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2" r:id="rId5"/>
    <p:sldId id="283" r:id="rId6"/>
    <p:sldId id="261" r:id="rId7"/>
    <p:sldId id="284" r:id="rId8"/>
    <p:sldId id="266" r:id="rId9"/>
    <p:sldId id="273" r:id="rId10"/>
    <p:sldId id="280" r:id="rId11"/>
    <p:sldId id="286" r:id="rId12"/>
    <p:sldId id="285" r:id="rId13"/>
    <p:sldId id="279" r:id="rId14"/>
    <p:sldId id="278" r:id="rId15"/>
    <p:sldId id="263" r:id="rId16"/>
    <p:sldId id="268" r:id="rId17"/>
    <p:sldId id="269" r:id="rId18"/>
    <p:sldId id="270" r:id="rId19"/>
    <p:sldId id="275" r:id="rId20"/>
    <p:sldId id="271" r:id="rId21"/>
    <p:sldId id="274" r:id="rId22"/>
    <p:sldId id="272" r:id="rId23"/>
    <p:sldId id="276" r:id="rId24"/>
    <p:sldId id="265" r:id="rId2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나눔고딕 ExtraBold" panose="020B0600000101010101" charset="-127"/>
      <p:bold r:id="rId29"/>
    </p:embeddedFont>
    <p:embeddedFont>
      <p:font typeface="Segoe UI Black" panose="020B0A02040204020203" pitchFamily="34" charset="0"/>
      <p:bold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2244" y="-52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166480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475656" y="2276872"/>
            <a:ext cx="6408712" cy="3369420"/>
            <a:chOff x="1331640" y="2302378"/>
            <a:chExt cx="6624736" cy="3646902"/>
          </a:xfrm>
        </p:grpSpPr>
        <p:pic>
          <p:nvPicPr>
            <p:cNvPr id="1026" name="Picture 2" descr="little nightmare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302378"/>
              <a:ext cx="6488587" cy="364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2712220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82219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다수의 조명과 그림자를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4115" y="1988840"/>
            <a:ext cx="33820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차별적인 부분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구체적인 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그것을 방해하는 로봇 </a:t>
            </a:r>
            <a:r>
              <a:rPr lang="ko-KR" altLang="en-US" sz="1600" dirty="0" err="1" smtClean="0"/>
              <a:t>몬스터</a:t>
            </a:r>
            <a:r>
              <a:rPr lang="ko-KR" altLang="en-US" sz="1600" dirty="0" smtClean="0"/>
              <a:t> 존재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전투 조건이 존재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빛을 통해 적에게 모습이 발각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캐릭터의 손상도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팀원 역할분담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025370"/>
            <a:ext cx="303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게임프레임워크 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72563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33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543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53337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연구목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89338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특징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795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84364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중점 연구분야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7797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게임과의 비교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47158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7999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조작 방법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연구 목적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1235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DIRECTX 11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이용한 다양한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쉐이더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기법 연구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5559" y="1340768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클라이언트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002" y="2087560"/>
            <a:ext cx="372874" cy="39604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23528" y="4396268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25559" y="4005064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그래픽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4787860"/>
            <a:ext cx="785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3D MAX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Zbrush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를 이용한 캐릭터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&amp;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장애물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모델링 제작 및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애니매이션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4714111"/>
            <a:ext cx="372874" cy="39604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78134" y="29876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디퍼드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렌더링을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이용한 조명과 그림자 표현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2951656"/>
            <a:ext cx="372874" cy="3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특징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15616" y="5589240"/>
            <a:ext cx="70567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5616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78883" y="5409220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19872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796136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7336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3</a:t>
            </a:r>
            <a:endParaRPr lang="ko-KR" altLang="en-US" dirty="0"/>
          </a:p>
        </p:txBody>
      </p:sp>
      <p:pic>
        <p:nvPicPr>
          <p:cNvPr id="1026" name="Picture 2" descr="C:\Users\JHE\Desktop\목각인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4" y="4428032"/>
            <a:ext cx="634804" cy="9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로봇인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54" y="4534444"/>
            <a:ext cx="689308" cy="10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JHE\Desktop\로봇인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62413"/>
            <a:ext cx="689308" cy="10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07878"/>
            <a:ext cx="713837" cy="6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특징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      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 오프라인 게임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400" y="4797152"/>
            <a:ext cx="704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플레이어 속도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1.5UNIT ,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로봇의 속도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2UNIT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(1UNIT = 25CM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445224"/>
            <a:ext cx="46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예상 플레이 시간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15~20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조작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3" y="1235552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30336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1664801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4680520" cy="3042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실제 물체와 가까운 재질 정보를 효과적으로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729</Words>
  <Application>Microsoft Office PowerPoint</Application>
  <PresentationFormat>화면 슬라이드 쇼(4:3)</PresentationFormat>
  <Paragraphs>226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맑은 고딕</vt:lpstr>
      <vt:lpstr>나눔고딕 ExtraBold</vt:lpstr>
      <vt:lpstr>Segoe UI Black</vt:lpstr>
      <vt:lpstr>한컴 윤고딕 720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150</cp:revision>
  <dcterms:created xsi:type="dcterms:W3CDTF">2016-04-02T13:07:11Z</dcterms:created>
  <dcterms:modified xsi:type="dcterms:W3CDTF">2017-12-11T04:14:32Z</dcterms:modified>
</cp:coreProperties>
</file>