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3" r:id="rId10"/>
  </p:sldIdLst>
  <p:sldSz cx="9144000" cy="6858000" type="screen4x3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나눔고딕 ExtraBold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B62"/>
    <a:srgbClr val="FFD5DA"/>
    <a:srgbClr val="FF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4" autoAdjust="0"/>
  </p:normalViewPr>
  <p:slideViewPr>
    <p:cSldViewPr snapToObjects="1" showGuides="1"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93A8-633A-44BC-88CE-FCA3A15FDEAB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4A2B-6412-4D58-A6C1-BD0167DA10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54A2B-6412-4D58-A6C1-BD0167DA106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3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2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7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7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45AA-E039-4E57-8F7F-F37FFD3EA154}" type="datetimeFigureOut">
              <a:rPr lang="ko-KR" altLang="en-US" smtClean="0"/>
              <a:pPr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54A1-D1BA-4D10-9616-CB7C1F8BD1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5715065" y="3120048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3262635"/>
            <a:ext cx="421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졸업 작품 기획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H="1">
            <a:off x="8604448" y="3143609"/>
            <a:ext cx="144000" cy="806543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51520" y="6741368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1520" y="6669360"/>
            <a:ext cx="8892480" cy="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00506" y="5733256"/>
            <a:ext cx="18479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2015180038 </a:t>
            </a:r>
            <a:r>
              <a:rPr lang="ko-KR" altLang="en-US" sz="1400" dirty="0" smtClean="0"/>
              <a:t>정하은</a:t>
            </a:r>
            <a:endParaRPr lang="en-US" altLang="ko-KR" sz="1400" dirty="0" smtClean="0"/>
          </a:p>
          <a:p>
            <a:r>
              <a:rPr lang="en-US" altLang="ko-KR" sz="1400" dirty="0" smtClean="0"/>
              <a:t>010.9957.1758</a:t>
            </a:r>
          </a:p>
          <a:p>
            <a:r>
              <a:rPr lang="en-US" altLang="ko-KR" sz="1400" dirty="0" smtClean="0"/>
              <a:t>gdfnekd@naver.com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0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36496" y="188640"/>
            <a:ext cx="0" cy="6669360"/>
          </a:xfrm>
          <a:prstGeom prst="line">
            <a:avLst/>
          </a:prstGeom>
          <a:ln>
            <a:solidFill>
              <a:srgbClr val="FD4B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872716"/>
            <a:ext cx="18002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98884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게임컨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셉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1891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324898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클리어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조건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387905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게임방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509120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처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093296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1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게임컨셉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5272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시점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3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400" y="22320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게임장르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어드벤처 게임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432" y="2976209"/>
            <a:ext cx="6456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컨셉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뺏긴 태엽인형이 태엽을 찾아 장난감 인형들을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  	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처치하며 스테이지를 나아가는 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인 게임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026" name="Picture 2" descr="C:\Users\하은\Desktop\금색 태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84767"/>
            <a:ext cx="1728192" cy="157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24342" y="619666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태엽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6860" y="6213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</a:t>
            </a:r>
            <a:r>
              <a:rPr lang="ko-KR" altLang="en-US" dirty="0"/>
              <a:t>절</a:t>
            </a:r>
            <a:r>
              <a:rPr lang="ko-KR" altLang="en-US" dirty="0" smtClean="0"/>
              <a:t>인형</a:t>
            </a:r>
            <a:endParaRPr lang="ko-KR" altLang="en-US" dirty="0"/>
          </a:p>
        </p:txBody>
      </p:sp>
      <p:pic>
        <p:nvPicPr>
          <p:cNvPr id="1028" name="Picture 4" descr="C:\Users\하은\Desktop\$_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4166085"/>
            <a:ext cx="1285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5671" y="6237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로봇인형</a:t>
            </a:r>
            <a:endParaRPr lang="ko-KR" altLang="en-US"/>
          </a:p>
        </p:txBody>
      </p:sp>
      <p:pic>
        <p:nvPicPr>
          <p:cNvPr id="1029" name="Picture 5" descr="C:\Users\하은\Desktop\A001253520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24" y="4077072"/>
            <a:ext cx="1263267" cy="19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스토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7704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제조자의 사랑을 독차지 하는 인형 공방에 유일한 태엽인형의 태엽을 훔쳐 달아난 로봇 인형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태엽인형은 태엽을 다시 돌려야 하는 시간이 오기 전까지 태엽을 찾아 공방을 돌아다닌다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몇몇의 봉제 인형들의 도움을 받아 태엽인형은 태엽이 숨겨진 방에 근접해간다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태엽이 숨겨져 있는 방안에서 태엽을 지키고 있는 로봇인형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로봇인형을 처리하고 자신의 태엽을 </a:t>
            </a:r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찾는다</a:t>
            </a: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조건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28748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클리어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조건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스테이지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에 있는 태엽을 찾는다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03648" y="4437112"/>
            <a:ext cx="6336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835696" y="4149080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779912" y="4166501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40152" y="4166501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75656" y="3789040"/>
            <a:ext cx="0" cy="504056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3379" y="338835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시작점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2513" y="47637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90745" y="4732457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6969" y="472423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 3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804248" y="3811561"/>
            <a:ext cx="0" cy="504056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7589" y="33883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숨겨진 태엽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45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숨고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피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하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고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처치하고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55272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빛이 들지 않는 곳으로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숨어라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!(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삭제 될 수 있음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.)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602" y="3110317"/>
            <a:ext cx="305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사물 위로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피해라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602" y="4746630"/>
            <a:ext cx="475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태엽을 지키고 있는 로봇인형을 </a:t>
            </a:r>
            <a:r>
              <a:rPr lang="ko-KR" altLang="en-US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처치하라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!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1242" y="2071046"/>
            <a:ext cx="6795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움직이는 빛 줄기를 피해서 장애물의 그림자 뒤로 숨어 로봇인형에게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들키지 않을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966540" y="3645023"/>
            <a:ext cx="700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줄을 타고 로봇인형들이 올라오지 못하는 사물 위로 올라가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공격을 피할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5587" y="5344253"/>
            <a:ext cx="6797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/>
              <a:t>뒤에서 로봇인형을 공격하면 로봇인형의 건전지가 빠져서 로봇인형의</a:t>
            </a:r>
            <a:endParaRPr lang="en-US" altLang="ko-KR" sz="1600" dirty="0" smtClean="0"/>
          </a:p>
          <a:p>
            <a:r>
              <a:rPr lang="ko-KR" altLang="en-US" sz="1600" dirty="0" smtClean="0"/>
              <a:t>    움직임이 멈춘다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595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게임방법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유사 게임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– </a:t>
            </a:r>
            <a:r>
              <a:rPr lang="ko-KR" altLang="en-US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나이트 메어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2052" name="Picture 4" descr="C:\Users\하은\Desktop\201608191_littl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5059315" cy="21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하은\Desktop\dfgdfhhd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024796"/>
            <a:ext cx="4894806" cy="275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05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5/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출처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43407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관절인형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로봇인형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-http://www.ebay.es/itm/Robot-Time-Reloj-Despertador-ROJO-negro-con-Analogico-Pantalla-Retro-/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311079023040</a:t>
            </a:r>
          </a:p>
          <a:p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태엽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-http://free-3d-textures.com/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png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miscellanous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-stuff/</a:t>
            </a:r>
          </a:p>
          <a:p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리틀</a:t>
            </a:r>
            <a:r>
              <a: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나이트메어</a:t>
            </a:r>
            <a:endParaRPr lang="en-US" altLang="ko-KR" sz="11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-http://blog.naver.com/ps3player/220934403639</a:t>
            </a:r>
          </a:p>
          <a:p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25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996952"/>
            <a:ext cx="9144000" cy="504056"/>
          </a:xfrm>
          <a:prstGeom prst="rect">
            <a:avLst/>
          </a:prstGeom>
          <a:solidFill>
            <a:srgbClr val="FD4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 for listening!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259</Words>
  <Application>Microsoft Office PowerPoint</Application>
  <PresentationFormat>화면 슬라이드 쇼(4:3)</PresentationFormat>
  <Paragraphs>64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송혜진</dc:creator>
  <cp:lastModifiedBy>JHE</cp:lastModifiedBy>
  <cp:revision>49</cp:revision>
  <dcterms:created xsi:type="dcterms:W3CDTF">2016-04-02T13:07:11Z</dcterms:created>
  <dcterms:modified xsi:type="dcterms:W3CDTF">2017-11-09T05:41:48Z</dcterms:modified>
</cp:coreProperties>
</file>