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3" r:id="rId10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나눔고딕 ExtraBold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847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010.9957.1758</a:t>
            </a:r>
          </a:p>
          <a:p>
            <a:r>
              <a:rPr lang="en-US" altLang="ko-KR" sz="1400" dirty="0" smtClean="0"/>
              <a:t>gdfnekd@naver.com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게임컨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셉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클리어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조건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게임방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50912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22320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게임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432" y="2976209"/>
            <a:ext cx="645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 게임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하은\Desktop\금색 태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84767"/>
            <a:ext cx="1728192" cy="15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4342" y="619666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6860" y="6213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</a:t>
            </a:r>
            <a:r>
              <a:rPr lang="ko-KR" altLang="en-US" dirty="0"/>
              <a:t>절</a:t>
            </a:r>
            <a:r>
              <a:rPr lang="ko-KR" altLang="en-US" dirty="0" smtClean="0"/>
              <a:t>인형</a:t>
            </a:r>
            <a:endParaRPr lang="ko-KR" altLang="en-US" dirty="0"/>
          </a:p>
        </p:txBody>
      </p:sp>
      <p:pic>
        <p:nvPicPr>
          <p:cNvPr id="1028" name="Picture 4" descr="C:\Users\하은\Desktop\$_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2" y="4166085"/>
            <a:ext cx="1285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5671" y="623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로봇인형</a:t>
            </a:r>
            <a:endParaRPr lang="ko-KR" altLang="en-US"/>
          </a:p>
        </p:txBody>
      </p:sp>
      <p:pic>
        <p:nvPicPr>
          <p:cNvPr id="1029" name="Picture 5" descr="C:\Users\하은\Desktop\A001253520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24" y="4077072"/>
            <a:ext cx="1263267" cy="19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52726"/>
            <a:ext cx="7704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찾아 자신의 위치로 돌아간다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조건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28748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조건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가지고 시작 위치로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복귀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03648" y="4437112"/>
            <a:ext cx="6336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35696" y="4149080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779912" y="4166501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40152" y="4166501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475656" y="3789040"/>
            <a:ext cx="0" cy="50405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3379" y="3388350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시작점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smtClean="0"/>
              <a:t>도착점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02513" y="47637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45" y="473245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6969" y="472423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3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804248" y="3811561"/>
            <a:ext cx="0" cy="504056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7589" y="33883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숨겨진 태엽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숨고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피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하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고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처치하고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5272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빛이 들지 않는 곳으로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숨어라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602" y="3110317"/>
            <a:ext cx="305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사물 위로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피해라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602" y="4746630"/>
            <a:ext cx="475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지키고 있는 로봇인형을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1242" y="2071046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움직이는 빛 줄기를 피해서 장애물의 그림자 뒤로 숨어 로봇인형에게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들키지 않을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66540" y="3645023"/>
            <a:ext cx="700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줄을 타고 로봇인형들이 올라오지 못하는 사물 위로 올라가 로봇인형의</a:t>
            </a:r>
            <a:endParaRPr lang="en-US" altLang="ko-KR" sz="1600" dirty="0" smtClean="0"/>
          </a:p>
          <a:p>
            <a:r>
              <a:rPr lang="ko-KR" altLang="en-US" sz="1600" dirty="0" smtClean="0"/>
              <a:t>    공격을 피할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5587" y="5344253"/>
            <a:ext cx="6797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뒤에서 로봇인형을 공격하면 로봇인형의 건전지가 빠져서 로봇인형의</a:t>
            </a:r>
            <a:endParaRPr lang="en-US" altLang="ko-KR" sz="1600" dirty="0" smtClean="0"/>
          </a:p>
          <a:p>
            <a:r>
              <a:rPr lang="ko-KR" altLang="en-US" sz="1600" dirty="0" smtClean="0"/>
              <a:t>    움직임이 멈춘다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595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유사 게임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나이트 메어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052" name="Picture 4" descr="C:\Users\하은\Desktop\201608191_littl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059315" cy="21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하은\Desktop\dfgdfhhd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24796"/>
            <a:ext cx="4894806" cy="27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257</Words>
  <Application>Microsoft Office PowerPoint</Application>
  <PresentationFormat>화면 슬라이드 쇼(4:3)</PresentationFormat>
  <Paragraphs>64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하은</cp:lastModifiedBy>
  <cp:revision>48</cp:revision>
  <dcterms:created xsi:type="dcterms:W3CDTF">2016-04-02T13:07:11Z</dcterms:created>
  <dcterms:modified xsi:type="dcterms:W3CDTF">2017-09-06T03:02:12Z</dcterms:modified>
</cp:coreProperties>
</file>