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67" r:id="rId4"/>
    <p:sldId id="260" r:id="rId5"/>
    <p:sldId id="261" r:id="rId6"/>
    <p:sldId id="268" r:id="rId7"/>
    <p:sldId id="265" r:id="rId8"/>
    <p:sldId id="269" r:id="rId9"/>
    <p:sldId id="266" r:id="rId10"/>
    <p:sldId id="263" r:id="rId11"/>
  </p:sldIdLst>
  <p:sldSz cx="9144000" cy="6858000" type="screen4x3"/>
  <p:notesSz cx="6858000" cy="9144000"/>
  <p:embeddedFontLst>
    <p:embeddedFont>
      <p:font typeface="나눔고딕 ExtraBold" charset="-127"/>
      <p:bold r:id="rId13"/>
    </p:embeddedFont>
    <p:embeddedFont>
      <p:font typeface="맑은 고딕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4B62"/>
    <a:srgbClr val="FFD5DA"/>
    <a:srgbClr val="FFE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584" autoAdjust="0"/>
  </p:normalViewPr>
  <p:slideViewPr>
    <p:cSldViewPr snapToObjects="1" showGuides="1"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393A8-633A-44BC-88CE-FCA3A15FDEAB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54A2B-6412-4D58-A6C1-BD0167DA1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121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33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24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2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6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5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7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14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7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45AA-E039-4E57-8F7F-F37FFD3EA154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7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H="1">
            <a:off x="5715065" y="3120048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0152" y="3262635"/>
            <a:ext cx="4215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졸업 작품 기획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 flipH="1">
            <a:off x="8604448" y="3143609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51520" y="6741368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51520" y="6669360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00506" y="5733256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2015180038 </a:t>
            </a:r>
            <a:r>
              <a:rPr lang="ko-KR" altLang="en-US" sz="1400" dirty="0" smtClean="0"/>
              <a:t>정하은</a:t>
            </a:r>
            <a:endParaRPr lang="en-US" altLang="ko-KR" sz="1400" dirty="0" smtClean="0"/>
          </a:p>
          <a:p>
            <a:r>
              <a:rPr lang="en-US" altLang="ko-KR" sz="1400" dirty="0" smtClean="0"/>
              <a:t>2011180000 </a:t>
            </a:r>
            <a:r>
              <a:rPr lang="ko-KR" altLang="en-US" sz="1400" dirty="0" smtClean="0"/>
              <a:t>정우준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1097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996952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 for listening!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872716"/>
            <a:ext cx="18002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198884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1/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기획컨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셉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2618910"/>
            <a:ext cx="30598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 소개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스토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-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조작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법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-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캐릭터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-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맵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-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 플레이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8064" y="198884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기술요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3527" y="2659088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역할분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담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48064" y="3323265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일정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93296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16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기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획</a:t>
            </a:r>
            <a:r>
              <a:rPr lang="ko-KR" altLang="en-US" sz="20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컨셉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552726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시점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3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인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1400" y="3068960"/>
            <a:ext cx="466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게임장르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어드벤처 액션 게임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1400" y="3861048"/>
            <a:ext cx="7837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컨셉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태엽을 뺏긴 태엽인형이 태엽을 찾아 장난감 인형들을 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  	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처치하며 스테이지를 나아가는 오프라인 게임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2348880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개발환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경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DIRECT X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59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스토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리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340768"/>
            <a:ext cx="770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제조자의 사랑을 독차지 하는 인형 공방에 유일한 태엽인형의 태엽을 훔쳐 달아난 로봇 인형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태엽인형은 태엽을 다시 돌려야 하는 시간이 오기 전까지 태엽을 찾아 공방을 돌아다닌다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몇몇의 봉제 인형들의 도움을 받아 태엽인형은 태엽이 숨겨진 방에 근접해간다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태엽이 숨겨져 있는 방안에서 태엽을 지키고 있는 로봇인형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로봇인형을 처리하고 자신의 태엽을 찾는다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457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조작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1026" name="Picture 2" descr="C:\Users\JHE\AppData\Local\Temp\BNZ.5a1c09231616f9b4\키보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54982"/>
            <a:ext cx="9144000" cy="457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67544" y="5157192"/>
            <a:ext cx="576064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schemeClr val="tx1"/>
                </a:solidFill>
              </a:rPr>
              <a:t>Ctr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20272" y="5157192"/>
            <a:ext cx="1728192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방향키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19671" y="5157192"/>
            <a:ext cx="630179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Alt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17802" y="4577860"/>
            <a:ext cx="432048" cy="5076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Z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2" idx="2"/>
          </p:cNvCxnSpPr>
          <p:nvPr/>
        </p:nvCxnSpPr>
        <p:spPr>
          <a:xfrm>
            <a:off x="755576" y="5733256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7277" y="63582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공격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03519" y="63582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점</a:t>
            </a:r>
            <a:r>
              <a:rPr lang="ko-KR" altLang="en-US" dirty="0"/>
              <a:t>프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926684" y="564723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125104" y="4959504"/>
            <a:ext cx="1078744" cy="12637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15816" y="6309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엎드리</a:t>
            </a:r>
            <a:r>
              <a:rPr lang="ko-KR" altLang="en-US" dirty="0"/>
              <a:t>기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100392" y="564723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777226" y="62900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방향</a:t>
            </a:r>
            <a:r>
              <a:rPr lang="ko-KR" altLang="en-US" dirty="0"/>
              <a:t>키</a:t>
            </a:r>
          </a:p>
        </p:txBody>
      </p:sp>
    </p:spTree>
    <p:extLst>
      <p:ext uri="{BB962C8B-B14F-4D97-AF65-F5344CB8AC3E}">
        <p14:creationId xmlns:p14="http://schemas.microsoft.com/office/powerpoint/2010/main" val="218457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캐릭터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3" name="Picture 2" descr="C:\Users\JHE\Desktop\그림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073" y="1628800"/>
            <a:ext cx="1296144" cy="1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27584" y="4149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 flipV="1">
            <a:off x="636134" y="1340767"/>
            <a:ext cx="37208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38878" y="1386487"/>
            <a:ext cx="45719" cy="51845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 flipV="1">
            <a:off x="634830" y="6562434"/>
            <a:ext cx="3727718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500126" y="8493759"/>
            <a:ext cx="45719" cy="24240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4316829" y="1351981"/>
            <a:ext cx="45719" cy="52333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549140" y="1337996"/>
            <a:ext cx="45719" cy="52472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flipV="1">
            <a:off x="4549140" y="1340767"/>
            <a:ext cx="37208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 flipV="1">
            <a:off x="4594859" y="6539575"/>
            <a:ext cx="369794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8247086" y="1337996"/>
            <a:ext cx="45719" cy="52472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 flipV="1">
            <a:off x="636134" y="5200299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951182" y="5200300"/>
            <a:ext cx="27767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가능한 행동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dirty="0" smtClean="0"/>
              <a:t>      -</a:t>
            </a:r>
            <a:r>
              <a:rPr lang="ko-KR" altLang="en-US" sz="1400" dirty="0" smtClean="0"/>
              <a:t>걷기        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기어오르기</a:t>
            </a:r>
            <a:endParaRPr lang="en-US" altLang="ko-KR" sz="1400" dirty="0" smtClean="0"/>
          </a:p>
          <a:p>
            <a:r>
              <a:rPr lang="en-US" altLang="ko-KR" sz="1400" dirty="0" smtClean="0"/>
              <a:t>      -</a:t>
            </a:r>
            <a:r>
              <a:rPr lang="ko-KR" altLang="en-US" sz="1400" dirty="0" smtClean="0"/>
              <a:t>점프        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매달리</a:t>
            </a:r>
            <a:r>
              <a:rPr lang="ko-KR" altLang="en-US" sz="1400" dirty="0"/>
              <a:t>기</a:t>
            </a:r>
            <a:endParaRPr lang="en-US" altLang="ko-KR" sz="1400" dirty="0" smtClean="0"/>
          </a:p>
          <a:p>
            <a:r>
              <a:rPr lang="en-US" altLang="ko-KR" sz="1400" dirty="0" smtClean="0"/>
              <a:t>      -</a:t>
            </a:r>
            <a:r>
              <a:rPr lang="ko-KR" altLang="en-US" sz="1400" dirty="0" smtClean="0"/>
              <a:t>엎드리기  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공격</a:t>
            </a:r>
            <a:endParaRPr lang="en-US" altLang="ko-KR" sz="1400" dirty="0" smtClean="0"/>
          </a:p>
          <a:p>
            <a:endParaRPr lang="en-US" altLang="ko-KR" sz="1400" b="1" dirty="0"/>
          </a:p>
        </p:txBody>
      </p:sp>
      <p:sp>
        <p:nvSpPr>
          <p:cNvPr id="67" name="직사각형 66"/>
          <p:cNvSpPr/>
          <p:nvPr/>
        </p:nvSpPr>
        <p:spPr>
          <a:xfrm flipV="1">
            <a:off x="641742" y="3902858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27584" y="3933636"/>
            <a:ext cx="266290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       특징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-</a:t>
            </a:r>
            <a:r>
              <a:rPr lang="ko-KR" altLang="en-US" sz="1400" dirty="0" smtClean="0"/>
              <a:t>인간형 인형</a:t>
            </a:r>
            <a:endParaRPr lang="en-US" altLang="ko-KR" sz="1400" dirty="0"/>
          </a:p>
          <a:p>
            <a:r>
              <a:rPr lang="en-US" altLang="ko-KR" sz="1400" dirty="0" smtClean="0"/>
              <a:t>  -</a:t>
            </a:r>
            <a:r>
              <a:rPr lang="ko-KR" altLang="en-US" sz="1400" dirty="0" smtClean="0"/>
              <a:t>태엽인형이라는 </a:t>
            </a:r>
            <a:r>
              <a:rPr lang="ko-KR" altLang="en-US" sz="1400" dirty="0" err="1" smtClean="0"/>
              <a:t>컨셉을</a:t>
            </a:r>
            <a:r>
              <a:rPr lang="ko-KR" altLang="en-US" sz="1400" dirty="0" smtClean="0"/>
              <a:t> 가짐</a:t>
            </a:r>
            <a:endParaRPr lang="en-US" altLang="ko-KR" sz="1400" dirty="0"/>
          </a:p>
          <a:p>
            <a:endParaRPr lang="en-US" altLang="ko-KR" sz="1400" dirty="0" smtClean="0"/>
          </a:p>
        </p:txBody>
      </p:sp>
      <p:sp>
        <p:nvSpPr>
          <p:cNvPr id="68" name="직사각형 67"/>
          <p:cNvSpPr/>
          <p:nvPr/>
        </p:nvSpPr>
        <p:spPr>
          <a:xfrm flipV="1">
            <a:off x="641742" y="1117602"/>
            <a:ext cx="3720806" cy="3671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039312" y="1115452"/>
            <a:ext cx="101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PLAYER</a:t>
            </a:r>
            <a:endParaRPr lang="ko-KR" altLang="en-US" b="1" dirty="0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1619672" y="1772816"/>
            <a:ext cx="0" cy="181322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25229" y="2492896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2UNIT</a:t>
            </a:r>
            <a:endParaRPr lang="ko-KR" altLang="en-US" sz="1600" dirty="0"/>
          </a:p>
        </p:txBody>
      </p:sp>
      <p:sp>
        <p:nvSpPr>
          <p:cNvPr id="74" name="직사각형 73"/>
          <p:cNvSpPr/>
          <p:nvPr/>
        </p:nvSpPr>
        <p:spPr>
          <a:xfrm flipV="1">
            <a:off x="4545780" y="1125727"/>
            <a:ext cx="3720806" cy="3671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824359" y="1125727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MONSTER</a:t>
            </a:r>
            <a:endParaRPr lang="ko-KR" altLang="en-US" b="1" dirty="0"/>
          </a:p>
        </p:txBody>
      </p:sp>
      <p:sp>
        <p:nvSpPr>
          <p:cNvPr id="76" name="직사각형 75"/>
          <p:cNvSpPr/>
          <p:nvPr/>
        </p:nvSpPr>
        <p:spPr>
          <a:xfrm flipV="1">
            <a:off x="4572000" y="3902858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 flipV="1">
            <a:off x="4571999" y="5193705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 descr="C:\Users\JHE\Desktop\그림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205" y="1604081"/>
            <a:ext cx="1473827" cy="21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직선 화살표 연결선 78"/>
          <p:cNvCxnSpPr/>
          <p:nvPr/>
        </p:nvCxnSpPr>
        <p:spPr>
          <a:xfrm>
            <a:off x="5824359" y="1772816"/>
            <a:ext cx="0" cy="181322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932039" y="2492896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2.5UNIT</a:t>
            </a:r>
            <a:endParaRPr lang="ko-KR" alt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3824260" y="6580007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1UNIT = 25CM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750550" y="3933635"/>
            <a:ext cx="21916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       특징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-</a:t>
            </a:r>
            <a:r>
              <a:rPr lang="ko-KR" altLang="en-US" sz="1400" dirty="0" err="1" smtClean="0"/>
              <a:t>로봇형</a:t>
            </a:r>
            <a:r>
              <a:rPr lang="ko-KR" altLang="en-US" sz="1400" dirty="0" smtClean="0"/>
              <a:t> 인형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-</a:t>
            </a:r>
            <a:r>
              <a:rPr lang="ko-KR" altLang="en-US" sz="1400" dirty="0" smtClean="0"/>
              <a:t>스테이지 </a:t>
            </a:r>
            <a:r>
              <a:rPr lang="en-US" altLang="ko-KR" sz="1400" dirty="0" smtClean="0"/>
              <a:t>2, 3</a:t>
            </a:r>
            <a:r>
              <a:rPr lang="ko-KR" altLang="en-US" sz="1400" dirty="0" smtClean="0"/>
              <a:t>에 존재</a:t>
            </a:r>
            <a:endParaRPr lang="en-US" altLang="ko-KR" sz="1400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4921324" y="5195850"/>
            <a:ext cx="20826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가능한 행동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dirty="0" smtClean="0"/>
              <a:t>     -</a:t>
            </a:r>
            <a:r>
              <a:rPr lang="ko-KR" altLang="en-US" sz="1400" dirty="0" smtClean="0"/>
              <a:t>슬라이딩 이동</a:t>
            </a:r>
            <a:endParaRPr lang="en-US" altLang="ko-KR" sz="1400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-</a:t>
            </a:r>
            <a:r>
              <a:rPr lang="ko-KR" altLang="en-US" sz="1400" dirty="0" smtClean="0"/>
              <a:t>공</a:t>
            </a:r>
            <a:r>
              <a:rPr lang="ko-KR" altLang="en-US" sz="1400" dirty="0"/>
              <a:t>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7148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맵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2816" y="5763909"/>
            <a:ext cx="2331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크기</a:t>
            </a:r>
            <a:r>
              <a:rPr lang="en-US" altLang="ko-KR" sz="1600" dirty="0" smtClean="0"/>
              <a:t>: 26UNIT * 19UNIT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59614" y="5763909"/>
            <a:ext cx="8065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특징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장애물만 존재하는 스테이지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b="1" dirty="0" smtClean="0"/>
              <a:t>조형</a:t>
            </a:r>
            <a:r>
              <a:rPr lang="ko-KR" altLang="en-US" sz="1600" b="1" dirty="0"/>
              <a:t>물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진열대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책상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공동 작업대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선반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의자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서랍장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도구함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사다리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전등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614560" y="5427972"/>
            <a:ext cx="7488832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11560" y="1034465"/>
            <a:ext cx="7488832" cy="4150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71900" y="105732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스테이지 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611560" y="1432264"/>
            <a:ext cx="45719" cy="40414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054673" y="1426656"/>
            <a:ext cx="45719" cy="40414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4" descr="C:\Users\JHE\Desktop\스테이지1 탑뷰(경로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786" y="1492990"/>
            <a:ext cx="5706380" cy="389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25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27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5/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출처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243407"/>
            <a:ext cx="82809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관절인형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-http://www.ebay.es/itm/Robot-Time-Reloj-Despertador-ROJO-negro-con-Analogico-Pantalla-Retro-/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311079023040</a:t>
            </a:r>
          </a:p>
          <a:p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로봇인형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-http://www.ebay.es/itm/Robot-Time-Reloj-Despertador-ROJO-negro-con-Analogico-Pantalla-Retro-/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311079023040</a:t>
            </a:r>
          </a:p>
          <a:p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-http://free-3d-textures.com/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png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png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miscellanous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-stuff/</a:t>
            </a:r>
          </a:p>
          <a:p>
            <a:endParaRPr lang="en-US" altLang="ko-KR" sz="1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리틀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나이트메어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-http://blog.naver.com/ps3player/220934403639</a:t>
            </a:r>
          </a:p>
          <a:p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2519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286</Words>
  <Application>Microsoft Office PowerPoint</Application>
  <PresentationFormat>화면 슬라이드 쇼(4:3)</PresentationFormat>
  <Paragraphs>88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굴림</vt:lpstr>
      <vt:lpstr>Arial</vt:lpstr>
      <vt:lpstr>나눔고딕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송혜진</dc:creator>
  <cp:lastModifiedBy>JHE</cp:lastModifiedBy>
  <cp:revision>64</cp:revision>
  <dcterms:created xsi:type="dcterms:W3CDTF">2016-04-02T13:07:11Z</dcterms:created>
  <dcterms:modified xsi:type="dcterms:W3CDTF">2017-11-28T16:05:37Z</dcterms:modified>
</cp:coreProperties>
</file>