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83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63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헤드라인M" panose="02030600000101010101" pitchFamily="18" charset="-127"/>
      <p:regular r:id="rId16"/>
    </p:embeddedFont>
    <p:embeddedFont>
      <p:font typeface="Segoe UI Black" panose="020B0A02040204020203" pitchFamily="34" charset="0"/>
      <p:bold r:id="rId17"/>
      <p:boldItalic r:id="rId18"/>
    </p:embeddedFont>
    <p:embeddedFont>
      <p:font typeface="나눔고딕 ExtraBold" panose="020B0600000101010101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smtClean="0"/>
              <a:t>2011181041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 flipH="1">
            <a:off x="810795" y="4993013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김경철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810795" y="6379008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H="1" flipV="1">
            <a:off x="3789410" y="5294796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 flipV="1">
            <a:off x="815014" y="526172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 flipV="1">
            <a:off x="804381" y="5304682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문제점 및 향후 계획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9" y="2455317"/>
            <a:ext cx="399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추가 및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이동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529" y="3862789"/>
            <a:ext cx="399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그림자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5174" y="2455316"/>
            <a:ext cx="399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모델링 및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제작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3037" y="2214527"/>
            <a:ext cx="9365557" cy="22185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데모 시연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게임조작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9974" y="29156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기술요소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문제점 및 향후 계획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9974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개발내용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974" y="385175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/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게임조작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3264" y="2274669"/>
            <a:ext cx="7917472" cy="3962643"/>
            <a:chOff x="613264" y="2274669"/>
            <a:chExt cx="7917472" cy="3962643"/>
          </a:xfrm>
        </p:grpSpPr>
        <p:pic>
          <p:nvPicPr>
            <p:cNvPr id="2051" name="Picture 3" descr="C:\Users\JHE\Desktop\키보드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4" y="2274669"/>
              <a:ext cx="7917472" cy="3962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71600" y="54452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공격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944" y="544522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점</a:t>
              </a:r>
              <a:r>
                <a:rPr lang="ko-KR" altLang="en-US" sz="1200" b="1" dirty="0"/>
                <a:t>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1973" y="53842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방향키</a:t>
              </a:r>
              <a:endParaRPr lang="ko-KR" altLang="en-US" sz="12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154750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ㆍ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키보드 조작법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229200"/>
            <a:ext cx="3035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9206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66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5090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85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7855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9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"/>
          <a:stretch/>
        </p:blipFill>
        <p:spPr bwMode="auto">
          <a:xfrm>
            <a:off x="144622" y="1739133"/>
            <a:ext cx="8854756" cy="4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오브젝트 툴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6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게임화</a:t>
              </a:r>
              <a:r>
                <a:rPr lang="ko-KR" altLang="en-US" sz="2000" b="1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면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9784" y="1772816"/>
            <a:ext cx="8864432" cy="4642195"/>
            <a:chOff x="139784" y="1772816"/>
            <a:chExt cx="8864432" cy="46421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8" b="6250"/>
            <a:stretch/>
          </p:blipFill>
          <p:spPr bwMode="auto">
            <a:xfrm>
              <a:off x="139784" y="1772816"/>
              <a:ext cx="8864432" cy="464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645824" y="1867210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Render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Target</a:t>
              </a:r>
              <a:endParaRPr lang="ko-KR" altLang="en-US" sz="12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3506" y="4869160"/>
              <a:ext cx="44264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95840" y="3308501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Collider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64088" y="4050928"/>
              <a:ext cx="93610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FBX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Rendering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95840" y="4869160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Player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SpotLight</a:t>
              </a:r>
              <a:endParaRPr lang="en-US" altLang="ko-KR" sz="12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2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스키닝</a:t>
              </a: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 애니메이션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2410"/>
            <a:ext cx="3990061" cy="3802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3" y="5661248"/>
            <a:ext cx="399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각 정점</a:t>
            </a:r>
            <a:r>
              <a:rPr lang="en-US" altLang="ko-KR" dirty="0" smtClean="0">
                <a:latin typeface="+mn-ea"/>
              </a:rPr>
              <a:t>(Vertex)</a:t>
            </a:r>
            <a:r>
              <a:rPr lang="ko-KR" altLang="en-US" dirty="0" smtClean="0">
                <a:latin typeface="+mn-ea"/>
              </a:rPr>
              <a:t>에 영향을 미치는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중량</a:t>
            </a:r>
            <a:r>
              <a:rPr lang="en-US" altLang="ko-KR" dirty="0" smtClean="0">
                <a:latin typeface="+mn-ea"/>
              </a:rPr>
              <a:t>(Weight)</a:t>
            </a:r>
            <a:r>
              <a:rPr lang="ko-KR" altLang="en-US" dirty="0" smtClean="0">
                <a:latin typeface="+mn-ea"/>
              </a:rPr>
              <a:t>값을 활용하여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자연스러운 애니메이션 구현</a:t>
            </a:r>
            <a:endParaRPr lang="ko-KR" altLang="en-US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60032" y="1052736"/>
            <a:ext cx="3990062" cy="400110"/>
            <a:chOff x="323528" y="1373731"/>
            <a:chExt cx="3990062" cy="40011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절두체</a:t>
              </a: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 </a:t>
              </a: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컬링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60033" y="5661248"/>
            <a:ext cx="399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시야 밖을 벗어난 오브젝트들에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대한 </a:t>
            </a:r>
            <a:r>
              <a:rPr lang="ko-KR" altLang="en-US" dirty="0" err="1" smtClean="0">
                <a:latin typeface="+mn-ea"/>
              </a:rPr>
              <a:t>렌더링을</a:t>
            </a:r>
            <a:r>
              <a:rPr lang="ko-KR" altLang="en-US" dirty="0" smtClean="0">
                <a:latin typeface="+mn-ea"/>
              </a:rPr>
              <a:t> 하지 않음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연산 속도 증가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프레임 증가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97" y="2204864"/>
            <a:ext cx="3990062" cy="23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문제점 및 향후 계획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9" y="2453576"/>
            <a:ext cx="399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오브젝트 연산에 대한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저하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구조 재정비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529" y="4532927"/>
            <a:ext cx="399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다소 밋밋한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ko-KR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파티클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이펙트를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35174" y="2455316"/>
            <a:ext cx="399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모델링 및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제작 지연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20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248</Words>
  <Application>Microsoft Office PowerPoint</Application>
  <PresentationFormat>화면 슬라이드 쇼(4:3)</PresentationFormat>
  <Paragraphs>109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HY헤드라인M</vt:lpstr>
      <vt:lpstr>Segoe UI Black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205</cp:revision>
  <dcterms:created xsi:type="dcterms:W3CDTF">2016-04-02T13:07:11Z</dcterms:created>
  <dcterms:modified xsi:type="dcterms:W3CDTF">2018-05-09T19:20:14Z</dcterms:modified>
</cp:coreProperties>
</file>