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3" r:id="rId5"/>
    <p:sldId id="282" r:id="rId6"/>
    <p:sldId id="284" r:id="rId7"/>
    <p:sldId id="272" r:id="rId8"/>
    <p:sldId id="266" r:id="rId9"/>
    <p:sldId id="273" r:id="rId10"/>
    <p:sldId id="280" r:id="rId11"/>
    <p:sldId id="286" r:id="rId12"/>
    <p:sldId id="287" r:id="rId13"/>
    <p:sldId id="285" r:id="rId14"/>
    <p:sldId id="279" r:id="rId15"/>
    <p:sldId id="278" r:id="rId16"/>
    <p:sldId id="263" r:id="rId17"/>
    <p:sldId id="268" r:id="rId18"/>
    <p:sldId id="269" r:id="rId19"/>
    <p:sldId id="270" r:id="rId20"/>
    <p:sldId id="275" r:id="rId21"/>
    <p:sldId id="271" r:id="rId22"/>
    <p:sldId id="274" r:id="rId23"/>
    <p:sldId id="276" r:id="rId24"/>
    <p:sldId id="265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나눔고딕 ExtraBold" panose="020B0600000101010101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816" y="69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smtClean="0"/>
              <a:t>2011181041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 flipH="1">
            <a:off x="810795" y="4993013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김경철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810795" y="6379008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H="1" flipV="1">
            <a:off x="3789410" y="5294796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 flipV="1">
            <a:off x="815014" y="526172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 flipV="1">
            <a:off x="804381" y="5304682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0" y="1988840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6" y="2924944"/>
            <a:ext cx="460851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7260" y="6059405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장애물을 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들키지 않고 스테이지를 나아감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99201" y="1556792"/>
            <a:ext cx="3454093" cy="4032448"/>
          </a:xfrm>
          <a:prstGeom prst="roundRect">
            <a:avLst/>
          </a:prstGeom>
          <a:solidFill>
            <a:srgbClr val="FF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3454093" cy="4032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6" y="1916832"/>
            <a:ext cx="3382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캐릭터의 손상도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4282821" y="3429000"/>
            <a:ext cx="578355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206" y="1832044"/>
            <a:ext cx="3382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이로운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손상도와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전투를 통    해 박진감을 느끼게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제한속도로 인해 긴장감을 극대화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시점을 통해 더 나은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229200"/>
            <a:ext cx="3035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9206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89018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85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7855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blog.naver.com/ps3player/220934403639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배틀 그라운드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www.insightkorea.co.kr/news/articleView.html?idxno=14681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오버워치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post.naver.com/viewer/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postView.nhn?volumeNo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=4503911&amp;memberNo=871567</a:t>
            </a:r>
          </a:p>
          <a:p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//blog.naver.com/wjdgks852/220632202897?proxyReferer=https%3A%2F%2Fsearch.naver.com%2Fsearch.naver%3Fsm%3Dtab_hty.top%26where%3Dimage%26query%3D%25EC%25A0%2584%25ED%2588%25AC%2B%25EA%25B2%258C%25EC%259E%2584%26oquery%3D%25EC%2595%25A1%25EC%2585%2598%2B%25EA%25B2%258C%25EC%259E%2584%26tqi%3DTB4lywpVuEdssaFVOjsssssss%252FK-278857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필요성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149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 및 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제품과의 차별성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38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환경 및 기술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게임의 필요성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Desktop\배틀그라운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690516" cy="20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오버워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4997499" cy="18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1495" y="345784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배틀 그라운드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27134" y="398846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dirty="0" err="1" smtClean="0"/>
              <a:t>오버워</a:t>
            </a:r>
            <a:r>
              <a:rPr lang="ko-KR" altLang="en-US" sz="1200" dirty="0" err="1"/>
              <a:t>치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13361" y="4365104"/>
            <a:ext cx="7435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유행하는 게임을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장르를 융합한 게임이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배틀그라운드</a:t>
            </a:r>
            <a:r>
              <a:rPr lang="en-US" altLang="ko-KR" dirty="0" smtClean="0"/>
              <a:t>: FPS + 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오버워치</a:t>
            </a:r>
            <a:r>
              <a:rPr lang="en-US" altLang="ko-KR" dirty="0" smtClean="0"/>
              <a:t>: FPS + AOS</a:t>
            </a:r>
          </a:p>
          <a:p>
            <a:endParaRPr lang="en-US" altLang="ko-KR" dirty="0"/>
          </a:p>
          <a:p>
            <a:r>
              <a:rPr lang="ko-KR" altLang="en-US" dirty="0" smtClean="0"/>
              <a:t>이과같이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장르를 융합한 게임이 더 많은 흥행을 불러올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356" y="12687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+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액션을 합해보자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3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6" y="1940751"/>
            <a:ext cx="319541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4139952" y="2569339"/>
            <a:ext cx="648072" cy="648072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HE\Desktop\전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9" y="1940751"/>
            <a:ext cx="3494114" cy="18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4734355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개</a:t>
            </a:r>
            <a:r>
              <a:rPr lang="ko-KR" altLang="en-US" b="1" dirty="0" smtClean="0"/>
              <a:t>발환경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 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558924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시</a:t>
            </a:r>
            <a:r>
              <a:rPr lang="ko-KR" altLang="en-US" b="1" dirty="0"/>
              <a:t>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인칭</a:t>
            </a:r>
            <a:endParaRPr lang="ko-KR" altLang="en-US" dirty="0"/>
          </a:p>
        </p:txBody>
      </p:sp>
      <p:pic>
        <p:nvPicPr>
          <p:cNvPr id="2051" name="Picture 3" descr="C:\Users\JHE\Desktop\키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87" y="4221088"/>
            <a:ext cx="4464496" cy="2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4796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802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1664" y="567983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56593" y="5975506"/>
            <a:ext cx="792087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8602" y="5977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33847" y="5983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점</a:t>
            </a:r>
            <a:r>
              <a:rPr lang="ko-KR" altLang="en-US" sz="1200" b="1" dirty="0"/>
              <a:t>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6363" y="5681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엎드</a:t>
            </a:r>
            <a:r>
              <a:rPr lang="ko-KR" altLang="en-US" sz="1200" b="1" dirty="0"/>
              <a:t>리</a:t>
            </a:r>
            <a:r>
              <a:rPr lang="ko-KR" altLang="en-US" sz="1200" b="1" dirty="0" smtClean="0"/>
              <a:t>기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9470" y="59831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방향키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1" y="3830665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1" y="3725449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330281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212976"/>
            <a:ext cx="74888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3568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2125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52120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67999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276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Stage3</a:t>
            </a:r>
            <a:endParaRPr lang="ko-KR" altLang="en-US" dirty="0"/>
          </a:p>
        </p:txBody>
      </p:sp>
      <p:pic>
        <p:nvPicPr>
          <p:cNvPr id="1026" name="Picture 2" descr="C:\Users\JHE\Desktop\그림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" y="1628800"/>
            <a:ext cx="774628" cy="11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14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HE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19" y="1772816"/>
            <a:ext cx="1042667" cy="9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732</Words>
  <Application>Microsoft Office PowerPoint</Application>
  <PresentationFormat>화면 슬라이드 쇼(4:3)</PresentationFormat>
  <Paragraphs>233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맑은 고딕</vt:lpstr>
      <vt:lpstr>Segoe UI Black</vt:lpstr>
      <vt:lpstr>나눔고딕 ExtraBold</vt:lpstr>
      <vt:lpstr>한컴 윤고딕 720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169</cp:revision>
  <dcterms:created xsi:type="dcterms:W3CDTF">2016-04-02T13:07:11Z</dcterms:created>
  <dcterms:modified xsi:type="dcterms:W3CDTF">2018-05-09T17:57:18Z</dcterms:modified>
</cp:coreProperties>
</file>