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88" r:id="rId4"/>
    <p:sldId id="297" r:id="rId5"/>
    <p:sldId id="290" r:id="rId6"/>
    <p:sldId id="291" r:id="rId7"/>
    <p:sldId id="292" r:id="rId8"/>
    <p:sldId id="298" r:id="rId9"/>
    <p:sldId id="295" r:id="rId10"/>
    <p:sldId id="289" r:id="rId11"/>
    <p:sldId id="263" r:id="rId12"/>
    <p:sldId id="296" r:id="rId13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5"/>
    </p:embeddedFont>
    <p:embeddedFont>
      <p:font typeface="나눔고딕 ExtraBold" panose="020B0600000101010101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Segoe UI Black" panose="020B0A02040204020203" pitchFamily="34" charset="0"/>
      <p:bold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2018-05-13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smtClean="0"/>
              <a:t>2011181041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 flipH="1">
            <a:off x="810795" y="4993013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Professor.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김경철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810795" y="6379008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H="1" flipV="1">
            <a:off x="3789410" y="5294796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H="1" flipV="1">
            <a:off x="815014" y="526172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H="1" flipV="1">
            <a:off x="804381" y="5304682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5090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85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87855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855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9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214527"/>
            <a:ext cx="9144000" cy="22185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데모 시연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229200"/>
            <a:ext cx="3035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9206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8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방법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9974" y="327569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 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7386" y="3276273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 계획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974" y="457183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개발내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용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30" y="4149080"/>
            <a:ext cx="304165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그림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324250"/>
            <a:ext cx="3584575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그림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5584808"/>
            <a:ext cx="2670175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47764" y="1628800"/>
            <a:ext cx="48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600" y="2564904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몬스터에게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들키지 않도록 숨고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몬스터를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해치우면서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스테이지를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66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10" name="직사각형 9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14" name="직사각형 1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18" name="직사각형 17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22" name="직사각형 2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26" name="직사각형 25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31" name="직사각형 30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0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"/>
          <a:stretch/>
        </p:blipFill>
        <p:spPr bwMode="auto">
          <a:xfrm>
            <a:off x="144622" y="1739133"/>
            <a:ext cx="8854756" cy="47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오브젝트 툴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게임화</a:t>
              </a:r>
              <a:r>
                <a:rPr lang="ko-KR" altLang="en-US" sz="2000" b="1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9784" y="1772816"/>
            <a:ext cx="8864432" cy="4642195"/>
            <a:chOff x="139784" y="1772816"/>
            <a:chExt cx="8864432" cy="46421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8" b="6250"/>
            <a:stretch/>
          </p:blipFill>
          <p:spPr bwMode="auto">
            <a:xfrm>
              <a:off x="139784" y="1772816"/>
              <a:ext cx="8864432" cy="4642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645824" y="1867210"/>
              <a:ext cx="8852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Render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Target</a:t>
              </a:r>
              <a:endParaRPr lang="ko-KR" altLang="en-US" sz="12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3506" y="4869160"/>
              <a:ext cx="44264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UI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95840" y="3308501"/>
              <a:ext cx="8852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Collider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64088" y="4050928"/>
              <a:ext cx="93610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FBX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Rendering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95840" y="4869160"/>
              <a:ext cx="88528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Player</a:t>
              </a:r>
            </a:p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SpotLight</a:t>
              </a:r>
              <a:endParaRPr lang="en-US" altLang="ko-KR" sz="12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2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err="1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스키닝</a:t>
              </a: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 애니메이션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69" y="1628800"/>
            <a:ext cx="4968552" cy="3802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66124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각 정점</a:t>
            </a:r>
            <a:r>
              <a:rPr lang="en-US" altLang="ko-KR" dirty="0" smtClean="0">
                <a:latin typeface="+mn-ea"/>
              </a:rPr>
              <a:t>(Vertex)</a:t>
            </a:r>
            <a:r>
              <a:rPr lang="ko-KR" altLang="en-US" dirty="0" smtClean="0">
                <a:latin typeface="+mn-ea"/>
              </a:rPr>
              <a:t>에 영향을 미치는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중량</a:t>
            </a:r>
            <a:r>
              <a:rPr lang="en-US" altLang="ko-KR" dirty="0" smtClean="0">
                <a:latin typeface="+mn-ea"/>
              </a:rPr>
              <a:t>(Weight)</a:t>
            </a:r>
            <a:r>
              <a:rPr lang="ko-KR" altLang="en-US" dirty="0" smtClean="0">
                <a:latin typeface="+mn-ea"/>
              </a:rPr>
              <a:t>값을 활용하여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자연스러운 애니메이션 구현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7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개발내용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12" y="1052736"/>
            <a:ext cx="3990062" cy="400110"/>
            <a:chOff x="323528" y="1373731"/>
            <a:chExt cx="3990062" cy="40011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3528" y="1733770"/>
              <a:ext cx="3990062" cy="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25559" y="1373731"/>
              <a:ext cx="379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2000" b="1" dirty="0" err="1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절두체</a:t>
              </a:r>
              <a:r>
                <a:rPr lang="ko-KR" altLang="en-US" sz="2000" b="1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 </a:t>
              </a:r>
              <a:r>
                <a:rPr lang="ko-KR" altLang="en-US" sz="2000" b="1" dirty="0" err="1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Segoe UI Black" panose="020B0A02040204020203" pitchFamily="34" charset="0"/>
                </a:rPr>
                <a:t>컬링</a:t>
              </a:r>
              <a:endPara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543" y="5661248"/>
            <a:ext cx="85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시야 밖을 벗어난 오브젝트들에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대한 </a:t>
            </a:r>
            <a:r>
              <a:rPr lang="ko-KR" altLang="en-US" dirty="0" err="1" smtClean="0">
                <a:latin typeface="+mn-ea"/>
              </a:rPr>
              <a:t>렌더링을</a:t>
            </a:r>
            <a:r>
              <a:rPr lang="ko-KR" altLang="en-US" dirty="0" smtClean="0">
                <a:latin typeface="+mn-ea"/>
              </a:rPr>
              <a:t> 하지 않음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연산 속도 증가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프레임 증가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9" y="2204864"/>
            <a:ext cx="4896544" cy="23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향후 계획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9" y="2455317"/>
            <a:ext cx="399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추가 및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이동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529" y="3862789"/>
            <a:ext cx="3990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그림자 </a:t>
            </a: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5174" y="2455316"/>
            <a:ext cx="3990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모델링 및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제작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258</Words>
  <Application>Microsoft Office PowerPoint</Application>
  <PresentationFormat>화면 슬라이드 쇼(4:3)</PresentationFormat>
  <Paragraphs>106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HY헤드라인M</vt:lpstr>
      <vt:lpstr>나눔고딕 ExtraBold</vt:lpstr>
      <vt:lpstr>맑은 고딕</vt:lpstr>
      <vt:lpstr>Segoe UI Black</vt:lpstr>
      <vt:lpstr>한컴 윤고딕 720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212</cp:revision>
  <dcterms:created xsi:type="dcterms:W3CDTF">2016-04-02T13:07:11Z</dcterms:created>
  <dcterms:modified xsi:type="dcterms:W3CDTF">2018-05-13T15:35:49Z</dcterms:modified>
</cp:coreProperties>
</file>