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7" r:id="rId4"/>
    <p:sldId id="283" r:id="rId5"/>
    <p:sldId id="282" r:id="rId6"/>
    <p:sldId id="284" r:id="rId7"/>
    <p:sldId id="272" r:id="rId8"/>
    <p:sldId id="266" r:id="rId9"/>
    <p:sldId id="273" r:id="rId10"/>
    <p:sldId id="280" r:id="rId11"/>
    <p:sldId id="286" r:id="rId12"/>
    <p:sldId id="287" r:id="rId13"/>
    <p:sldId id="285" r:id="rId14"/>
    <p:sldId id="279" r:id="rId15"/>
    <p:sldId id="278" r:id="rId16"/>
    <p:sldId id="263" r:id="rId17"/>
    <p:sldId id="268" r:id="rId18"/>
    <p:sldId id="269" r:id="rId19"/>
    <p:sldId id="270" r:id="rId20"/>
    <p:sldId id="275" r:id="rId21"/>
    <p:sldId id="271" r:id="rId22"/>
    <p:sldId id="274" r:id="rId23"/>
    <p:sldId id="276" r:id="rId24"/>
    <p:sldId id="265" r:id="rId25"/>
  </p:sldIdLst>
  <p:sldSz cx="9144000" cy="6858000" type="screen4x3"/>
  <p:notesSz cx="6858000" cy="9144000"/>
  <p:embeddedFontLst>
    <p:embeddedFont>
      <p:font typeface="나눔고딕 ExtraBold" charset="-127"/>
      <p:bold r:id="rId27"/>
    </p:embeddedFont>
    <p:embeddedFont>
      <p:font typeface="맑은 고딕" pitchFamily="50" charset="-127"/>
      <p:regular r:id="rId28"/>
      <p:bold r:id="rId29"/>
    </p:embeddedFont>
    <p:embeddedFont>
      <p:font typeface="Segoe UI Black" pitchFamily="34" charset="0"/>
      <p:bold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A"/>
    <a:srgbClr val="FD4B62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2232" y="-52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앨리스의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태엽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166480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475656" y="2276872"/>
            <a:ext cx="6408712" cy="3369420"/>
            <a:chOff x="1331640" y="2302378"/>
            <a:chExt cx="6624736" cy="3646902"/>
          </a:xfrm>
        </p:grpSpPr>
        <p:pic>
          <p:nvPicPr>
            <p:cNvPr id="1026" name="Picture 2" descr="little nightmare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302378"/>
              <a:ext cx="6488587" cy="364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2712220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982219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다수의 조명과 그림자를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2811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유사게임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나이트메어</a:t>
            </a:r>
            <a:endParaRPr lang="ko-KR" altLang="en-US" dirty="0"/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0" y="1988840"/>
            <a:ext cx="4680520" cy="28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06" y="2924944"/>
            <a:ext cx="460851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7260" y="6059405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장애물을 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들키지 않고 스테이지를 나아감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99201" y="1556792"/>
            <a:ext cx="3454093" cy="4032448"/>
          </a:xfrm>
          <a:prstGeom prst="roundRect">
            <a:avLst/>
          </a:prstGeom>
          <a:solidFill>
            <a:srgbClr val="FF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556792"/>
            <a:ext cx="3454093" cy="4032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6" y="1916832"/>
            <a:ext cx="3382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차별적인 </a:t>
            </a:r>
            <a:r>
              <a:rPr lang="ko-KR" altLang="en-US" b="1" dirty="0" smtClean="0"/>
              <a:t>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구체적인 </a:t>
            </a:r>
            <a:r>
              <a:rPr lang="ko-KR" altLang="en-US" sz="1600" dirty="0" smtClean="0"/>
              <a:t>모험의 목표물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태엽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로봇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제한시간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캐릭터의 손상도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4282821" y="3429000"/>
            <a:ext cx="578355" cy="2880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206" y="1832044"/>
            <a:ext cx="3382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이로운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손상도와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전투를 통    해 박진감을 느끼게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제한속도로 인해 긴장감을 극대화 시킨다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인칭 시점을 통해 더 나은 현실감과 </a:t>
            </a:r>
            <a:r>
              <a:rPr lang="ko-KR" altLang="en-US" sz="1600" dirty="0" err="1" smtClean="0"/>
              <a:t>몰입감을</a:t>
            </a:r>
            <a:r>
              <a:rPr lang="ko-KR" altLang="en-US" sz="1600" dirty="0" smtClean="0"/>
              <a:t> 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3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025370"/>
            <a:ext cx="303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게임프레임워크 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479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2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72563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337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8543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543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543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53337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97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게임의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149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 및 방법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683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역할분담 및 일정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93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 제품과의 차별성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038" y="4699069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 환경 및 기술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게임의 필요성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소개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716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24" y="2128568"/>
            <a:ext cx="46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65415"/>
            <a:ext cx="4824536" cy="241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03902" y="6175106"/>
            <a:ext cx="252028" cy="320481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79712" y="6165303"/>
            <a:ext cx="252028" cy="320481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36880" y="5844822"/>
            <a:ext cx="252028" cy="320481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40008" y="6152599"/>
            <a:ext cx="884120" cy="320481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3204" y="507261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Ctrl - </a:t>
            </a:r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2858" y="538220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Alt - </a:t>
            </a:r>
            <a:r>
              <a:rPr lang="ko-KR" altLang="en-US" sz="1400" dirty="0" smtClean="0"/>
              <a:t>점프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69425" y="5764213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Z - </a:t>
            </a:r>
            <a:r>
              <a:rPr lang="ko-KR" altLang="en-US" sz="1400" dirty="0" smtClean="0"/>
              <a:t>엎드리기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13204" y="6165303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방향키</a:t>
            </a:r>
            <a:r>
              <a:rPr lang="en-US" altLang="ko-KR" sz="1400" dirty="0" smtClean="0"/>
              <a:t> – </a:t>
            </a:r>
            <a:r>
              <a:rPr lang="ko-KR" altLang="en-US" sz="1400" dirty="0" err="1" smtClean="0"/>
              <a:t>전후좌우</a:t>
            </a:r>
            <a:r>
              <a:rPr lang="ko-KR" altLang="en-US" sz="1400" dirty="0" smtClean="0"/>
              <a:t> 움직임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3204" y="445780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조작법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52956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0110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로봇에게 들키지 않도록 숨고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로봇을 해치우면서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개의 스테이지를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1" y="3830665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31" y="3725449"/>
            <a:ext cx="3040669" cy="22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JHE\Desktop\게이지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5330281"/>
            <a:ext cx="2664296" cy="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5461" y="4221088"/>
            <a:ext cx="707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스테이지 곳곳에 있는 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스테이지로 통하는 </a:t>
            </a:r>
            <a:r>
              <a:rPr lang="ko-KR" altLang="en-US" dirty="0" smtClean="0">
                <a:solidFill>
                  <a:srgbClr val="FF0000"/>
                </a:solidFill>
              </a:rPr>
              <a:t>출구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제한된 시간</a:t>
            </a:r>
            <a:r>
              <a:rPr lang="ko-KR" altLang="en-US" dirty="0" smtClean="0"/>
              <a:t>이 부여되며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캐릭터들은 손상도를 가진다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제한된 시간이 다하거나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캐릭터의 손상도가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3212976"/>
            <a:ext cx="74888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3568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82125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52120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167999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276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Stage3</a:t>
            </a:r>
            <a:endParaRPr lang="ko-KR" altLang="en-US" dirty="0"/>
          </a:p>
        </p:txBody>
      </p:sp>
      <p:pic>
        <p:nvPicPr>
          <p:cNvPr id="1026" name="Picture 2" descr="C:\Users\JHE\Desktop\그림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4" y="1628800"/>
            <a:ext cx="774628" cy="11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14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HE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19" y="1772816"/>
            <a:ext cx="1042667" cy="94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및 기술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1664801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492896"/>
            <a:ext cx="4680520" cy="3042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실제 물체와 가까운 재질 정보를 효과적으로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688</Words>
  <Application>Microsoft Office PowerPoint</Application>
  <PresentationFormat>화면 슬라이드 쇼(4:3)</PresentationFormat>
  <Paragraphs>216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한컴 윤고딕 720</vt:lpstr>
      <vt:lpstr>나눔고딕 ExtraBold</vt:lpstr>
      <vt:lpstr>맑은 고딕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156</cp:revision>
  <dcterms:created xsi:type="dcterms:W3CDTF">2016-04-02T13:07:11Z</dcterms:created>
  <dcterms:modified xsi:type="dcterms:W3CDTF">2017-12-13T16:00:46Z</dcterms:modified>
</cp:coreProperties>
</file>