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7" r:id="rId4"/>
    <p:sldId id="260" r:id="rId5"/>
    <p:sldId id="261" r:id="rId6"/>
    <p:sldId id="268" r:id="rId7"/>
    <p:sldId id="265" r:id="rId8"/>
    <p:sldId id="269" r:id="rId9"/>
    <p:sldId id="270" r:id="rId10"/>
    <p:sldId id="275" r:id="rId11"/>
    <p:sldId id="271" r:id="rId12"/>
    <p:sldId id="274" r:id="rId13"/>
    <p:sldId id="272" r:id="rId14"/>
    <p:sldId id="276" r:id="rId15"/>
    <p:sldId id="266" r:id="rId16"/>
    <p:sldId id="273" r:id="rId17"/>
    <p:sldId id="277" r:id="rId18"/>
    <p:sldId id="279" r:id="rId19"/>
    <p:sldId id="278" r:id="rId20"/>
    <p:sldId id="263" r:id="rId21"/>
  </p:sldIdLst>
  <p:sldSz cx="9144000" cy="6858000" type="screen4x3"/>
  <p:notesSz cx="6858000" cy="9144000"/>
  <p:embeddedFontLst>
    <p:embeddedFont>
      <p:font typeface="맑은 고딕" pitchFamily="50" charset="-127"/>
      <p:regular r:id="rId23"/>
      <p:bold r:id="rId24"/>
    </p:embeddedFont>
    <p:embeddedFont>
      <p:font typeface="나눔고딕 ExtraBold" charset="-127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584" autoAdjust="0"/>
  </p:normalViewPr>
  <p:slideViewPr>
    <p:cSldViewPr snapToObjects="1" showGuides="1">
      <p:cViewPr>
        <p:scale>
          <a:sx n="90" d="100"/>
          <a:sy n="90" d="100"/>
        </p:scale>
        <p:origin x="-634" y="-58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졸업 작품 기획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dirty="0" smtClean="0"/>
              <a:t>2011180000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오르기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722619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스테이지에 존재하는 장애물은 캐릭터의 움직임을 강요한다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장애물을 통해서 다음 스테이지로 넘어가는 출구에 도달한다</a:t>
            </a:r>
            <a:endParaRPr lang="en-US" altLang="ko-KR" dirty="0" smtClean="0"/>
          </a:p>
        </p:txBody>
      </p:sp>
      <p:pic>
        <p:nvPicPr>
          <p:cNvPr id="1026" name="Picture 2" descr="C:\Users\JHE\Desktop\스테이지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4" y="2159190"/>
            <a:ext cx="4896544" cy="334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9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숨기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스테이지마다 창문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전등을 통해 빛이 존재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빛줄기를</a:t>
            </a:r>
            <a:r>
              <a:rPr lang="ko-KR" altLang="en-US" dirty="0" smtClean="0"/>
              <a:t> 캐릭터가 받게 되면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모습이 발각된다</a:t>
            </a:r>
            <a:endParaRPr lang="en-US" altLang="ko-KR" dirty="0" smtClean="0"/>
          </a:p>
        </p:txBody>
      </p:sp>
      <p:pic>
        <p:nvPicPr>
          <p:cNvPr id="1026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07" y="2276872"/>
            <a:ext cx="3935676" cy="288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9545"/>
            <a:ext cx="2327299" cy="35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8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숨기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전등은 </a:t>
            </a:r>
            <a:r>
              <a:rPr lang="ko-KR" altLang="en-US" b="1" dirty="0" smtClean="0">
                <a:solidFill>
                  <a:srgbClr val="FF0000"/>
                </a:solidFill>
              </a:rPr>
              <a:t>불규칙적인</a:t>
            </a:r>
            <a:r>
              <a:rPr lang="ko-KR" altLang="en-US" dirty="0" smtClean="0"/>
              <a:t> 회전을 반복함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빛에 따라 장애물의 그림자가 변함</a:t>
            </a:r>
            <a:endParaRPr lang="en-US" altLang="ko-KR" dirty="0" smtClean="0"/>
          </a:p>
        </p:txBody>
      </p:sp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19146"/>
            <a:ext cx="1656184" cy="25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위로 구부러진 화살표 8"/>
          <p:cNvSpPr/>
          <p:nvPr/>
        </p:nvSpPr>
        <p:spPr>
          <a:xfrm>
            <a:off x="2915816" y="3933056"/>
            <a:ext cx="2808312" cy="652293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42272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951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때리</a:t>
            </a:r>
            <a:r>
              <a:rPr lang="ko-KR" altLang="en-US" b="1" dirty="0"/>
              <a:t>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301208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후면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b="1" dirty="0" smtClean="0">
                <a:solidFill>
                  <a:srgbClr val="C00000"/>
                </a:solidFill>
              </a:rPr>
              <a:t>모든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방향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48561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51834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포인트가 7개인 별 8"/>
          <p:cNvSpPr/>
          <p:nvPr/>
        </p:nvSpPr>
        <p:spPr>
          <a:xfrm>
            <a:off x="3652712" y="2545831"/>
            <a:ext cx="1584176" cy="1093146"/>
          </a:xfrm>
          <a:prstGeom prst="star7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공격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638977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50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6438" y="360704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82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때리</a:t>
            </a:r>
            <a:r>
              <a:rPr lang="ko-KR" altLang="en-US" b="1" dirty="0"/>
              <a:t>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9380" y="5301207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몬스터의</a:t>
            </a:r>
            <a:r>
              <a:rPr lang="ko-KR" altLang="en-US" dirty="0" smtClean="0"/>
              <a:t> 시각은 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</a:t>
            </a: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8UNIT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스스로 움직인다</a:t>
            </a:r>
            <a:endParaRPr lang="en-US" altLang="ko-KR" dirty="0"/>
          </a:p>
        </p:txBody>
      </p:sp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51" y="2365896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3059832" y="3356992"/>
            <a:ext cx="309634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JHE\Desktop\그림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62622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11960" y="29563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8UNIT</a:t>
            </a:r>
            <a:endParaRPr lang="ko-KR" altLang="en-US" dirty="0"/>
          </a:p>
        </p:txBody>
      </p:sp>
      <p:sp>
        <p:nvSpPr>
          <p:cNvPr id="27" name="포인트가 7개인 별 26"/>
          <p:cNvSpPr/>
          <p:nvPr/>
        </p:nvSpPr>
        <p:spPr>
          <a:xfrm>
            <a:off x="1367644" y="2810419"/>
            <a:ext cx="1584176" cy="1093146"/>
          </a:xfrm>
          <a:prstGeom prst="star7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발</a:t>
            </a:r>
            <a:r>
              <a:rPr lang="ko-KR" altLang="en-US" sz="2400" b="1" dirty="0">
                <a:solidFill>
                  <a:schemeClr val="tx1"/>
                </a:solidFill>
              </a:rPr>
              <a:t>견</a:t>
            </a: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151620" y="2478247"/>
            <a:ext cx="1944216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59632" y="2462622"/>
            <a:ext cx="1800200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7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697149" y="4172872"/>
            <a:ext cx="4068452" cy="643487"/>
            <a:chOff x="899592" y="1724864"/>
            <a:chExt cx="4237997" cy="713179"/>
          </a:xfrm>
        </p:grpSpPr>
        <p:sp>
          <p:nvSpPr>
            <p:cNvPr id="59" name="직사각형 58"/>
            <p:cNvSpPr/>
            <p:nvPr/>
          </p:nvSpPr>
          <p:spPr>
            <a:xfrm>
              <a:off x="1691678" y="2000082"/>
              <a:ext cx="3351554" cy="4379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/>
                  <a:ea typeface="한컴 윤고딕 720"/>
                </a:rPr>
                <a:t>Autodesk 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233520" y="4168287"/>
            <a:ext cx="4068360" cy="648072"/>
            <a:chOff x="899592" y="1755279"/>
            <a:chExt cx="4237997" cy="675031"/>
          </a:xfrm>
        </p:grpSpPr>
        <p:sp>
          <p:nvSpPr>
            <p:cNvPr id="67" name="직사각형 66"/>
            <p:cNvSpPr/>
            <p:nvPr/>
          </p:nvSpPr>
          <p:spPr>
            <a:xfrm>
              <a:off x="1691678" y="2000084"/>
              <a:ext cx="3351552" cy="412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/>
                  <a:ea typeface="한컴 윤고딕 720"/>
                </a:rPr>
                <a:t>Adobe Photoshop CS5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697241" y="2839270"/>
            <a:ext cx="4068360" cy="435501"/>
            <a:chOff x="899591" y="1953371"/>
            <a:chExt cx="4237998" cy="517287"/>
          </a:xfrm>
        </p:grpSpPr>
        <p:sp>
          <p:nvSpPr>
            <p:cNvPr id="71" name="직사각형 70"/>
            <p:cNvSpPr/>
            <p:nvPr/>
          </p:nvSpPr>
          <p:spPr>
            <a:xfrm>
              <a:off x="1691674" y="2000081"/>
              <a:ext cx="3351552" cy="470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/>
                  <a:ea typeface="한컴 윤고딕 720"/>
                </a:rPr>
                <a:t>DirectX 11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1" y="1953371"/>
              <a:ext cx="1336305" cy="446826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2267791" y="5608447"/>
            <a:ext cx="4068360" cy="628865"/>
            <a:chOff x="832187" y="1572165"/>
            <a:chExt cx="4305402" cy="860381"/>
          </a:xfrm>
        </p:grpSpPr>
        <p:sp>
          <p:nvSpPr>
            <p:cNvPr id="75" name="직사각형 74"/>
            <p:cNvSpPr/>
            <p:nvPr/>
          </p:nvSpPr>
          <p:spPr>
            <a:xfrm>
              <a:off x="1701547" y="1890566"/>
              <a:ext cx="3351553" cy="54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/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2267744" y="1287967"/>
            <a:ext cx="4068360" cy="720080"/>
            <a:chOff x="899592" y="1733956"/>
            <a:chExt cx="4237997" cy="696354"/>
          </a:xfrm>
        </p:grpSpPr>
        <p:sp>
          <p:nvSpPr>
            <p:cNvPr id="79" name="직사각형 78"/>
            <p:cNvSpPr/>
            <p:nvPr/>
          </p:nvSpPr>
          <p:spPr>
            <a:xfrm>
              <a:off x="1691675" y="2000082"/>
              <a:ext cx="3351555" cy="382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/>
                  <a:ea typeface="한컴 윤고딕 720"/>
                </a:rPr>
                <a:t>Microsoft Windows </a:t>
              </a:r>
              <a:r>
                <a:rPr lang="ko-KR" altLang="en-US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/>
                  <a:ea typeface="한컴 윤고딕 720"/>
                </a:rPr>
                <a:t>10</a:t>
              </a: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233520" y="2564279"/>
            <a:ext cx="4068451" cy="677717"/>
            <a:chOff x="899592" y="1749076"/>
            <a:chExt cx="4237997" cy="681234"/>
          </a:xfrm>
        </p:grpSpPr>
        <p:sp>
          <p:nvSpPr>
            <p:cNvPr id="83" name="직사각형 82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/>
                  <a:ea typeface="한컴 윤고딕 720"/>
                </a:rPr>
                <a:t>Visual Studio </a:t>
              </a: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/>
                  <a:ea typeface="한컴 윤고딕 720"/>
                </a:rPr>
                <a:t>2017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749076"/>
              <a:ext cx="652910" cy="626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기술요소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159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중점 연구분야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0591" y="5025370"/>
            <a:ext cx="30353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AI</a:t>
            </a:r>
            <a:r>
              <a: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 알고리즘 및 </a:t>
            </a:r>
            <a:endParaRPr lang="en-US" altLang="ko-KR" sz="2000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720"/>
              <a:ea typeface="한컴 윤고딕 720"/>
            </a:endParaRPr>
          </a:p>
          <a:p>
            <a:pPr algn="ctr">
              <a:defRPr lang="ko-KR" altLang="en-US"/>
            </a:pPr>
            <a:r>
              <a:rPr lang="ko-KR" altLang="en-US" sz="2000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기본 </a:t>
            </a:r>
            <a:r>
              <a: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물리 구현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87799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5559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/>
                <a:ea typeface="한컴 윤고딕 760"/>
              </a:rPr>
              <a:t>정우준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760"/>
              <a:ea typeface="한컴 윤고딕 76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9645" y="3028890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맵</a:t>
            </a:r>
            <a:r>
              <a:rPr lang="ko-KR" altLang="en-US" sz="2000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 및 오브젝트 툴 구현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720"/>
              <a:ea typeface="한컴 윤고딕 72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9645" y="2092786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게임프레임워크 구축</a:t>
            </a:r>
            <a:endParaRPr lang="ko-KR" altLang="en-US" sz="2000" dirty="0">
              <a:latin typeface="한컴 윤고딕 720"/>
              <a:ea typeface="한컴 윤고딕 72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03" y="2056785"/>
            <a:ext cx="372874" cy="3960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03" y="2956887"/>
            <a:ext cx="372874" cy="3960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03" y="5205390"/>
            <a:ext cx="372874" cy="396044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4794280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2040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/>
                <a:ea typeface="한컴 윤고딕 760"/>
              </a:rPr>
              <a:t>정하</a:t>
            </a:r>
            <a:r>
              <a: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/>
                <a:ea typeface="한컴 윤고딕 760"/>
              </a:rPr>
              <a:t>은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30284" y="2056785"/>
            <a:ext cx="372874" cy="3960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30284" y="2956887"/>
            <a:ext cx="372874" cy="3960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44513" y="4064878"/>
            <a:ext cx="372874" cy="39604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59370" y="3861048"/>
            <a:ext cx="37963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쉐이더</a:t>
            </a:r>
            <a:r>
              <a:rPr lang="ko-KR" altLang="en-US" sz="2000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 및 </a:t>
            </a:r>
            <a:endParaRPr lang="en-US" altLang="ko-KR" sz="2000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720"/>
              <a:ea typeface="한컴 윤고딕 720"/>
            </a:endParaRPr>
          </a:p>
          <a:p>
            <a:pPr algn="ctr">
              <a:defRPr lang="ko-KR" altLang="en-US"/>
            </a:pPr>
            <a:r>
              <a:rPr lang="ko-KR" altLang="en-US" sz="2000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캐릭터 애니메이션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720"/>
              <a:ea typeface="한컴 윤고딕 72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528" y="4064878"/>
            <a:ext cx="372874" cy="39604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016721" y="206677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dirty="0" smtClean="0">
                <a:latin typeface="한컴 윤고딕 720"/>
                <a:ea typeface="한컴 윤고딕 720"/>
              </a:rPr>
              <a:t>게임 세부기획문서 작성</a:t>
            </a:r>
            <a:endParaRPr lang="ko-KR" altLang="en-US" sz="2000" dirty="0">
              <a:latin typeface="한컴 윤고딕 720"/>
              <a:ea typeface="한컴 윤고딕 72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17387" y="2964739"/>
            <a:ext cx="33150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dirty="0" smtClean="0">
                <a:latin typeface="한컴 윤고딕 720"/>
                <a:ea typeface="한컴 윤고딕 720"/>
              </a:rPr>
              <a:t>캐릭터</a:t>
            </a:r>
            <a:r>
              <a:rPr lang="en-US" altLang="ko-KR" sz="2000" dirty="0" smtClean="0">
                <a:latin typeface="한컴 윤고딕 720"/>
                <a:ea typeface="한컴 윤고딕 720"/>
              </a:rPr>
              <a:t>, </a:t>
            </a:r>
            <a:r>
              <a:rPr lang="ko-KR" altLang="en-US" sz="2000" dirty="0" smtClean="0">
                <a:latin typeface="한컴 윤고딕 720"/>
                <a:ea typeface="한컴 윤고딕 720"/>
              </a:rPr>
              <a:t>배경 모델 및 모션 </a:t>
            </a:r>
            <a:r>
              <a:rPr lang="ko-KR" altLang="en-US" sz="2000" dirty="0" smtClean="0">
                <a:latin typeface="한컴 윤고딕 720"/>
                <a:ea typeface="한컴 윤고딕 720"/>
              </a:rPr>
              <a:t>제</a:t>
            </a:r>
            <a:r>
              <a:rPr lang="ko-KR" altLang="en-US" sz="2000" dirty="0">
                <a:latin typeface="한컴 윤고딕 720"/>
                <a:ea typeface="한컴 윤고딕 720"/>
              </a:rPr>
              <a:t>작</a:t>
            </a:r>
            <a:endParaRPr lang="ko-KR" altLang="en-US" sz="2000" dirty="0">
              <a:latin typeface="한컴 윤고딕 720"/>
              <a:ea typeface="한컴 윤고딕 72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30950" y="4069063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dirty="0" smtClean="0">
                <a:latin typeface="한컴 윤고딕 720"/>
                <a:ea typeface="한컴 윤고딕 720"/>
              </a:rPr>
              <a:t>레벨 디자인</a:t>
            </a:r>
            <a:endParaRPr lang="ko-KR" altLang="en-US" sz="2000" dirty="0">
              <a:latin typeface="한컴 윤고딕 720"/>
              <a:ea typeface="한컴 윤고딕 72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4280" y="5181291"/>
            <a:ext cx="372874" cy="39604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022732" y="5203357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dirty="0" smtClean="0">
                <a:latin typeface="한컴 윤고딕 720"/>
                <a:ea typeface="한컴 윤고딕 720"/>
              </a:rPr>
              <a:t>일정관리</a:t>
            </a:r>
            <a:endParaRPr lang="ko-KR" altLang="en-US" sz="2000" dirty="0">
              <a:latin typeface="한컴 윤고딕 720"/>
              <a:ea typeface="한컴 윤고딕 720"/>
            </a:endParaRPr>
          </a:p>
        </p:txBody>
      </p:sp>
    </p:spTree>
    <p:extLst>
      <p:ext uri="{BB962C8B-B14F-4D97-AF65-F5344CB8AC3E}">
        <p14:creationId xmlns:p14="http://schemas.microsoft.com/office/powerpoint/2010/main" val="387583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6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606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7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-http://blog.naver.com/ps3player/220934403639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583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컨셉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662461"/>
            <a:ext cx="30598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소개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조작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캐릭터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맵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플레이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197954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기술요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27" y="2843644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중점 연구분야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377974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일정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4715852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개발환경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4715852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출처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기획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55272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시점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3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400" y="3068960"/>
            <a:ext cx="466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게임장르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액션 게임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400" y="3861048"/>
            <a:ext cx="783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태엽을 뺏긴 태엽인형이 태엽을 찾아 장난감 인형들을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	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처치하며 스테이지를 나아가는 오프라인 게임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34888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경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DIRECT X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59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스토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제조자의 사랑을 독차지 하는 인형 공방에 유일한 태엽인형의 태엽을 훔쳐 달아난 로봇 인형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태엽인형은 태엽을 다시 돌려야 하는 시간이 오기 전까지 태엽을 찾아 공방을 돌아다닌다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몇몇의 봉제 인형들의 도움을 받아 태엽인형은 태엽이 숨겨진 방에 근접해간다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태엽이 숨겨져 있는 방안에서 태엽을 지키고 있는 로봇인형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로봇인형을 처리하고 자신의 태엽을 찾는다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조작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JHE\AppData\Local\Temp\BNZ.5a1c09231616f9b4\키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4982"/>
            <a:ext cx="9144000" cy="457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7544" y="5157192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Ctr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20272" y="5157192"/>
            <a:ext cx="1728192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방향키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19671" y="5157192"/>
            <a:ext cx="630179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Alt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17802" y="4577860"/>
            <a:ext cx="432048" cy="5076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" idx="2"/>
          </p:cNvCxnSpPr>
          <p:nvPr/>
        </p:nvCxnSpPr>
        <p:spPr>
          <a:xfrm>
            <a:off x="755576" y="57332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7277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3519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점</a:t>
            </a:r>
            <a:r>
              <a:rPr lang="ko-KR" altLang="en-US" dirty="0"/>
              <a:t>프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26684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125104" y="4959504"/>
            <a:ext cx="1078744" cy="12637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816" y="630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엎드리</a:t>
            </a:r>
            <a:r>
              <a:rPr lang="ko-KR" altLang="en-US" dirty="0"/>
              <a:t>기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100392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77226" y="6290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방향</a:t>
            </a:r>
            <a:r>
              <a:rPr lang="ko-KR" altLang="en-US" dirty="0"/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캐릭터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73" y="1628800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 flipV="1">
            <a:off x="636134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8878" y="1386487"/>
            <a:ext cx="45719" cy="51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634830" y="6562434"/>
            <a:ext cx="372771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500126" y="8493759"/>
            <a:ext cx="45719" cy="24240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316829" y="1351981"/>
            <a:ext cx="45719" cy="52333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49140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4549140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4594859" y="6539575"/>
            <a:ext cx="369794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47086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flipV="1">
            <a:off x="636134" y="5200299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182" y="5200300"/>
            <a:ext cx="27767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걷기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기어오르기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점프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매달리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엎드리기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공격</a:t>
            </a:r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67" name="직사각형 66"/>
          <p:cNvSpPr/>
          <p:nvPr/>
        </p:nvSpPr>
        <p:spPr>
          <a:xfrm flipV="1">
            <a:off x="641742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3933636"/>
            <a:ext cx="2662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인간형 인형</a:t>
            </a:r>
            <a:endParaRPr lang="en-US" altLang="ko-KR" sz="1400" dirty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태엽인형이라는 </a:t>
            </a:r>
            <a:r>
              <a:rPr lang="ko-KR" altLang="en-US" sz="1400" dirty="0" err="1" smtClean="0"/>
              <a:t>컨셉을</a:t>
            </a:r>
            <a:r>
              <a:rPr lang="ko-KR" altLang="en-US" sz="1400" dirty="0" smtClean="0"/>
              <a:t> 가짐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68" name="직사각형 67"/>
          <p:cNvSpPr/>
          <p:nvPr/>
        </p:nvSpPr>
        <p:spPr>
          <a:xfrm flipV="1">
            <a:off x="641742" y="1117602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39312" y="1115452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PLAYER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619672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5229" y="249289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2UNIT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 flipV="1">
            <a:off x="4545780" y="1125727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24359" y="11257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MONSTER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 flipV="1">
            <a:off x="4572000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 flipV="1">
            <a:off x="4571999" y="5193705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05" y="1604081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화살표 연결선 78"/>
          <p:cNvCxnSpPr/>
          <p:nvPr/>
        </p:nvCxnSpPr>
        <p:spPr>
          <a:xfrm>
            <a:off x="5824359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32039" y="249289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2.5UNIT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824260" y="658000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1UNIT = 25CM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50550" y="3933635"/>
            <a:ext cx="219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</a:t>
            </a:r>
            <a:r>
              <a:rPr lang="ko-KR" altLang="en-US" sz="1400" dirty="0" err="1" smtClean="0"/>
              <a:t>로봇형</a:t>
            </a:r>
            <a:r>
              <a:rPr lang="ko-KR" altLang="en-US" sz="1400" dirty="0" smtClean="0"/>
              <a:t> 인형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스테이지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에 존재</a:t>
            </a:r>
            <a:endParaRPr lang="en-US" altLang="ko-KR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4921324" y="5195850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-</a:t>
            </a:r>
            <a:r>
              <a:rPr lang="ko-KR" altLang="en-US" sz="1400" dirty="0" smtClean="0"/>
              <a:t>슬라이딩 이동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-</a:t>
            </a:r>
            <a:r>
              <a:rPr lang="ko-KR" altLang="en-US" sz="1400" dirty="0" smtClean="0"/>
              <a:t>공</a:t>
            </a:r>
            <a:r>
              <a:rPr lang="ko-KR" altLang="en-US" sz="1400" dirty="0"/>
              <a:t>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7148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맵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625" y="5775800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특징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장애물만 존재하는 스테이지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조형</a:t>
            </a:r>
            <a:r>
              <a:rPr lang="ko-KR" altLang="en-US" sz="1600" b="1" dirty="0"/>
              <a:t>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진열대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책상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공동 작업대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서랍장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도구함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사다리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전등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6553412"/>
            <a:ext cx="86125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034465"/>
            <a:ext cx="8640960" cy="415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1900" y="10573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스테이지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1404385"/>
            <a:ext cx="45719" cy="5190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41167" y="1399038"/>
            <a:ext cx="45719" cy="51958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C:\Users\JHE\Desktop\스테이지1 탑뷰(경로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02161"/>
            <a:ext cx="5472608" cy="37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7516771" y="1492989"/>
            <a:ext cx="0" cy="37396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24328" y="308145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19UNIT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5976" y="542096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26UNIT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72155" y="5398604"/>
            <a:ext cx="554461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JHE\Desktop\게이지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51944"/>
            <a:ext cx="4663431" cy="1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6678" y="1920197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타임어택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내구도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797152"/>
            <a:ext cx="601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태엽인형의 </a:t>
            </a:r>
            <a:r>
              <a:rPr lang="ko-KR" altLang="en-US" dirty="0" err="1" smtClean="0"/>
              <a:t>컨셉에</a:t>
            </a:r>
            <a:r>
              <a:rPr lang="ko-KR" altLang="en-US" dirty="0" smtClean="0"/>
              <a:t> 맞춰</a:t>
            </a:r>
            <a:r>
              <a:rPr lang="en-US" altLang="ko-KR" dirty="0"/>
              <a:t> </a:t>
            </a:r>
            <a:r>
              <a:rPr lang="ko-KR" altLang="en-US" dirty="0" smtClean="0"/>
              <a:t>태엽이 감겨 있는 시간이 제한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인형의 망가짐을 나타내는 내구도가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27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오르기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805264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출구로 향하기 위해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몬스터에</a:t>
            </a:r>
            <a:r>
              <a:rPr lang="ko-KR" altLang="en-US" dirty="0" smtClean="0"/>
              <a:t> 공격을 피하기 위해 스테이지에 놓인 장애물을 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올라가야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465201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212976"/>
            <a:ext cx="435248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5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518</Words>
  <Application>Microsoft Office PowerPoint</Application>
  <PresentationFormat>화면 슬라이드 쇼(4:3)</PresentationFormat>
  <Paragraphs>161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Arial</vt:lpstr>
      <vt:lpstr>맑은 고딕</vt:lpstr>
      <vt:lpstr>나눔고딕 ExtraBold</vt:lpstr>
      <vt:lpstr>한컴 윤고딕 760</vt:lpstr>
      <vt:lpstr>한컴 윤고딕 720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JHE</cp:lastModifiedBy>
  <cp:revision>93</cp:revision>
  <dcterms:created xsi:type="dcterms:W3CDTF">2016-04-02T13:07:11Z</dcterms:created>
  <dcterms:modified xsi:type="dcterms:W3CDTF">2017-11-30T04:50:03Z</dcterms:modified>
</cp:coreProperties>
</file>