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7" r:id="rId4"/>
    <p:sldId id="283" r:id="rId5"/>
    <p:sldId id="282" r:id="rId6"/>
    <p:sldId id="284" r:id="rId7"/>
    <p:sldId id="272" r:id="rId8"/>
    <p:sldId id="266" r:id="rId9"/>
    <p:sldId id="273" r:id="rId10"/>
    <p:sldId id="280" r:id="rId11"/>
    <p:sldId id="286" r:id="rId12"/>
    <p:sldId id="287" r:id="rId13"/>
    <p:sldId id="285" r:id="rId14"/>
    <p:sldId id="279" r:id="rId15"/>
    <p:sldId id="278" r:id="rId16"/>
    <p:sldId id="263" r:id="rId17"/>
    <p:sldId id="268" r:id="rId18"/>
    <p:sldId id="269" r:id="rId19"/>
    <p:sldId id="270" r:id="rId20"/>
    <p:sldId id="275" r:id="rId21"/>
    <p:sldId id="271" r:id="rId22"/>
    <p:sldId id="274" r:id="rId23"/>
    <p:sldId id="276" r:id="rId24"/>
    <p:sldId id="265" r:id="rId25"/>
  </p:sldIdLst>
  <p:sldSz cx="9144000" cy="6858000" type="screen4x3"/>
  <p:notesSz cx="6858000" cy="9144000"/>
  <p:embeddedFontLst>
    <p:embeddedFont>
      <p:font typeface="Segoe UI Black" pitchFamily="34" charset="0"/>
      <p:bold r:id="rId27"/>
      <p:boldItalic r:id="rId28"/>
    </p:embeddedFont>
    <p:embeddedFont>
      <p:font typeface="맑은 고딕" pitchFamily="50" charset="-127"/>
      <p:regular r:id="rId29"/>
      <p:bold r:id="rId30"/>
    </p:embeddedFont>
    <p:embeddedFont>
      <p:font typeface="나눔고딕 ExtraBold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A"/>
    <a:srgbClr val="FD4B62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1224" y="-173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앨리스의</a:t>
            </a:r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태엽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59632" y="1664801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디퍼드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475656" y="2276872"/>
            <a:ext cx="6408712" cy="3369420"/>
            <a:chOff x="1331640" y="2302378"/>
            <a:chExt cx="6624736" cy="3646902"/>
          </a:xfrm>
        </p:grpSpPr>
        <p:pic>
          <p:nvPicPr>
            <p:cNvPr id="1026" name="Picture 2" descr="little nightmares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302378"/>
              <a:ext cx="6488587" cy="3646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타원 5"/>
            <p:cNvSpPr/>
            <p:nvPr/>
          </p:nvSpPr>
          <p:spPr>
            <a:xfrm>
              <a:off x="2712220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982219" y="2506601"/>
              <a:ext cx="1974157" cy="19741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다수의 조명과 그림자를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141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22811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유사게임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리틀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나이트메어</a:t>
            </a:r>
            <a:endParaRPr lang="ko-KR" altLang="en-US" dirty="0"/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70" y="1988840"/>
            <a:ext cx="4680520" cy="284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06" y="2924944"/>
            <a:ext cx="4608513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7260" y="6059405"/>
            <a:ext cx="64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장애물을 타고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들키지 않고 스테이지를 나아감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99201" y="1556792"/>
            <a:ext cx="3454093" cy="4032448"/>
          </a:xfrm>
          <a:prstGeom prst="roundRect">
            <a:avLst/>
          </a:prstGeom>
          <a:solidFill>
            <a:srgbClr val="FFD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1560" y="1556792"/>
            <a:ext cx="3454093" cy="40324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타 게임과의 차별성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6" y="1916832"/>
            <a:ext cx="33820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차별적인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구체적인 모험의 목표물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태엽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생성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로봇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제한시간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캐릭터의 손상도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4282821" y="3429000"/>
            <a:ext cx="578355" cy="2880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5206" y="1832044"/>
            <a:ext cx="3382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이로운 부분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손상도와 </a:t>
            </a:r>
            <a:r>
              <a:rPr lang="ko-KR" altLang="en-US" sz="1600" dirty="0" err="1" smtClean="0"/>
              <a:t>몬스터와의</a:t>
            </a:r>
            <a:r>
              <a:rPr lang="ko-KR" altLang="en-US" sz="1600" dirty="0" smtClean="0"/>
              <a:t> 전투를 통    해 박진감을 느끼게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주어진 제한속도로 인해 긴장감을 극대화 시킨다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인칭 시점을 통해 더 나은 현실감과 </a:t>
            </a:r>
            <a:r>
              <a:rPr lang="ko-KR" altLang="en-US" sz="1600" dirty="0" err="1" smtClean="0"/>
              <a:t>몰입감을</a:t>
            </a:r>
            <a:r>
              <a:rPr lang="ko-KR" altLang="en-US" sz="1600" dirty="0" smtClean="0"/>
              <a:t> 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38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25790" y="5025370"/>
            <a:ext cx="3035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물리 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Segoe UI Black" panose="020B0A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4" y="302889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오브젝트 툴 구현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4844" y="2092786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게임프레임워크 구축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9002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83000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Segoe UI Black" panose="020B0A02040204020203" pitchFamily="34" charset="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5483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9712" y="4064878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24569" y="3861048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endParaRPr lang="en-US" altLang="ko-KR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애니메이션</a:t>
            </a:r>
            <a:endParaRPr lang="ko-KR" altLang="en-US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27" y="4064878"/>
            <a:ext cx="372874" cy="39604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081920" y="2066771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세부기획문서 작성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4593" y="2852936"/>
            <a:ext cx="331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모델 및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모션 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96149" y="4109010"/>
            <a:ext cx="379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디자인</a:t>
            </a:r>
            <a:endParaRPr lang="en-US" altLang="ko-KR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9479" y="5181291"/>
            <a:ext cx="372874" cy="3960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087931" y="5203357"/>
            <a:ext cx="379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일정관리</a:t>
            </a:r>
          </a:p>
          <a:p>
            <a:pPr algn="ctr">
              <a:defRPr lang="ko-KR" altLang="en-US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62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 및 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72563"/>
              </p:ext>
            </p:extLst>
          </p:nvPr>
        </p:nvGraphicFramePr>
        <p:xfrm>
          <a:off x="179513" y="1052737"/>
          <a:ext cx="8784971" cy="5306366"/>
        </p:xfrm>
        <a:graphic>
          <a:graphicData uri="http://schemas.openxmlformats.org/drawingml/2006/table">
            <a:tbl>
              <a:tblPr/>
              <a:tblGrid>
                <a:gridCol w="951712"/>
                <a:gridCol w="13909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953"/>
                <a:gridCol w="178953"/>
                <a:gridCol w="178953"/>
                <a:gridCol w="178953"/>
                <a:gridCol w="1789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6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7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8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29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0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1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2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3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4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5"/>
                    </a:ext>
                  </a:extLst>
                </a:gridCol>
                <a:gridCol w="178953">
                  <a:extLst>
                    <a:ext uri="{9D8B030D-6E8A-4147-A177-3AD203B41FA5}">
                      <a16:colId xmlns="" xmlns:a16="http://schemas.microsoft.com/office/drawing/2014/main" val="20036"/>
                    </a:ext>
                  </a:extLst>
                </a:gridCol>
              </a:tblGrid>
              <a:tr h="26425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   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337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      획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UI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8543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543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툴</a:t>
                      </a:r>
                      <a:endParaRPr lang="en-US" altLang="ko-KR" sz="1200" kern="0" spc="0" baseline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8543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endParaRPr lang="en-US" altLang="ko-KR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 smtClean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그림자와 조명</a:t>
                      </a: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 기술요소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en-US" altLang="ko-KR" sz="1200" kern="0" spc="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53337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 </a:t>
                      </a:r>
                      <a:r>
                        <a:rPr lang="ko-KR" altLang="en-US" sz="1200" b="1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래</a:t>
                      </a:r>
                      <a:r>
                        <a:rPr lang="ko-KR" altLang="en-US" sz="1200" b="1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픽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모델링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애니매이션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337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43" marR="35043" marT="9688" marB="96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blog.naver.com/ps3player/220934403639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배틀 그라운드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www.insightkorea.co.kr/news/articleView.html?idxno=14681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오버워치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-http://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post.naver.com/viewer/</a:t>
            </a:r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postView.nhn?volumeNo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=4503911&amp;memberNo=871567</a:t>
            </a:r>
          </a:p>
          <a:p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전투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://blog.naver.com/wjdgks852/220632202897?proxyReferer=https%3A%2F%2Fsearch.naver.com%2Fsearch.naver%3Fsm%3Dtab_hty.top%26where%3Dimage%26query%3D%25EC%25A0%2584%25ED%2588%25AC%2B%25EA%25B2%258C%25EC%259E%2584%26oquery%3D%25EC%2595%25A1%25EC%2585%2598%2B%25EA%25B2%258C%25EC%259E%2584%26tqi%3DTB4lywpVuEdssaFVOjsssssss%252FK-278857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타임어택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내구도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97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게임의 필요성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149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 및 방법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8683" y="333865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역할분담 및 일정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2934" y="201413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 제품과의 차별성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0038" y="4699069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 환경 및 기술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8501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오르기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46030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240617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003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숨기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때리</a:t>
            </a:r>
            <a:r>
              <a:rPr lang="ko-KR" altLang="en-US" sz="2000" b="1" dirty="0"/>
              <a:t>기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게임의 필요성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Desktop\배틀그라운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690516" cy="20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오버워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4997499" cy="18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1495" y="3457849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배틀 그라운드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27134" y="3988461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&lt;</a:t>
            </a:r>
            <a:r>
              <a:rPr lang="ko-KR" altLang="en-US" sz="1200" dirty="0" err="1" smtClean="0"/>
              <a:t>오버워</a:t>
            </a:r>
            <a:r>
              <a:rPr lang="ko-KR" altLang="en-US" sz="1200" dirty="0" err="1"/>
              <a:t>치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113361" y="4365104"/>
            <a:ext cx="74350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유행하는 게임을 살펴보면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장르를 융합한 게임이 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배틀그라운드</a:t>
            </a:r>
            <a:r>
              <a:rPr lang="en-US" altLang="ko-KR" dirty="0" smtClean="0"/>
              <a:t>: FPS + RPG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오버워치</a:t>
            </a:r>
            <a:r>
              <a:rPr lang="en-US" altLang="ko-KR" dirty="0" smtClean="0"/>
              <a:t>: FPS + AOS</a:t>
            </a:r>
          </a:p>
          <a:p>
            <a:endParaRPr lang="en-US" altLang="ko-KR" dirty="0"/>
          </a:p>
          <a:p>
            <a:r>
              <a:rPr lang="ko-KR" altLang="en-US" dirty="0" smtClean="0"/>
              <a:t>이과같이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장르를 융합한 게임이 더 많은 흥행을 불러올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356" y="12687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+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액션을 합해보자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3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6" y="1940751"/>
            <a:ext cx="319541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덧셈 기호 5"/>
          <p:cNvSpPr/>
          <p:nvPr/>
        </p:nvSpPr>
        <p:spPr>
          <a:xfrm>
            <a:off x="4139952" y="2569339"/>
            <a:ext cx="648072" cy="648072"/>
          </a:xfrm>
          <a:prstGeom prst="mathPlu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JHE\Desktop\전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69" y="1940751"/>
            <a:ext cx="3494114" cy="18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592" y="4734355"/>
            <a:ext cx="25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/>
              <a:t>개</a:t>
            </a:r>
            <a:r>
              <a:rPr lang="ko-KR" altLang="en-US" b="1" dirty="0" smtClean="0"/>
              <a:t>발환경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Direct X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9592" y="558924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시</a:t>
            </a:r>
            <a:r>
              <a:rPr lang="ko-KR" altLang="en-US" b="1" dirty="0"/>
              <a:t>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3</a:t>
            </a:r>
            <a:r>
              <a:rPr lang="ko-KR" altLang="en-US" dirty="0" smtClean="0"/>
              <a:t>인칭</a:t>
            </a:r>
            <a:endParaRPr lang="ko-KR" altLang="en-US" dirty="0"/>
          </a:p>
        </p:txBody>
      </p:sp>
      <p:pic>
        <p:nvPicPr>
          <p:cNvPr id="2051" name="Picture 3" descr="C:\Users\JHE\Desktop\키보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87" y="4221088"/>
            <a:ext cx="4464496" cy="223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247964" y="595857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88024" y="595857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01664" y="5679832"/>
            <a:ext cx="252028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56593" y="5975506"/>
            <a:ext cx="792087" cy="278740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18602" y="59772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공격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733847" y="59831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점</a:t>
            </a:r>
            <a:r>
              <a:rPr lang="ko-KR" altLang="en-US" sz="1200" b="1" dirty="0"/>
              <a:t>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06363" y="568157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엎드</a:t>
            </a:r>
            <a:r>
              <a:rPr lang="ko-KR" altLang="en-US" sz="1200" b="1" dirty="0"/>
              <a:t>리</a:t>
            </a:r>
            <a:r>
              <a:rPr lang="ko-KR" altLang="en-US" sz="1200" b="1" dirty="0" smtClean="0"/>
              <a:t>기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29470" y="59831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방향키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983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529563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피하고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242088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390110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로봇에게 들키지 않도록 숨고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위치를 노출시키는 빛을 피하고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방해되는 로봇을 해치우면서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정해진 시간 동안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개의 스테이지를 </a:t>
            </a:r>
            <a:r>
              <a:rPr lang="ko-KR" altLang="en-US" sz="1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클리어하면서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자신의 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태엽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을 찾아야 한다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61" y="3830665"/>
            <a:ext cx="358439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731" y="3725449"/>
            <a:ext cx="3040669" cy="22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JHE\Desktop\게이지바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5330281"/>
            <a:ext cx="2664296" cy="8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1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5461" y="4221088"/>
            <a:ext cx="7073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스테이지 곳곳에 있는 </a:t>
            </a:r>
            <a:r>
              <a:rPr lang="ko-KR" altLang="en-US" dirty="0" smtClean="0">
                <a:solidFill>
                  <a:srgbClr val="FF0000"/>
                </a:solidFill>
              </a:rPr>
              <a:t>장애물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스테이지로 통하는 </a:t>
            </a:r>
            <a:r>
              <a:rPr lang="ko-KR" altLang="en-US" dirty="0" smtClean="0">
                <a:solidFill>
                  <a:srgbClr val="FF0000"/>
                </a:solidFill>
              </a:rPr>
              <a:t>출구</a:t>
            </a:r>
            <a:r>
              <a:rPr lang="ko-KR" altLang="en-US" dirty="0" smtClean="0"/>
              <a:t>를 찾는다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tx1"/>
              </a:buClr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제한된 시간</a:t>
            </a:r>
            <a:r>
              <a:rPr lang="ko-KR" altLang="en-US" dirty="0" smtClean="0"/>
              <a:t>이 부여되며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캐릭터들은 손상도를 가진다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제한된 시간이 다하거나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 캐릭터의 손상도가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되었을 시 </a:t>
            </a:r>
            <a:r>
              <a:rPr lang="en-US" altLang="ko-KR" dirty="0" smtClean="0"/>
              <a:t>Game Over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3212976"/>
            <a:ext cx="748883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83568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82125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52120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167999" y="2996952"/>
            <a:ext cx="0" cy="432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276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332207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Stage3</a:t>
            </a:r>
            <a:endParaRPr lang="ko-KR" altLang="en-US" dirty="0"/>
          </a:p>
        </p:txBody>
      </p:sp>
      <p:pic>
        <p:nvPicPr>
          <p:cNvPr id="1026" name="Picture 2" descr="C:\Users\JHE\Desktop\그림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4" y="1628800"/>
            <a:ext cx="774628" cy="11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14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0864"/>
            <a:ext cx="854998" cy="12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HE\Desktop\그림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19" y="1772816"/>
            <a:ext cx="1042667" cy="94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 소개 및 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및 기술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1"/>
            <a:ext cx="4068452" cy="648433"/>
            <a:chOff x="899592" y="1724864"/>
            <a:chExt cx="4237997" cy="718661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43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6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69"/>
            <a:ext cx="4068360" cy="439435"/>
            <a:chOff x="899591" y="1953371"/>
            <a:chExt cx="4237998" cy="521960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5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32834"/>
            <a:chOff x="832187" y="1572165"/>
            <a:chExt cx="4305402" cy="86581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6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Microsoft Windows </a:t>
              </a:r>
              <a:r>
                <a: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및 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105273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53946" y="1484782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9410" y="1664801"/>
            <a:ext cx="4804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쉐이더를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범프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28800"/>
            <a:ext cx="372874" cy="396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492896"/>
            <a:ext cx="4680520" cy="3042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632" y="58679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    </a:t>
            </a:r>
            <a:r>
              <a:rPr lang="ko-KR" altLang="en-US" dirty="0" smtClean="0"/>
              <a:t>실제 물체와 가까운 재질 정보를 효과적으로 나타내기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735</Words>
  <Application>Microsoft Office PowerPoint</Application>
  <PresentationFormat>화면 슬라이드 쇼(4:3)</PresentationFormat>
  <Paragraphs>234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한컴 윤고딕 720</vt:lpstr>
      <vt:lpstr>Segoe UI Black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159</cp:revision>
  <dcterms:created xsi:type="dcterms:W3CDTF">2016-04-02T13:07:11Z</dcterms:created>
  <dcterms:modified xsi:type="dcterms:W3CDTF">2017-12-14T07:08:36Z</dcterms:modified>
</cp:coreProperties>
</file>