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5" r:id="rId11"/>
    <p:sldId id="271" r:id="rId12"/>
    <p:sldId id="274" r:id="rId13"/>
    <p:sldId id="272" r:id="rId14"/>
    <p:sldId id="276" r:id="rId15"/>
    <p:sldId id="266" r:id="rId16"/>
    <p:sldId id="273" r:id="rId17"/>
    <p:sldId id="263" r:id="rId18"/>
  </p:sldIdLst>
  <p:sldSz cx="9144000" cy="6858000" type="screen4x3"/>
  <p:notesSz cx="6858000" cy="9144000"/>
  <p:embeddedFontLst>
    <p:embeddedFont>
      <p:font typeface="나눔고딕 ExtraBold" charset="-127"/>
      <p:bold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1224" y="-17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22619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159190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</a:t>
            </a:r>
            <a:r>
              <a:rPr lang="ko-KR" altLang="en-US" dirty="0" smtClean="0"/>
              <a:t>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18910"/>
            <a:ext cx="305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6590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323265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획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타임어택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내구도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450</Words>
  <Application>Microsoft Office PowerPoint</Application>
  <PresentationFormat>화면 슬라이드 쇼(4:3)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72</cp:revision>
  <dcterms:created xsi:type="dcterms:W3CDTF">2016-04-02T13:07:11Z</dcterms:created>
  <dcterms:modified xsi:type="dcterms:W3CDTF">2017-11-29T07:42:38Z</dcterms:modified>
</cp:coreProperties>
</file>