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7" r:id="rId4"/>
    <p:sldId id="260" r:id="rId5"/>
    <p:sldId id="261" r:id="rId6"/>
    <p:sldId id="268" r:id="rId7"/>
    <p:sldId id="265" r:id="rId8"/>
    <p:sldId id="269" r:id="rId9"/>
    <p:sldId id="270" r:id="rId10"/>
    <p:sldId id="271" r:id="rId11"/>
    <p:sldId id="274" r:id="rId12"/>
    <p:sldId id="272" r:id="rId13"/>
    <p:sldId id="266" r:id="rId14"/>
    <p:sldId id="273" r:id="rId15"/>
    <p:sldId id="263" r:id="rId16"/>
  </p:sldIdLst>
  <p:sldSz cx="9144000" cy="6858000" type="screen4x3"/>
  <p:notesSz cx="6858000" cy="9144000"/>
  <p:embeddedFontLst>
    <p:embeddedFont>
      <p:font typeface="나눔고딕 ExtraBold" charset="-127"/>
      <p:bold r:id="rId18"/>
    </p:embeddedFont>
    <p:embeddedFont>
      <p:font typeface="맑은 고딕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1224" y="-173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숨기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</a:t>
            </a:r>
            <a:r>
              <a:rPr lang="ko-KR" altLang="en-US" dirty="0" err="1" smtClean="0"/>
              <a:t>받게되면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숨기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</a:t>
            </a:r>
            <a:r>
              <a:rPr lang="ko-KR" altLang="en-US" dirty="0" err="1" smtClean="0"/>
              <a:t>받게되면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348880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때리</a:t>
            </a:r>
            <a:r>
              <a:rPr lang="ko-KR" altLang="en-US" b="1" dirty="0"/>
              <a:t>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기획컨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셉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618910"/>
            <a:ext cx="3059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소개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조작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맵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플레이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27" y="265908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역할분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3323265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일정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획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3068960"/>
            <a:ext cx="46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액션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400" y="3861048"/>
            <a:ext cx="783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스테이지를 나아가는 오프라인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DIRECT X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스토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제조자의 사랑을 독차지 하는 인형 공방에 유일한 태엽인형의 태엽을 훔쳐 달아난 로봇 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태엽인형은 태엽을 다시 돌려야 하는 시간이 오기 전까지 태엽을 찾아 공방을 돌아다닌다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몇몇의 봉제 인형들의 도움을 받아 태엽인형은 태엽이 숨겨진 방에 근접해간다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태엽이 숨겨져 있는 방안에서 태엽을 지키고 있는 로봇인형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로봇인형을 처리하고 자신의 태엽을 찾는다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조작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AppData\Local\Temp\BNZ.5a1c09231616f9b4\키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4982"/>
            <a:ext cx="9144000" cy="45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5157192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Ctr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0272" y="5157192"/>
            <a:ext cx="1728192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방향키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19671" y="5157192"/>
            <a:ext cx="630179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7802" y="4577860"/>
            <a:ext cx="432048" cy="5076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755576" y="57332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277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3519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</a:t>
            </a:r>
            <a:r>
              <a:rPr lang="ko-KR" altLang="en-US" dirty="0"/>
              <a:t>프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26684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25104" y="4959504"/>
            <a:ext cx="1078744" cy="1263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엎드리</a:t>
            </a:r>
            <a:r>
              <a:rPr lang="ko-KR" altLang="en-US" dirty="0"/>
              <a:t>기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100392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7226" y="6290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</a:t>
            </a:r>
            <a:r>
              <a:rPr lang="ko-KR" altLang="en-US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92989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6156176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28184" y="3068960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78770" y="539860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67544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타임어택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내구도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오르기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407</Words>
  <Application>Microsoft Office PowerPoint</Application>
  <PresentationFormat>화면 슬라이드 쇼(4:3)</PresentationFormat>
  <Paragraphs>122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JHE</cp:lastModifiedBy>
  <cp:revision>69</cp:revision>
  <dcterms:created xsi:type="dcterms:W3CDTF">2016-04-02T13:07:11Z</dcterms:created>
  <dcterms:modified xsi:type="dcterms:W3CDTF">2017-11-29T06:17:11Z</dcterms:modified>
</cp:coreProperties>
</file>