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70" r:id="rId10"/>
    <p:sldId id="275" r:id="rId11"/>
    <p:sldId id="271" r:id="rId12"/>
    <p:sldId id="274" r:id="rId13"/>
    <p:sldId id="272" r:id="rId14"/>
    <p:sldId id="276" r:id="rId15"/>
    <p:sldId id="266" r:id="rId16"/>
    <p:sldId id="273" r:id="rId17"/>
    <p:sldId id="280" r:id="rId18"/>
    <p:sldId id="277" r:id="rId19"/>
    <p:sldId id="279" r:id="rId20"/>
    <p:sldId id="281" r:id="rId21"/>
    <p:sldId id="278" r:id="rId22"/>
    <p:sldId id="263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나눔고딕 ExtraBold" panose="020B0600000101010101" charset="-127"/>
      <p:bold r:id="rId27"/>
    </p:embeddedFont>
    <p:embeddedFont>
      <p:font typeface="Segoe UI Black" panose="020B0A02040204020203" pitchFamily="34" charset="0"/>
      <p:bold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2244" y="-52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2132854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2380818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2344817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266982"/>
            <a:ext cx="4680520" cy="30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2132854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576" y="2380818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 및 그림자 구현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2344817"/>
            <a:ext cx="372874" cy="396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4" y="3266982"/>
            <a:ext cx="5657771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중점 연구분야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025370"/>
            <a:ext cx="303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게임프레임워크 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627784" y="1876761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29815" y="1516722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4596"/>
              </p:ext>
            </p:extLst>
          </p:nvPr>
        </p:nvGraphicFramePr>
        <p:xfrm>
          <a:off x="343510" y="2060848"/>
          <a:ext cx="8404942" cy="2954496"/>
        </p:xfrm>
        <a:graphic>
          <a:graphicData uri="http://schemas.openxmlformats.org/drawingml/2006/table">
            <a:tbl>
              <a:tblPr/>
              <a:tblGrid>
                <a:gridCol w="1552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5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62461"/>
            <a:ext cx="3059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795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84364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중점 연구분야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7797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627784" y="1876761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29815" y="1516722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4049"/>
              </p:ext>
            </p:extLst>
          </p:nvPr>
        </p:nvGraphicFramePr>
        <p:xfrm>
          <a:off x="343510" y="2060848"/>
          <a:ext cx="8404942" cy="2954496"/>
        </p:xfrm>
        <a:graphic>
          <a:graphicData uri="http://schemas.openxmlformats.org/drawingml/2006/table">
            <a:tbl>
              <a:tblPr/>
              <a:tblGrid>
                <a:gridCol w="1552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14134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5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기획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593</Words>
  <Application>Microsoft Office PowerPoint</Application>
  <PresentationFormat>화면 슬라이드 쇼(4:3)</PresentationFormat>
  <Paragraphs>198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한컴 윤고딕 720</vt:lpstr>
      <vt:lpstr>맑은 고딕</vt:lpstr>
      <vt:lpstr>나눔고딕 ExtraBold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114</cp:revision>
  <dcterms:created xsi:type="dcterms:W3CDTF">2016-04-02T13:07:11Z</dcterms:created>
  <dcterms:modified xsi:type="dcterms:W3CDTF">2017-12-03T07:21:34Z</dcterms:modified>
</cp:coreProperties>
</file>