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3" r:id="rId10"/>
  </p:sldIdLst>
  <p:sldSz cx="9144000" cy="6858000" type="screen4x3"/>
  <p:notesSz cx="6858000" cy="9144000"/>
  <p:embeddedFontLst>
    <p:embeddedFont>
      <p:font typeface="나눔고딕 ExtraBold" charset="-127"/>
      <p:bold r:id="rId12"/>
    </p:embeddedFon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 varScale="1">
        <p:scale>
          <a:sx n="79" d="100"/>
          <a:sy n="79" d="100"/>
        </p:scale>
        <p:origin x="-84" y="-684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기획컨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셉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스토리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조작법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게임플레이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50912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획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52726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63688" y="4581128"/>
            <a:ext cx="5760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17803" y="4615317"/>
            <a:ext cx="432048" cy="507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숨고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피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하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고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처치하고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5272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빛이 들지 않는 곳으로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숨어라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!(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삭제 될 수 있음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.)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602" y="3110317"/>
            <a:ext cx="305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사물 위로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피해라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602" y="4746630"/>
            <a:ext cx="475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지키고 있는 로봇인형을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1242" y="2071046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움직이는 빛 줄기를 피해서 장애물의 그림자 뒤로 숨어 로봇인형에게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들키지 않을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66540" y="3645023"/>
            <a:ext cx="700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줄을 타고 로봇인형들이 올라오지 못하는 사물 위로 올라가 로봇인형의</a:t>
            </a:r>
            <a:endParaRPr lang="en-US" altLang="ko-KR" sz="1600" dirty="0" smtClean="0"/>
          </a:p>
          <a:p>
            <a:r>
              <a:rPr lang="ko-KR" altLang="en-US" sz="1600" dirty="0" smtClean="0"/>
              <a:t>    공격을 피할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5587" y="5344253"/>
            <a:ext cx="6797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뒤에서 로봇인형을 공격하면 로봇인형의 건전지가 빠져서 로봇인형의</a:t>
            </a:r>
            <a:endParaRPr lang="en-US" altLang="ko-KR" sz="1600" dirty="0" smtClean="0"/>
          </a:p>
          <a:p>
            <a:r>
              <a:rPr lang="ko-KR" altLang="en-US" sz="1600" dirty="0" smtClean="0"/>
              <a:t>    움직임이 멈춘다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595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유사 게임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나이트 메어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052" name="Picture 4" descr="C:\Users\하은\Desktop\201608191_littl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059315" cy="21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하은\Desktop\dfgdfhhd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24796"/>
            <a:ext cx="4894806" cy="27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243</Words>
  <Application>Microsoft Office PowerPoint</Application>
  <PresentationFormat>화면 슬라이드 쇼(4:3)</PresentationFormat>
  <Paragraphs>59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52</cp:revision>
  <dcterms:created xsi:type="dcterms:W3CDTF">2016-04-02T13:07:11Z</dcterms:created>
  <dcterms:modified xsi:type="dcterms:W3CDTF">2017-11-27T14:54:38Z</dcterms:modified>
</cp:coreProperties>
</file>