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67" r:id="rId4"/>
    <p:sldId id="282" r:id="rId5"/>
    <p:sldId id="283" r:id="rId6"/>
    <p:sldId id="261" r:id="rId7"/>
    <p:sldId id="284" r:id="rId8"/>
    <p:sldId id="266" r:id="rId9"/>
    <p:sldId id="273" r:id="rId10"/>
    <p:sldId id="280" r:id="rId11"/>
    <p:sldId id="286" r:id="rId12"/>
    <p:sldId id="285" r:id="rId13"/>
    <p:sldId id="279" r:id="rId14"/>
    <p:sldId id="278" r:id="rId15"/>
    <p:sldId id="263" r:id="rId16"/>
    <p:sldId id="268" r:id="rId17"/>
    <p:sldId id="269" r:id="rId18"/>
    <p:sldId id="270" r:id="rId19"/>
    <p:sldId id="275" r:id="rId20"/>
    <p:sldId id="271" r:id="rId21"/>
    <p:sldId id="274" r:id="rId22"/>
    <p:sldId id="272" r:id="rId23"/>
    <p:sldId id="276" r:id="rId24"/>
    <p:sldId id="265" r:id="rId25"/>
  </p:sldIdLst>
  <p:sldSz cx="9144000" cy="6858000" type="screen4x3"/>
  <p:notesSz cx="6858000" cy="9144000"/>
  <p:embeddedFontLst>
    <p:embeddedFont>
      <p:font typeface="Segoe UI Black" panose="020B0A02040204020203" pitchFamily="34" charset="0"/>
      <p:bold r:id="rId27"/>
      <p:boldItalic r:id="rId28"/>
    </p:embeddedFont>
    <p:embeddedFont>
      <p:font typeface="나눔고딕 ExtraBold" panose="020B0600000101010101" charset="-127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B62"/>
    <a:srgbClr val="FFD5DA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584" autoAdjust="0"/>
  </p:normalViewPr>
  <p:slideViewPr>
    <p:cSldViewPr snapToObjects="1" showGuides="1">
      <p:cViewPr>
        <p:scale>
          <a:sx n="90" d="100"/>
          <a:sy n="90" d="100"/>
        </p:scale>
        <p:origin x="-2244" y="-528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5715065" y="3120048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262635"/>
            <a:ext cx="42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졸업 작품 기획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0506" y="5733256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2015180038 </a:t>
            </a:r>
            <a:r>
              <a:rPr lang="ko-KR" altLang="en-US" sz="1400" dirty="0" smtClean="0"/>
              <a:t>정하은</a:t>
            </a:r>
            <a:endParaRPr lang="en-US" altLang="ko-KR" sz="1400" dirty="0" smtClean="0"/>
          </a:p>
          <a:p>
            <a:r>
              <a:rPr lang="en-US" altLang="ko-KR" sz="1400" dirty="0" smtClean="0"/>
              <a:t>2011180000 </a:t>
            </a:r>
            <a:r>
              <a:rPr lang="ko-KR" altLang="en-US" sz="1400" dirty="0" smtClean="0"/>
              <a:t>정우준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기술요소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53946" y="1844822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55576" y="2092786"/>
            <a:ext cx="4804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디퍼드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기법 및 그림자 구현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2056785"/>
            <a:ext cx="372874" cy="3960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14" y="2978950"/>
            <a:ext cx="5657771" cy="2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1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타 게임과의 차별성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228110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유사게임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리틀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나이트메어</a:t>
            </a:r>
            <a:endParaRPr lang="ko-KR" altLang="en-US" dirty="0"/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4680520" cy="284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14115" y="1988840"/>
            <a:ext cx="33820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차별적인 부분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구체적인 모험의 목표물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태엽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생성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그것을 방해하는 로봇 </a:t>
            </a:r>
            <a:r>
              <a:rPr lang="ko-KR" altLang="en-US" sz="1600" dirty="0" err="1" smtClean="0"/>
              <a:t>몬스터</a:t>
            </a:r>
            <a:r>
              <a:rPr lang="ko-KR" altLang="en-US" sz="1600" dirty="0" smtClean="0"/>
              <a:t> 존재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로봇 </a:t>
            </a:r>
            <a:r>
              <a:rPr lang="ko-KR" altLang="en-US" sz="1600" dirty="0" err="1" smtClean="0"/>
              <a:t>몬스터와의</a:t>
            </a:r>
            <a:r>
              <a:rPr lang="ko-KR" altLang="en-US" sz="1600" dirty="0" smtClean="0"/>
              <a:t> 전투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전투 조건이 존재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빛을 통해 적에게 모습이 발각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주어진 제한시간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캐릭터의 손상도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638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팀원 역할분담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25790" y="5025370"/>
            <a:ext cx="3035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 및 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물리 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5559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정우준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4844" y="302889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오브젝트 툴 구현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4844" y="2092786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게임프레임워크 구축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056785"/>
            <a:ext cx="372874" cy="3960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956887"/>
            <a:ext cx="372874" cy="3960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5205390"/>
            <a:ext cx="372874" cy="396044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4830009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32040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정하</a:t>
            </a:r>
            <a:r>
              <a: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은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056785"/>
            <a:ext cx="372874" cy="3960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956887"/>
            <a:ext cx="372874" cy="39604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09712" y="4064878"/>
            <a:ext cx="372874" cy="39604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24569" y="3861048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쉐이더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애니메이션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8727" y="4064878"/>
            <a:ext cx="372874" cy="39604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081920" y="2066771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세부기획문서 작성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54593" y="2852936"/>
            <a:ext cx="3315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모델 및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모션 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96149" y="410901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레벨 디자인</a:t>
            </a:r>
            <a:endParaRPr lang="en-US" altLang="ko-KR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59479" y="5181291"/>
            <a:ext cx="372874" cy="39604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087931" y="5203357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일정관리</a:t>
            </a:r>
          </a:p>
          <a:p>
            <a:pPr algn="ctr">
              <a:defRPr lang="ko-KR" altLang="en-US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62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6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 일정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72563"/>
              </p:ext>
            </p:extLst>
          </p:nvPr>
        </p:nvGraphicFramePr>
        <p:xfrm>
          <a:off x="179513" y="1052737"/>
          <a:ext cx="8784971" cy="5306366"/>
        </p:xfrm>
        <a:graphic>
          <a:graphicData uri="http://schemas.openxmlformats.org/drawingml/2006/table">
            <a:tbl>
              <a:tblPr/>
              <a:tblGrid>
                <a:gridCol w="951712"/>
                <a:gridCol w="139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953"/>
                <a:gridCol w="178953"/>
                <a:gridCol w="178953"/>
                <a:gridCol w="178953"/>
                <a:gridCol w="1789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</a:tblGrid>
              <a:tr h="26425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   목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3337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      획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빛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UI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8543"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en-US" altLang="ko-KR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543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en-US" altLang="ko-KR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&amp; </a:t>
                      </a:r>
                      <a:r>
                        <a:rPr lang="ko-KR" altLang="en-US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</a:t>
                      </a: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툴</a:t>
                      </a: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8543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endParaRPr lang="en-US" altLang="ko-KR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그림자와 조명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물리적 기술요소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  <a:r>
                        <a:rPr lang="en-US" altLang="ko-KR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53337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 </a:t>
                      </a:r>
                      <a:r>
                        <a:rPr lang="ko-KR" altLang="en-US" sz="1200" b="1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래</a:t>
                      </a: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픽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모델링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모델링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애니매이션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이펙트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606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7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출처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43407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관절인형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-http://free-3d-textures.com/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miscellanous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-stuff/</a:t>
            </a:r>
          </a:p>
          <a:p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리틀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나이트메어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-http://blog.naver.com/ps3player/220934403639</a:t>
            </a:r>
          </a:p>
          <a:p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583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96952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캐릭터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3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73" y="1628800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 flipV="1">
            <a:off x="636134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8878" y="1386487"/>
            <a:ext cx="45719" cy="51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V="1">
            <a:off x="634830" y="6562434"/>
            <a:ext cx="372771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500126" y="8493759"/>
            <a:ext cx="45719" cy="24240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316829" y="1351981"/>
            <a:ext cx="45719" cy="52333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549140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V="1">
            <a:off x="4549140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V="1">
            <a:off x="4594859" y="6539575"/>
            <a:ext cx="369794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247086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flipV="1">
            <a:off x="636134" y="5200299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1182" y="5200300"/>
            <a:ext cx="27767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걷기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기어오르기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점프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매달리</a:t>
            </a:r>
            <a:r>
              <a:rPr lang="ko-KR" altLang="en-US" sz="1400" dirty="0"/>
              <a:t>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엎드리기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공격</a:t>
            </a:r>
            <a:endParaRPr lang="en-US" altLang="ko-KR" sz="1400" dirty="0" smtClean="0"/>
          </a:p>
          <a:p>
            <a:endParaRPr lang="en-US" altLang="ko-KR" sz="1400" b="1" dirty="0"/>
          </a:p>
        </p:txBody>
      </p:sp>
      <p:sp>
        <p:nvSpPr>
          <p:cNvPr id="67" name="직사각형 66"/>
          <p:cNvSpPr/>
          <p:nvPr/>
        </p:nvSpPr>
        <p:spPr>
          <a:xfrm flipV="1">
            <a:off x="641742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7584" y="3933636"/>
            <a:ext cx="26629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인간형 인형</a:t>
            </a:r>
            <a:endParaRPr lang="en-US" altLang="ko-KR" sz="1400" dirty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태엽인형이라는 </a:t>
            </a:r>
            <a:r>
              <a:rPr lang="ko-KR" altLang="en-US" sz="1400" dirty="0" err="1" smtClean="0"/>
              <a:t>컨셉을</a:t>
            </a:r>
            <a:r>
              <a:rPr lang="ko-KR" altLang="en-US" sz="1400" dirty="0" smtClean="0"/>
              <a:t> 가짐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68" name="직사각형 67"/>
          <p:cNvSpPr/>
          <p:nvPr/>
        </p:nvSpPr>
        <p:spPr>
          <a:xfrm flipV="1">
            <a:off x="641742" y="1117602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39312" y="1115452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PLAYER</a:t>
            </a:r>
            <a:endParaRPr lang="ko-KR" altLang="en-US" b="1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619672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5229" y="2492896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2UNIT</a:t>
            </a:r>
            <a:endParaRPr lang="ko-KR" altLang="en-US" sz="1600" dirty="0"/>
          </a:p>
        </p:txBody>
      </p:sp>
      <p:sp>
        <p:nvSpPr>
          <p:cNvPr id="74" name="직사각형 73"/>
          <p:cNvSpPr/>
          <p:nvPr/>
        </p:nvSpPr>
        <p:spPr>
          <a:xfrm flipV="1">
            <a:off x="4545780" y="1125727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824359" y="112572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MONSTER</a:t>
            </a:r>
            <a:endParaRPr lang="ko-KR" altLang="en-US" b="1" dirty="0"/>
          </a:p>
        </p:txBody>
      </p:sp>
      <p:sp>
        <p:nvSpPr>
          <p:cNvPr id="76" name="직사각형 75"/>
          <p:cNvSpPr/>
          <p:nvPr/>
        </p:nvSpPr>
        <p:spPr>
          <a:xfrm flipV="1">
            <a:off x="4572000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 flipV="1">
            <a:off x="4571999" y="5193705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05" y="1604081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직선 화살표 연결선 78"/>
          <p:cNvCxnSpPr/>
          <p:nvPr/>
        </p:nvCxnSpPr>
        <p:spPr>
          <a:xfrm>
            <a:off x="5824359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32039" y="2492896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2.5UNIT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824260" y="658000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1UNIT = 25CM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50550" y="3933635"/>
            <a:ext cx="2191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-</a:t>
            </a:r>
            <a:r>
              <a:rPr lang="ko-KR" altLang="en-US" sz="1400" dirty="0" err="1" smtClean="0"/>
              <a:t>로봇형</a:t>
            </a:r>
            <a:r>
              <a:rPr lang="ko-KR" altLang="en-US" sz="1400" dirty="0" smtClean="0"/>
              <a:t> 인형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ko-KR" altLang="en-US" sz="1400" dirty="0" smtClean="0"/>
              <a:t>스테이지 </a:t>
            </a:r>
            <a:r>
              <a:rPr lang="en-US" altLang="ko-KR" sz="1400" dirty="0" smtClean="0"/>
              <a:t>2, 3</a:t>
            </a:r>
            <a:r>
              <a:rPr lang="ko-KR" altLang="en-US" sz="1400" dirty="0" smtClean="0"/>
              <a:t>에 존재</a:t>
            </a:r>
            <a:endParaRPr lang="en-US" altLang="ko-KR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4921324" y="5195850"/>
            <a:ext cx="2082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-</a:t>
            </a:r>
            <a:r>
              <a:rPr lang="ko-KR" altLang="en-US" sz="1400" dirty="0" smtClean="0"/>
              <a:t>슬라이딩 이동</a:t>
            </a:r>
            <a:endParaRPr lang="en-US" altLang="ko-KR" sz="1400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-</a:t>
            </a:r>
            <a:r>
              <a:rPr lang="ko-KR" altLang="en-US" sz="1400" dirty="0" smtClean="0"/>
              <a:t>공</a:t>
            </a:r>
            <a:r>
              <a:rPr lang="ko-KR" altLang="en-US" sz="1400" dirty="0"/>
              <a:t>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7148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JHE\Desktop\게이지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51944"/>
            <a:ext cx="4663431" cy="14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6678" y="1920197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타임어택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내구도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797152"/>
            <a:ext cx="6011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태엽인형의 </a:t>
            </a:r>
            <a:r>
              <a:rPr lang="ko-KR" altLang="en-US" dirty="0" err="1" smtClean="0"/>
              <a:t>컨셉에</a:t>
            </a:r>
            <a:r>
              <a:rPr lang="ko-KR" altLang="en-US" dirty="0" smtClean="0"/>
              <a:t> 맞춰</a:t>
            </a:r>
            <a:r>
              <a:rPr lang="en-US" altLang="ko-KR" dirty="0"/>
              <a:t> </a:t>
            </a:r>
            <a:r>
              <a:rPr lang="ko-KR" altLang="en-US" dirty="0" smtClean="0"/>
              <a:t>태엽이 감겨 있는 시간이 제한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인형의 망가짐을 나타내는 내구도가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271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오르기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805264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출구로 향하기 위해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몬스터에</a:t>
            </a:r>
            <a:r>
              <a:rPr lang="ko-KR" altLang="en-US" dirty="0" smtClean="0"/>
              <a:t> 공격을 피하기 위해 스테이지에 놓인 장애물을 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올라가야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465201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3212976"/>
            <a:ext cx="435248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5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85010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오르기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746030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스테이지에 존재하는 장애물은 캐릭터의 움직임을 강요한다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장애물을 통해서 다음 스테이지로 넘어가는 출구에 도달한다</a:t>
            </a:r>
            <a:endParaRPr lang="en-US" altLang="ko-KR" dirty="0" smtClean="0"/>
          </a:p>
        </p:txBody>
      </p:sp>
      <p:pic>
        <p:nvPicPr>
          <p:cNvPr id="1026" name="Picture 2" descr="C:\Users\JHE\Desktop\스테이지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64" y="2240617"/>
            <a:ext cx="4896544" cy="334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9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198884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연구목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289338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소개 및 특징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197954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기술요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3527" y="2843644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중점 연구분야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377974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타 게임과의 비교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4715852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개발환경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471585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일정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3779996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조작 방법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00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숨기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스테이지마다 창문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전등을 통해 빛이 존재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빛줄기를</a:t>
            </a:r>
            <a:r>
              <a:rPr lang="ko-KR" altLang="en-US" dirty="0" smtClean="0"/>
              <a:t> 캐릭터가 받게 되면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모습이 발각된다</a:t>
            </a:r>
            <a:endParaRPr lang="en-US" altLang="ko-KR" dirty="0" smtClean="0"/>
          </a:p>
        </p:txBody>
      </p:sp>
      <p:pic>
        <p:nvPicPr>
          <p:cNvPr id="1026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07" y="2276872"/>
            <a:ext cx="3935676" cy="288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29545"/>
            <a:ext cx="2327299" cy="35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82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00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숨기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전등은 </a:t>
            </a:r>
            <a:r>
              <a:rPr lang="ko-KR" altLang="en-US" b="1" dirty="0" smtClean="0">
                <a:solidFill>
                  <a:srgbClr val="FF0000"/>
                </a:solidFill>
              </a:rPr>
              <a:t>불규칙적인</a:t>
            </a:r>
            <a:r>
              <a:rPr lang="ko-KR" altLang="en-US" dirty="0" smtClean="0"/>
              <a:t> 회전을 반복함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빛에 따라 장애물의 그림자가 변함</a:t>
            </a:r>
            <a:endParaRPr lang="en-US" altLang="ko-KR" dirty="0" smtClean="0"/>
          </a:p>
        </p:txBody>
      </p:sp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19146"/>
            <a:ext cx="1656184" cy="256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위로 구부러진 화살표 8"/>
          <p:cNvSpPr/>
          <p:nvPr/>
        </p:nvSpPr>
        <p:spPr>
          <a:xfrm>
            <a:off x="2915816" y="3933056"/>
            <a:ext cx="2808312" cy="652293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42272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회전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89517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때리</a:t>
            </a:r>
            <a:r>
              <a:rPr lang="ko-KR" altLang="en-US" sz="2000" b="1" dirty="0"/>
              <a:t>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301208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캐릭터는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후면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</a:t>
            </a:r>
            <a:r>
              <a:rPr lang="ko-KR" altLang="en-US" b="1" dirty="0" smtClean="0">
                <a:solidFill>
                  <a:srgbClr val="C00000"/>
                </a:solidFill>
              </a:rPr>
              <a:t>모든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방향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2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48561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51834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포인트가 7개인 별 8"/>
          <p:cNvSpPr/>
          <p:nvPr/>
        </p:nvSpPr>
        <p:spPr>
          <a:xfrm>
            <a:off x="3652712" y="2545831"/>
            <a:ext cx="1584176" cy="1093146"/>
          </a:xfrm>
          <a:prstGeom prst="star7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공격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3638977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50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56438" y="3607048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824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때리</a:t>
            </a:r>
            <a:r>
              <a:rPr lang="ko-KR" altLang="en-US" sz="2000" b="1" dirty="0"/>
              <a:t>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9380" y="5301207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몬스터의</a:t>
            </a:r>
            <a:r>
              <a:rPr lang="ko-KR" altLang="en-US" dirty="0" smtClean="0"/>
              <a:t> 시각은 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</a:t>
            </a:r>
            <a:r>
              <a:rPr lang="en-US" altLang="ko-KR" dirty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8UNIT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스스로 움직인다</a:t>
            </a:r>
            <a:endParaRPr lang="en-US" altLang="ko-KR" dirty="0"/>
          </a:p>
        </p:txBody>
      </p:sp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51" y="2365896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3059832" y="3356992"/>
            <a:ext cx="309634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JHE\Desktop\그림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62622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11960" y="295630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8UNIT</a:t>
            </a:r>
            <a:endParaRPr lang="ko-KR" altLang="en-US" dirty="0"/>
          </a:p>
        </p:txBody>
      </p:sp>
      <p:sp>
        <p:nvSpPr>
          <p:cNvPr id="27" name="포인트가 7개인 별 26"/>
          <p:cNvSpPr/>
          <p:nvPr/>
        </p:nvSpPr>
        <p:spPr>
          <a:xfrm>
            <a:off x="1367644" y="2810419"/>
            <a:ext cx="1584176" cy="1093146"/>
          </a:xfrm>
          <a:prstGeom prst="star7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발</a:t>
            </a:r>
            <a:r>
              <a:rPr lang="ko-KR" altLang="en-US" sz="2400" b="1" dirty="0">
                <a:solidFill>
                  <a:schemeClr val="tx1"/>
                </a:solidFill>
              </a:rPr>
              <a:t>견</a:t>
            </a: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151620" y="2478247"/>
            <a:ext cx="1944216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259632" y="2462622"/>
            <a:ext cx="1800200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74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맵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625" y="5775800"/>
            <a:ext cx="806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특징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장애물만 존재하는 스테이지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조형</a:t>
            </a:r>
            <a:r>
              <a:rPr lang="ko-KR" altLang="en-US" sz="1600" b="1" dirty="0"/>
              <a:t>물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진열대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책상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공동 작업대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서랍장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도구함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사다리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전등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251520" y="6553412"/>
            <a:ext cx="86125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034465"/>
            <a:ext cx="8640960" cy="4150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71900" y="10573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스테이지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251520" y="1404385"/>
            <a:ext cx="45719" cy="5190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41167" y="1399038"/>
            <a:ext cx="45719" cy="51958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 descr="C:\Users\JHE\Desktop\스테이지1 탑뷰(경로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02161"/>
            <a:ext cx="5472608" cy="37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7516771" y="1492989"/>
            <a:ext cx="0" cy="373961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24328" y="308145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19UNIT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5976" y="542096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26UNIT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72155" y="5398604"/>
            <a:ext cx="554461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5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연구 목적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212356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DIRECTX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11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을 이용한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다양한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쉐이더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기법 연구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5559" y="1340768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클라이언트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9002" y="2087560"/>
            <a:ext cx="372874" cy="396044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323528" y="4396268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25559" y="4005064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그래픽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1600" y="4787860"/>
            <a:ext cx="7855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3D MAX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와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Zbrush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를 이용한 캐릭터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&amp;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장애물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모델링 제작 및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애니매이션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4714111"/>
            <a:ext cx="372874" cy="39604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978134" y="29876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디퍼드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렌더링을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이용한 조명과 그림자 표현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2951656"/>
            <a:ext cx="372874" cy="3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 및 특징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6" y="1529563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숨고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피하고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처치하라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!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242088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390110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로봇에게 들키지 않도록 숨고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위치를 노출시키는 빛을 피하고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방해되는 로봇을 해치우면서 </a:t>
            </a:r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정해진 시간 동안 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개의 스테이지를 </a:t>
            </a:r>
            <a:r>
              <a:rPr lang="ko-KR" altLang="en-US" sz="1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클리어하면서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자신의 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태엽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을 찾아야 한다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15616" y="5589240"/>
            <a:ext cx="70567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15616" y="5419823"/>
            <a:ext cx="0" cy="360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178883" y="5409220"/>
            <a:ext cx="0" cy="360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419872" y="5419823"/>
            <a:ext cx="0" cy="360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796136" y="5419823"/>
            <a:ext cx="0" cy="360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568148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 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57336" y="568148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 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88224" y="568148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 3</a:t>
            </a:r>
            <a:endParaRPr lang="ko-KR" altLang="en-US" dirty="0"/>
          </a:p>
        </p:txBody>
      </p:sp>
      <p:pic>
        <p:nvPicPr>
          <p:cNvPr id="1026" name="Picture 2" descr="C:\Users\JHE\Desktop\목각인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14" y="4428032"/>
            <a:ext cx="634804" cy="96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HE\Desktop\로봇인형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54" y="4534444"/>
            <a:ext cx="689308" cy="101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JHE\Desktop\로봇인형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562413"/>
            <a:ext cx="689308" cy="101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HE\Desktop\그림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07878"/>
            <a:ext cx="713837" cy="64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 및 특징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55272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시점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3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400" y="3068960"/>
            <a:ext cx="466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게임장르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어드벤처 액션 게임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400" y="3861048"/>
            <a:ext cx="783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컨셉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태엽을 뺏긴 태엽인형이 태엽을 찾아 장난감 인형들을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	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       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처치하며 스테이지를 나아가는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 오프라인 게임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34888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경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DIRECT X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1400" y="4797152"/>
            <a:ext cx="704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플레이어 속도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1.5UNIT ,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로봇의 속도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2UNIT 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(1UNIT = 25CM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5445224"/>
            <a:ext cx="466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예상 플레이 시간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15~20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분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83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조작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방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 descr="C:\Users\JHE\AppData\Local\Temp\BNZ.5a1c09231616f9b4\키보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4982"/>
            <a:ext cx="9144000" cy="457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7544" y="5157192"/>
            <a:ext cx="576064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Ctr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20272" y="5157192"/>
            <a:ext cx="1728192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방향키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19671" y="5157192"/>
            <a:ext cx="630179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Alt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17802" y="4577860"/>
            <a:ext cx="432048" cy="5076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2" idx="2"/>
          </p:cNvCxnSpPr>
          <p:nvPr/>
        </p:nvCxnSpPr>
        <p:spPr>
          <a:xfrm>
            <a:off x="755576" y="57332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7277" y="635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3519" y="635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점</a:t>
            </a:r>
            <a:r>
              <a:rPr lang="ko-KR" altLang="en-US" dirty="0"/>
              <a:t>프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26684" y="564723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125104" y="4959504"/>
            <a:ext cx="1078744" cy="12637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5816" y="6309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엎드리</a:t>
            </a:r>
            <a:r>
              <a:rPr lang="ko-KR" altLang="en-US" dirty="0"/>
              <a:t>기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100392" y="564723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77226" y="6290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방향</a:t>
            </a:r>
            <a:r>
              <a:rPr lang="ko-KR" altLang="en-US" dirty="0"/>
              <a:t>키</a:t>
            </a: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73" y="1235552"/>
            <a:ext cx="358439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30336"/>
            <a:ext cx="3040669" cy="222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JHE\Desktop\게이지바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80928"/>
            <a:ext cx="2664296" cy="8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5461" y="4221088"/>
            <a:ext cx="7073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스테이지 곳곳에 있는 </a:t>
            </a:r>
            <a:r>
              <a:rPr lang="ko-KR" altLang="en-US" dirty="0" smtClean="0">
                <a:solidFill>
                  <a:srgbClr val="FF0000"/>
                </a:solidFill>
              </a:rPr>
              <a:t>장애물</a:t>
            </a:r>
            <a:r>
              <a:rPr lang="ko-KR" altLang="en-US" dirty="0" smtClean="0"/>
              <a:t>을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스테이지로 통하는 </a:t>
            </a:r>
            <a:r>
              <a:rPr lang="ko-KR" altLang="en-US" dirty="0" smtClean="0">
                <a:solidFill>
                  <a:srgbClr val="FF0000"/>
                </a:solidFill>
              </a:rPr>
              <a:t>출구</a:t>
            </a:r>
            <a:r>
              <a:rPr lang="ko-KR" altLang="en-US" dirty="0" smtClean="0"/>
              <a:t>를 찾는다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제한된 시간</a:t>
            </a:r>
            <a:r>
              <a:rPr lang="ko-KR" altLang="en-US" dirty="0" smtClean="0"/>
              <a:t>이 부여되며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캐릭터들은 손상도를 가진다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제한된 시간이 다하거나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 캐릭터의 손상도가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되었을 시 </a:t>
            </a:r>
            <a:r>
              <a:rPr lang="en-US" altLang="ko-KR" dirty="0" smtClean="0"/>
              <a:t>Game Over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5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697149" y="4172871"/>
            <a:ext cx="4068452" cy="648433"/>
            <a:chOff x="899592" y="1724864"/>
            <a:chExt cx="4237997" cy="718661"/>
          </a:xfrm>
        </p:grpSpPr>
        <p:sp>
          <p:nvSpPr>
            <p:cNvPr id="59" name="직사각형 58"/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233520" y="4168287"/>
            <a:ext cx="4068360" cy="648072"/>
            <a:chOff x="899592" y="1755279"/>
            <a:chExt cx="4237997" cy="675031"/>
          </a:xfrm>
        </p:grpSpPr>
        <p:sp>
          <p:nvSpPr>
            <p:cNvPr id="67" name="직사각형 66"/>
            <p:cNvSpPr/>
            <p:nvPr/>
          </p:nvSpPr>
          <p:spPr>
            <a:xfrm>
              <a:off x="1691678" y="2000084"/>
              <a:ext cx="3351552" cy="416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Adobe Photoshop CS5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4697241" y="2839269"/>
            <a:ext cx="4068360" cy="439435"/>
            <a:chOff x="899591" y="1953371"/>
            <a:chExt cx="4237998" cy="521960"/>
          </a:xfrm>
        </p:grpSpPr>
        <p:sp>
          <p:nvSpPr>
            <p:cNvPr id="71" name="직사각형 70"/>
            <p:cNvSpPr/>
            <p:nvPr/>
          </p:nvSpPr>
          <p:spPr>
            <a:xfrm>
              <a:off x="1691674" y="2000081"/>
              <a:ext cx="3351552" cy="475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DirectX 11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1" y="1953371"/>
              <a:ext cx="1336305" cy="446826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2267791" y="5608447"/>
            <a:ext cx="4068360" cy="632834"/>
            <a:chOff x="832187" y="1572165"/>
            <a:chExt cx="4305402" cy="865811"/>
          </a:xfrm>
        </p:grpSpPr>
        <p:sp>
          <p:nvSpPr>
            <p:cNvPr id="75" name="직사각형 74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2267744" y="1287967"/>
            <a:ext cx="4068360" cy="720080"/>
            <a:chOff x="899592" y="1733956"/>
            <a:chExt cx="4237997" cy="696354"/>
          </a:xfrm>
        </p:grpSpPr>
        <p:sp>
          <p:nvSpPr>
            <p:cNvPr id="79" name="직사각형 78"/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Microsoft Windows </a:t>
              </a:r>
              <a:r>
                <a: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233520" y="2564279"/>
            <a:ext cx="4068451" cy="677717"/>
            <a:chOff x="899592" y="1749076"/>
            <a:chExt cx="4237997" cy="681234"/>
          </a:xfrm>
        </p:grpSpPr>
        <p:sp>
          <p:nvSpPr>
            <p:cNvPr id="83" name="직사각형 82"/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Visual Studio </a:t>
              </a:r>
              <a:r>
                <a:rPr lang="en-US" altLang="ko-KR" sz="2000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2017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749076"/>
              <a:ext cx="652910" cy="626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51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기술요소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53946" y="1844822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9410" y="2092786"/>
            <a:ext cx="4804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쉐이더를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범프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2056785"/>
            <a:ext cx="372874" cy="3960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2978950"/>
            <a:ext cx="4680520" cy="30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9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717</Words>
  <Application>Microsoft Office PowerPoint</Application>
  <PresentationFormat>화면 슬라이드 쇼(4:3)</PresentationFormat>
  <Paragraphs>224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Arial</vt:lpstr>
      <vt:lpstr>Segoe UI Black</vt:lpstr>
      <vt:lpstr>나눔고딕 ExtraBold</vt:lpstr>
      <vt:lpstr>한컴 윤고딕 720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정우준</cp:lastModifiedBy>
  <cp:revision>142</cp:revision>
  <dcterms:created xsi:type="dcterms:W3CDTF">2016-04-02T13:07:11Z</dcterms:created>
  <dcterms:modified xsi:type="dcterms:W3CDTF">2017-12-06T14:52:59Z</dcterms:modified>
</cp:coreProperties>
</file>