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64" r:id="rId2"/>
    <p:sldId id="279" r:id="rId3"/>
    <p:sldId id="280" r:id="rId4"/>
    <p:sldId id="281" r:id="rId5"/>
    <p:sldId id="284" r:id="rId6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9pPr>
  </p:defaultTextStyle>
  <p:extLst>
    <p:ext uri="{EFAFB233-063F-42B5-8137-9DF3F51BA10A}">
      <p15:sldGuideLst xmlns:p15="http://schemas.microsoft.com/office/powerpoint/2012/main">
        <p15:guide id="1" orient="horz" pos="4490">
          <p15:clr>
            <a:srgbClr val="A4A3A4"/>
          </p15:clr>
        </p15:guide>
        <p15:guide id="2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8A2"/>
    <a:srgbClr val="49AEE2"/>
    <a:srgbClr val="00B0F0"/>
    <a:srgbClr val="46B0E0"/>
    <a:srgbClr val="117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84762" autoAdjust="0"/>
  </p:normalViewPr>
  <p:slideViewPr>
    <p:cSldViewPr>
      <p:cViewPr varScale="1">
        <p:scale>
          <a:sx n="86" d="100"/>
          <a:sy n="86" d="100"/>
        </p:scale>
        <p:origin x="1914" y="90"/>
      </p:cViewPr>
      <p:guideLst>
        <p:guide orient="horz" pos="4490"/>
        <p:guide pos="453"/>
      </p:guideLst>
    </p:cSldViewPr>
  </p:slideViewPr>
  <p:outlineViewPr>
    <p:cViewPr varScale="1">
      <p:scale>
        <a:sx n="170" d="200"/>
        <a:sy n="170" d="200"/>
      </p:scale>
      <p:origin x="0" y="4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478" y="-126"/>
      </p:cViewPr>
      <p:guideLst>
        <p:guide orient="horz" pos="2757"/>
        <p:guide pos="202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059" cy="512111"/>
          </a:xfrm>
          <a:prstGeom prst="rect">
            <a:avLst/>
          </a:prstGeom>
        </p:spPr>
        <p:txBody>
          <a:bodyPr vert="horz" wrap="square" lIns="86825" tIns="43412" rIns="86825" bIns="4341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de-DE"/>
              <a:t>Institut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0983"/>
            <a:ext cx="3077059" cy="512110"/>
          </a:xfrm>
          <a:prstGeom prst="rect">
            <a:avLst/>
          </a:prstGeom>
        </p:spPr>
        <p:txBody>
          <a:bodyPr vert="horz" wrap="square" lIns="86825" tIns="43412" rIns="86825" bIns="43412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752" y="9720983"/>
            <a:ext cx="3077059" cy="512110"/>
          </a:xfrm>
          <a:prstGeom prst="rect">
            <a:avLst/>
          </a:prstGeom>
        </p:spPr>
        <p:txBody>
          <a:bodyPr vert="horz" wrap="square" lIns="86825" tIns="43412" rIns="86825" bIns="43412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0B072EA-2344-46E3-A28A-3AB10F689D1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4020752" y="1"/>
            <a:ext cx="3077059" cy="512111"/>
          </a:xfrm>
          <a:prstGeom prst="rect">
            <a:avLst/>
          </a:prstGeom>
        </p:spPr>
        <p:txBody>
          <a:bodyPr vert="horz" wrap="square" lIns="86825" tIns="43412" rIns="86825" bIns="4341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2C5A260C-5A6C-4EDB-85BC-89F49BC2A00A}" type="datetime1">
              <a:rPr lang="de-DE"/>
              <a:pPr/>
              <a:t>11.10.2022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9201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6825" tIns="43412" rIns="86825" bIns="43412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sz="1700"/>
          </a:p>
        </p:txBody>
      </p:sp>
      <p:sp>
        <p:nvSpPr>
          <p:cNvPr id="1024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585825" y="-11291888"/>
            <a:ext cx="16092488" cy="120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9633" y="4861252"/>
            <a:ext cx="5677055" cy="4602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3078550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6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r>
              <a:rPr lang="de-DE"/>
              <a:t>Institut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017771" y="1"/>
            <a:ext cx="3078549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6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02"/>
            <a:ext cx="3078550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6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7771" y="9722502"/>
            <a:ext cx="3078549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6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fld id="{53E904B6-5F91-42DE-A347-89865559B91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582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5" charset="-128"/>
        <a:cs typeface="ＭＳ Ｐゴシック" pitchFamily="5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30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16" charset="0"/>
        <a:ea typeface="ＭＳ Ｐゴシック" pitchFamily="30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16" charset="0"/>
        <a:ea typeface="ＭＳ Ｐゴシック" pitchFamily="30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16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585825" y="-11291888"/>
            <a:ext cx="16092488" cy="12068176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de-DE"/>
              <a:t>Institut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E904B6-5F91-42DE-A347-89865559B91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2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7938"/>
            <a:ext cx="10058400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/>
          </p:nvPr>
        </p:nvSpPr>
        <p:spPr bwMode="auto">
          <a:xfrm>
            <a:off x="682594" y="1547589"/>
            <a:ext cx="889422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49263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55600" indent="-355600" algn="l">
              <a:buFont typeface="+mj-lt"/>
              <a:buNone/>
              <a:tabLst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55600" indent="-355600" algn="l">
              <a:buFont typeface="Arial" pitchFamily="34" charset="0"/>
              <a:buChar char="•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763892"/>
              </p:ext>
            </p:extLst>
          </p:nvPr>
        </p:nvGraphicFramePr>
        <p:xfrm>
          <a:off x="754063" y="2065338"/>
          <a:ext cx="85725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r:id="rId3" imgW="8571719" imgH="4572396" progId="Excel.Sheet.8">
                  <p:embed/>
                </p:oleObj>
              </mc:Choice>
              <mc:Fallback>
                <p:oleObj r:id="rId3" imgW="8571719" imgH="457239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065338"/>
                        <a:ext cx="85725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500580361"/>
              </p:ext>
            </p:extLst>
          </p:nvPr>
        </p:nvGraphicFramePr>
        <p:xfrm>
          <a:off x="682625" y="2065338"/>
          <a:ext cx="86439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r:id="rId3" imgW="8644877" imgH="4572396" progId="Excel.Sheet.8">
                  <p:embed/>
                </p:oleObj>
              </mc:Choice>
              <mc:Fallback>
                <p:oleObj r:id="rId3" imgW="8644877" imgH="4572396" progId="Excel.Sheet.8">
                  <p:embed/>
                  <p:pic>
                    <p:nvPicPr>
                      <p:cNvPr id="0" name="Diagramm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065338"/>
                        <a:ext cx="864393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4022005"/>
              </p:ext>
            </p:extLst>
          </p:nvPr>
        </p:nvGraphicFramePr>
        <p:xfrm>
          <a:off x="682625" y="2065338"/>
          <a:ext cx="8643938" cy="4572000"/>
        </p:xfrm>
        <a:graphic>
          <a:graphicData uri="http://schemas.openxmlformats.org/drawingml/2006/table">
            <a:tbl>
              <a:tblPr/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 descr="Testbild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625" y="2208213"/>
            <a:ext cx="864393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ed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/>
          </p:nvPr>
        </p:nvSpPr>
        <p:spPr bwMode="auto">
          <a:xfrm>
            <a:off x="682594" y="1547589"/>
            <a:ext cx="889422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49263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55600" indent="-355600" algn="l">
              <a:buFont typeface="+mj-lt"/>
              <a:buNone/>
              <a:tabLst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55600" indent="-355600" algn="l">
              <a:buFont typeface="Arial" pitchFamily="34" charset="0"/>
              <a:buChar char="•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0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216418" y="-252723"/>
            <a:ext cx="10441450" cy="7993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 bwMode="auto">
          <a:xfrm>
            <a:off x="682593" y="539477"/>
            <a:ext cx="892971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" y="69501"/>
            <a:ext cx="546988" cy="494266"/>
          </a:xfrm>
          <a:prstGeom prst="rect">
            <a:avLst/>
          </a:prstGeom>
        </p:spPr>
      </p:pic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682594" y="1547589"/>
            <a:ext cx="889422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49263">
              <a:buNone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55600" indent="-355600" algn="l">
              <a:buFont typeface="+mj-lt"/>
              <a:buNone/>
              <a:tabLst>
                <a:tab pos="712788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55600" indent="-355600" algn="l">
              <a:buFont typeface="Arial" pitchFamily="34" charset="0"/>
              <a:buChar char="•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 userDrawn="1"/>
        </p:nvSpPr>
        <p:spPr>
          <a:xfrm>
            <a:off x="71622" y="279815"/>
            <a:ext cx="9900000" cy="7175438"/>
          </a:xfrm>
          <a:prstGeom prst="roundRect">
            <a:avLst>
              <a:gd name="adj" fmla="val 1603"/>
            </a:avLst>
          </a:prstGeom>
          <a:gradFill flip="none" rotWithShape="1">
            <a:gsLst>
              <a:gs pos="0">
                <a:srgbClr val="46B0E0"/>
              </a:gs>
              <a:gs pos="100000">
                <a:srgbClr val="49AEE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100073" y="308843"/>
            <a:ext cx="9846000" cy="7146000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Abgerundetes Rechteck 14"/>
          <p:cNvSpPr/>
          <p:nvPr userDrawn="1"/>
        </p:nvSpPr>
        <p:spPr>
          <a:xfrm>
            <a:off x="72535" y="7023193"/>
            <a:ext cx="9900000" cy="44872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9000">
                <a:srgbClr val="46B0E0"/>
              </a:gs>
              <a:gs pos="78000">
                <a:srgbClr val="0078A2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99306" y="6972612"/>
            <a:ext cx="9846000" cy="14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73287" y="7023193"/>
            <a:ext cx="9900000" cy="44872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9000">
                <a:srgbClr val="46B0E0"/>
              </a:gs>
              <a:gs pos="78000">
                <a:srgbClr val="0078A2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100058" y="6972612"/>
            <a:ext cx="9846000" cy="14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7452580" y="7110998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D074C2-F9F8-4D9D-9978-CC10F3D0629E}" type="slidenum">
              <a:rPr lang="de-DE" sz="160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‹Nr.›</a:t>
            </a:fld>
            <a:endParaRPr lang="de-DE" sz="16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6" r:id="rId2"/>
    <p:sldLayoutId id="2147483723" r:id="rId3"/>
    <p:sldLayoutId id="2147483743" r:id="rId4"/>
    <p:sldLayoutId id="2147483744" r:id="rId5"/>
    <p:sldLayoutId id="2147483745" r:id="rId6"/>
    <p:sldLayoutId id="2147483740" r:id="rId7"/>
    <p:sldLayoutId id="2147483741" r:id="rId8"/>
  </p:sldLayoutIdLst>
  <p:hf hdr="0" ftr="0" dt="0"/>
  <p:txStyles>
    <p:titleStyle>
      <a:lvl1pPr algn="l" defTabSz="1007943" rtl="0" eaLnBrk="1" latinLnBrk="0" hangingPunct="1">
        <a:spcBef>
          <a:spcPct val="0"/>
        </a:spcBef>
        <a:buNone/>
        <a:defRPr sz="2800" kern="1200">
          <a:solidFill>
            <a:srgbClr val="00B0F0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XiLab</a:t>
            </a:r>
            <a:r>
              <a:rPr lang="de-DE"/>
              <a:t> – Bewässerung mit IOT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Liberation Serif Regular" pitchFamily="-112" charset="0"/>
              <a:cs typeface="SimSun"/>
            </a:endParaRPr>
          </a:p>
          <a:p>
            <a:r>
              <a:rPr lang="de-DE" dirty="0"/>
              <a:t>Von Lars Dubrau, Nils Milewski, Alex Heiming</a:t>
            </a:r>
          </a:p>
        </p:txBody>
      </p:sp>
    </p:spTree>
    <p:extLst>
      <p:ext uri="{BB962C8B-B14F-4D97-AF65-F5344CB8AC3E}">
        <p14:creationId xmlns:p14="http://schemas.microsoft.com/office/powerpoint/2010/main" val="33411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Einführung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Technologie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Ausblick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Inhaltsübersicht</a:t>
            </a:r>
          </a:p>
        </p:txBody>
      </p:sp>
    </p:spTree>
    <p:extLst>
      <p:ext uri="{BB962C8B-B14F-4D97-AF65-F5344CB8AC3E}">
        <p14:creationId xmlns:p14="http://schemas.microsoft.com/office/powerpoint/2010/main" val="25162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Bewässerung der Stadt umfangreich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Heiße Sommer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Interesse der Anwohner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Einfache Bedienbarkeit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163709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Website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REST API Backend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Microcontroller C /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</p:spTree>
    <p:extLst>
      <p:ext uri="{BB962C8B-B14F-4D97-AF65-F5344CB8AC3E}">
        <p14:creationId xmlns:p14="http://schemas.microsoft.com/office/powerpoint/2010/main" val="40199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/>
              <a:t>Website Erweiterung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Erfahrung Testfeld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Auswahl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6302057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Benutzerdefiniert</PresentationFormat>
  <Paragraphs>23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Liberation Sans</vt:lpstr>
      <vt:lpstr>Liberation Serif Regular</vt:lpstr>
      <vt:lpstr>Times New Roman</vt:lpstr>
      <vt:lpstr>Larissa</vt:lpstr>
      <vt:lpstr>Microsoft Excel 97-2003 Worksheet</vt:lpstr>
      <vt:lpstr>XiLab – Bewässerung mit IOT</vt:lpstr>
      <vt:lpstr>Inhaltsübersicht</vt:lpstr>
      <vt:lpstr>Einführung</vt:lpstr>
      <vt:lpstr>Technologie Stack</vt:lpstr>
      <vt:lpstr>Ausblick</vt:lpstr>
    </vt:vector>
  </TitlesOfParts>
  <Company>manx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M. Meyer</dc:creator>
  <cp:lastModifiedBy>Alex Heiming</cp:lastModifiedBy>
  <cp:revision>238</cp:revision>
  <cp:lastPrinted>2010-09-29T10:07:46Z</cp:lastPrinted>
  <dcterms:created xsi:type="dcterms:W3CDTF">2010-09-15T09:35:42Z</dcterms:created>
  <dcterms:modified xsi:type="dcterms:W3CDTF">2022-10-11T08:44:26Z</dcterms:modified>
</cp:coreProperties>
</file>