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508EA-ADA3-4745-AB7E-64D1E023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4EBDB4-1AF9-4143-8861-007ED740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D804-59CB-41F9-8F38-DDA8F6F9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D0D3F-5E5C-4053-8177-47DB21B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3D2D2-9BDE-4ABC-8EE8-5359F3D5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F86D-85C4-44B5-BFFD-95F0FFB2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3F4193-1C3E-4D11-A29C-C077F0D9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F7401-CEDC-4D51-852A-BB599258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CFEE9-8A68-402A-BEB5-D4DA75AF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8341CA-8643-4FAE-AA2A-9B8CFD56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7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F1CCEE-934B-4BD2-8047-7E0E08289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8EF1A7-BA57-4DD0-BE57-AC555647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D5DE7-58FF-4AEE-8301-AB9DE1F2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A82F6-D78F-4EF4-A22E-6A78EBC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4E4E6-1ED5-467B-A111-F196ED5C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33AAC-1A88-48DD-8747-38F4CAE8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B96C-CCED-4BC7-AB71-C656AF37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1CBBC-7E68-4B6E-B0D7-3FF3523D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4C7FB-AB5D-4AF1-BF59-2118B0FE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9EFAA-62C3-4134-8741-3E683C2E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2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353A1-7D0E-40DB-A2FB-C6D4072B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D4EF7A-BD4B-473F-A0C9-4F3B16D9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D7A11-8F2E-4F09-B58C-8D119B6E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B940D-BB7F-42DF-90DB-E3CF74A8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DA4F0-59B5-4604-BA3F-BC9629C5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4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D6784-FECC-4512-9D42-A844B381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D0876-A2D2-4AEB-865A-DCC75A65A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6DF055-9A83-452B-B91A-06685748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2AF17-0D10-42AE-BB90-197DC1C8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C52AAA-136A-4DC3-8B7F-16C8CC6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B6B6A-8AB5-4878-8AC5-E03265D6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8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ADE10-62B9-4EC9-8CA4-910A6969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C6365-E76A-4F58-8D30-EAF25515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71DB3-55F7-499D-85A7-4E02B77A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901F1F-B232-43D4-9190-01F427384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5253BD-4845-4288-9C1B-454F821FD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259420-7B25-44C9-95DA-845A3DAC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5AD8A2-8C90-4EFE-9E65-A71C79F2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A9D202-70F5-47DE-AC64-547B3F74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05627-0E3E-424A-ADB6-EA7FC069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642C18-BBD3-45DA-BC31-5B1CDFD9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7EF873-D61C-4F61-8892-0BC50D64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DB86C9-3D9D-47CC-BB3C-DAF1729A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4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C41028-C739-454D-88CC-A02D91C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C93B6D-BDEE-4B7F-B1CB-B2652E8C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5ECEB-843E-448E-ABF2-076004E2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3CB33-35C0-4435-89C9-FD09E6AC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7A023-13ED-473A-9F16-D84F1149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D133B-9BE9-47E0-BD29-FE3A62886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C400-F0CB-4431-883F-AD4982C7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DC5049-7A87-4F18-8811-C3C63532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BB9985-E5EC-45EB-B5FF-A7AA96B0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40D36-723A-470E-9F46-EA61E7D5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84AE86-55E1-4695-A395-169B8004D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45E256-8054-47F0-B86A-F0645CCB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AA73E5-22B1-4E6C-94E8-01011A0A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88D9CC-B69D-41E1-B628-B907154B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7D803-9746-4C74-9187-B585C0DD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B5FB7D-3ADA-4BE3-A049-59395D1F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48CE27-D6AD-4BC8-AEBD-5F33785B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05F63-39B5-4679-9DD5-C6E6F14A2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40934-738E-44CF-B7A3-81F1626E0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83CB26-77FC-4009-BA40-F58917E1E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F9673-4178-47FE-AED2-BE15FAE4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A0A89E-F21A-453E-9635-4AD0C0B66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8FC7D-647D-4C78-BEF5-FAEAE97A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136" y="163957"/>
            <a:ext cx="1776663" cy="89482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流程圖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ECFFD0-8734-4806-BB82-7DCD09052BEF}"/>
              </a:ext>
            </a:extLst>
          </p:cNvPr>
          <p:cNvSpPr txBox="1"/>
          <p:nvPr/>
        </p:nvSpPr>
        <p:spPr>
          <a:xfrm>
            <a:off x="838201" y="1197280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圖像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28E4BBE-3EEB-4AC1-B96E-181A00474D3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72057" y="1381946"/>
            <a:ext cx="368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EB143E-7B70-4DA8-96C1-EF3602DAC068}"/>
              </a:ext>
            </a:extLst>
          </p:cNvPr>
          <p:cNvSpPr txBox="1"/>
          <p:nvPr/>
        </p:nvSpPr>
        <p:spPr>
          <a:xfrm>
            <a:off x="3842727" y="1180136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7A690C-1978-4E28-8F5C-A1333AD3CF1B}"/>
              </a:ext>
            </a:extLst>
          </p:cNvPr>
          <p:cNvSpPr txBox="1"/>
          <p:nvPr/>
        </p:nvSpPr>
        <p:spPr>
          <a:xfrm>
            <a:off x="2340464" y="1197280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C10FB13-5E31-4289-A8AA-185CE9DC6FEE}"/>
              </a:ext>
            </a:extLst>
          </p:cNvPr>
          <p:cNvCxnSpPr>
            <a:cxnSpLocks/>
          </p:cNvCxnSpPr>
          <p:nvPr/>
        </p:nvCxnSpPr>
        <p:spPr>
          <a:xfrm>
            <a:off x="1405129" y="1566612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BD3FCA-7FA2-4B7B-A3E2-0C870932E7F6}"/>
              </a:ext>
            </a:extLst>
          </p:cNvPr>
          <p:cNvSpPr txBox="1"/>
          <p:nvPr/>
        </p:nvSpPr>
        <p:spPr>
          <a:xfrm>
            <a:off x="838201" y="2328611"/>
            <a:ext cx="1133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擷取影像中代表道路的範本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7AC2AC-2452-4C95-9549-F48D290FA230}"/>
              </a:ext>
            </a:extLst>
          </p:cNvPr>
          <p:cNvSpPr txBox="1"/>
          <p:nvPr/>
        </p:nvSpPr>
        <p:spPr>
          <a:xfrm>
            <a:off x="5344989" y="2276486"/>
            <a:ext cx="12528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計算該區域的</a:t>
            </a:r>
            <a:r>
              <a:rPr lang="en-US" altLang="zh-TW" dirty="0"/>
              <a:t>LBP</a:t>
            </a:r>
            <a:r>
              <a:rPr lang="zh-TW" altLang="en-US" dirty="0"/>
              <a:t>直方圖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87625D7-80E8-4FDD-A2BB-CEC36A7CCE0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972057" y="2738151"/>
            <a:ext cx="3372932" cy="3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05ED26-1A3C-4BB5-933D-8B6BFE5A12BD}"/>
              </a:ext>
            </a:extLst>
          </p:cNvPr>
          <p:cNvSpPr txBox="1"/>
          <p:nvPr/>
        </p:nvSpPr>
        <p:spPr>
          <a:xfrm>
            <a:off x="5344990" y="1058779"/>
            <a:ext cx="12528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生成</a:t>
            </a:r>
            <a:r>
              <a:rPr lang="en-US" altLang="zh-TW" dirty="0"/>
              <a:t>LBP</a:t>
            </a:r>
            <a:r>
              <a:rPr lang="zh-TW" altLang="en-US" dirty="0"/>
              <a:t>特徵直方圖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40CAA48-8853-4910-B956-5A957EF2CC88}"/>
              </a:ext>
            </a:extLst>
          </p:cNvPr>
          <p:cNvCxnSpPr>
            <a:cxnSpLocks/>
          </p:cNvCxnSpPr>
          <p:nvPr/>
        </p:nvCxnSpPr>
        <p:spPr>
          <a:xfrm>
            <a:off x="3474320" y="1381945"/>
            <a:ext cx="368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D75CBB-B2FD-4E5D-8BD6-94AFC617E610}"/>
              </a:ext>
            </a:extLst>
          </p:cNvPr>
          <p:cNvCxnSpPr>
            <a:cxnSpLocks/>
          </p:cNvCxnSpPr>
          <p:nvPr/>
        </p:nvCxnSpPr>
        <p:spPr>
          <a:xfrm>
            <a:off x="4976583" y="1381945"/>
            <a:ext cx="368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7711553-CCC2-4021-9739-B00F161A0523}"/>
              </a:ext>
            </a:extLst>
          </p:cNvPr>
          <p:cNvSpPr txBox="1"/>
          <p:nvPr/>
        </p:nvSpPr>
        <p:spPr>
          <a:xfrm>
            <a:off x="6782079" y="5270510"/>
            <a:ext cx="1513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比較直方圖並標記相似度高的區域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664C4E-AB45-4EB4-AE4E-0B459121A220}"/>
              </a:ext>
            </a:extLst>
          </p:cNvPr>
          <p:cNvCxnSpPr>
            <a:cxnSpLocks/>
          </p:cNvCxnSpPr>
          <p:nvPr/>
        </p:nvCxnSpPr>
        <p:spPr>
          <a:xfrm>
            <a:off x="7581900" y="1566612"/>
            <a:ext cx="0" cy="368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D38CA2F-D1D0-4478-A272-0408631813BD}"/>
              </a:ext>
            </a:extLst>
          </p:cNvPr>
          <p:cNvSpPr txBox="1"/>
          <p:nvPr/>
        </p:nvSpPr>
        <p:spPr>
          <a:xfrm>
            <a:off x="6955456" y="1180136"/>
            <a:ext cx="125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STRIDE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B5457C-14F6-42BB-8828-C6262238CC96}"/>
              </a:ext>
            </a:extLst>
          </p:cNvPr>
          <p:cNvCxnSpPr>
            <a:cxnSpLocks/>
          </p:cNvCxnSpPr>
          <p:nvPr/>
        </p:nvCxnSpPr>
        <p:spPr>
          <a:xfrm>
            <a:off x="6597876" y="1375743"/>
            <a:ext cx="368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D41C1D9-3215-4FCE-A2AA-2BC75D4A7A06}"/>
              </a:ext>
            </a:extLst>
          </p:cNvPr>
          <p:cNvCxnSpPr>
            <a:cxnSpLocks/>
          </p:cNvCxnSpPr>
          <p:nvPr/>
        </p:nvCxnSpPr>
        <p:spPr>
          <a:xfrm flipH="1">
            <a:off x="5389945" y="5716770"/>
            <a:ext cx="1392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D25C2DB-1190-44B9-9141-8F2395B4E0BB}"/>
              </a:ext>
            </a:extLst>
          </p:cNvPr>
          <p:cNvSpPr txBox="1"/>
          <p:nvPr/>
        </p:nvSpPr>
        <p:spPr>
          <a:xfrm>
            <a:off x="3474319" y="5318586"/>
            <a:ext cx="19287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將標記出的區域透過注水的方法將其標示出來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96DF151-5637-42BA-9858-200E7CFEEB49}"/>
              </a:ext>
            </a:extLst>
          </p:cNvPr>
          <p:cNvCxnSpPr>
            <a:cxnSpLocks/>
          </p:cNvCxnSpPr>
          <p:nvPr/>
        </p:nvCxnSpPr>
        <p:spPr>
          <a:xfrm>
            <a:off x="6597876" y="2711937"/>
            <a:ext cx="984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0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Matthew Chen</dc:creator>
  <cp:lastModifiedBy>Matthew Chen</cp:lastModifiedBy>
  <cp:revision>4</cp:revision>
  <dcterms:created xsi:type="dcterms:W3CDTF">2024-11-07T04:48:54Z</dcterms:created>
  <dcterms:modified xsi:type="dcterms:W3CDTF">2024-11-07T05:19:41Z</dcterms:modified>
</cp:coreProperties>
</file>