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3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508EA-ADA3-4745-AB7E-64D1E0230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4EBDB4-1AF9-4143-8861-007ED740B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5D804-59CB-41F9-8F38-DDA8F6F9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D0D3F-5E5C-4053-8177-47DB21BD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23D2D2-9BDE-4ABC-8EE8-5359F3D5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5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EF86D-85C4-44B5-BFFD-95F0FFB2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3F4193-1C3E-4D11-A29C-C077F0D97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F7401-CEDC-4D51-852A-BB599258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CFEE9-8A68-402A-BEB5-D4DA75AF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8341CA-8643-4FAE-AA2A-9B8CFD56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7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F1CCEE-934B-4BD2-8047-7E0E08289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8EF1A7-BA57-4DD0-BE57-AC555647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D5DE7-58FF-4AEE-8301-AB9DE1F2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A82F6-D78F-4EF4-A22E-6A78EBC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84E4E6-1ED5-467B-A111-F196ED5C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32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33AAC-1A88-48DD-8747-38F4CAE8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CB96C-CCED-4BC7-AB71-C656AF37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C1CBBC-7E68-4B6E-B0D7-3FF3523D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E4C7FB-AB5D-4AF1-BF59-2118B0FE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9EFAA-62C3-4134-8741-3E683C2E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2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353A1-7D0E-40DB-A2FB-C6D4072B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D4EF7A-BD4B-473F-A0C9-4F3B16D9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CD7A11-8F2E-4F09-B58C-8D119B6E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5B940D-BB7F-42DF-90DB-E3CF74A8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DA4F0-59B5-4604-BA3F-BC9629C5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49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D6784-FECC-4512-9D42-A844B381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D0876-A2D2-4AEB-865A-DCC75A65A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6DF055-9A83-452B-B91A-06685748F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A2AF17-0D10-42AE-BB90-197DC1C8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C52AAA-136A-4DC3-8B7F-16C8CC60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B6B6A-8AB5-4878-8AC5-E03265D6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8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ADE10-62B9-4EC9-8CA4-910A6969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C6365-E76A-4F58-8D30-EAF25515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E71DB3-55F7-499D-85A7-4E02B77A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901F1F-B232-43D4-9190-01F427384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5253BD-4845-4288-9C1B-454F821FD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259420-7B25-44C9-95DA-845A3DAC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5AD8A2-8C90-4EFE-9E65-A71C79F2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A9D202-70F5-47DE-AC64-547B3F74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9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05627-0E3E-424A-ADB6-EA7FC069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642C18-BBD3-45DA-BC31-5B1CDFD9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7EF873-D61C-4F61-8892-0BC50D64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DB86C9-3D9D-47CC-BB3C-DAF1729A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4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C41028-C739-454D-88CC-A02D91C3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C93B6D-BDEE-4B7F-B1CB-B2652E8C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C5ECEB-843E-448E-ABF2-076004E2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3CB33-35C0-4435-89C9-FD09E6AC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7A023-13ED-473A-9F16-D84F1149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1D133B-9BE9-47E0-BD29-FE3A62886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C400-F0CB-4431-883F-AD4982C7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DC5049-7A87-4F18-8811-C3C63532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BB9985-E5EC-45EB-B5FF-A7AA96B0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8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40D36-723A-470E-9F46-EA61E7D5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84AE86-55E1-4695-A395-169B8004D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45E256-8054-47F0-B86A-F0645CCB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AA73E5-22B1-4E6C-94E8-01011A0A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88D9CC-B69D-41E1-B628-B907154B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37D803-9746-4C74-9187-B585C0DD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4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B5FB7D-3ADA-4BE3-A049-59395D1F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48CE27-D6AD-4BC8-AEBD-5F33785B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E05F63-39B5-4679-9DD5-C6E6F14A2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01B6-637A-4D90-B272-E31B40A4B55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E40934-738E-44CF-B7A3-81F1626E0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83CB26-77FC-4009-BA40-F58917E1E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1113-F279-498B-BB0F-E34AF7EAAC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8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8FC7D-647D-4C78-BEF5-FAEAE97A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50" y="197663"/>
            <a:ext cx="1776663" cy="894822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/>
              <a:t>BREAKOUT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ECFFD0-8734-4806-BB82-7DCD09052BEF}"/>
              </a:ext>
            </a:extLst>
          </p:cNvPr>
          <p:cNvSpPr txBox="1"/>
          <p:nvPr/>
        </p:nvSpPr>
        <p:spPr>
          <a:xfrm>
            <a:off x="2027032" y="2477834"/>
            <a:ext cx="113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圖像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28E4BBE-3EEB-4AC1-B96E-181A00474D3C}"/>
              </a:ext>
            </a:extLst>
          </p:cNvPr>
          <p:cNvCxnSpPr>
            <a:cxnSpLocks/>
          </p:cNvCxnSpPr>
          <p:nvPr/>
        </p:nvCxnSpPr>
        <p:spPr>
          <a:xfrm>
            <a:off x="2593960" y="2202200"/>
            <a:ext cx="1" cy="27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EB143E-7B70-4DA8-96C1-EF3602DAC068}"/>
              </a:ext>
            </a:extLst>
          </p:cNvPr>
          <p:cNvSpPr txBox="1"/>
          <p:nvPr/>
        </p:nvSpPr>
        <p:spPr>
          <a:xfrm>
            <a:off x="2017134" y="4723043"/>
            <a:ext cx="113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7A690C-1978-4E28-8F5C-A1333AD3CF1B}"/>
              </a:ext>
            </a:extLst>
          </p:cNvPr>
          <p:cNvSpPr txBox="1"/>
          <p:nvPr/>
        </p:nvSpPr>
        <p:spPr>
          <a:xfrm>
            <a:off x="2027032" y="3598631"/>
            <a:ext cx="113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灰階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C10FB13-5E31-4289-A8AA-185CE9DC6FEE}"/>
              </a:ext>
            </a:extLst>
          </p:cNvPr>
          <p:cNvCxnSpPr>
            <a:cxnSpLocks/>
          </p:cNvCxnSpPr>
          <p:nvPr/>
        </p:nvCxnSpPr>
        <p:spPr>
          <a:xfrm>
            <a:off x="2584062" y="2847166"/>
            <a:ext cx="0" cy="75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BD3FCA-7FA2-4B7B-A3E2-0C870932E7F6}"/>
              </a:ext>
            </a:extLst>
          </p:cNvPr>
          <p:cNvSpPr txBox="1"/>
          <p:nvPr/>
        </p:nvSpPr>
        <p:spPr>
          <a:xfrm>
            <a:off x="6444241" y="2468009"/>
            <a:ext cx="113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統計紋路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05ED26-1A3C-4BB5-933D-8B6BFE5A12BD}"/>
              </a:ext>
            </a:extLst>
          </p:cNvPr>
          <p:cNvSpPr txBox="1"/>
          <p:nvPr/>
        </p:nvSpPr>
        <p:spPr>
          <a:xfrm>
            <a:off x="3830069" y="2477834"/>
            <a:ext cx="15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統計</a:t>
            </a:r>
            <a:r>
              <a:rPr lang="en-US" altLang="zh-TW" dirty="0"/>
              <a:t>LBP</a:t>
            </a:r>
            <a:r>
              <a:rPr lang="zh-TW" altLang="en-US" dirty="0"/>
              <a:t>紋路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D38CA2F-D1D0-4478-A272-0408631813BD}"/>
              </a:ext>
            </a:extLst>
          </p:cNvPr>
          <p:cNvSpPr txBox="1"/>
          <p:nvPr/>
        </p:nvSpPr>
        <p:spPr>
          <a:xfrm>
            <a:off x="8845677" y="2474219"/>
            <a:ext cx="1252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參數設定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65632FF-CF75-4485-87FE-D9AB8290BB55}"/>
              </a:ext>
            </a:extLst>
          </p:cNvPr>
          <p:cNvSpPr txBox="1"/>
          <p:nvPr/>
        </p:nvSpPr>
        <p:spPr>
          <a:xfrm>
            <a:off x="5469555" y="1645885"/>
            <a:ext cx="1252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分割馬路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CB14C5F-6D40-4D01-8A90-5B9A46991827}"/>
              </a:ext>
            </a:extLst>
          </p:cNvPr>
          <p:cNvCxnSpPr>
            <a:stCxn id="21" idx="2"/>
          </p:cNvCxnSpPr>
          <p:nvPr/>
        </p:nvCxnSpPr>
        <p:spPr>
          <a:xfrm flipH="1">
            <a:off x="6095999" y="2015217"/>
            <a:ext cx="1" cy="17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BD9FF81-0562-4128-B112-7757A91233EB}"/>
              </a:ext>
            </a:extLst>
          </p:cNvPr>
          <p:cNvCxnSpPr/>
          <p:nvPr/>
        </p:nvCxnSpPr>
        <p:spPr>
          <a:xfrm>
            <a:off x="2584062" y="2190888"/>
            <a:ext cx="688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1A61CB5-3B46-4DB4-9169-7A5BCA3B5DD2}"/>
              </a:ext>
            </a:extLst>
          </p:cNvPr>
          <p:cNvCxnSpPr>
            <a:cxnSpLocks/>
          </p:cNvCxnSpPr>
          <p:nvPr/>
        </p:nvCxnSpPr>
        <p:spPr>
          <a:xfrm>
            <a:off x="2593960" y="3967963"/>
            <a:ext cx="0" cy="75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08F8FFB-2CDC-4486-8502-70D179ED3AC4}"/>
              </a:ext>
            </a:extLst>
          </p:cNvPr>
          <p:cNvCxnSpPr>
            <a:cxnSpLocks/>
          </p:cNvCxnSpPr>
          <p:nvPr/>
        </p:nvCxnSpPr>
        <p:spPr>
          <a:xfrm>
            <a:off x="4583677" y="2201028"/>
            <a:ext cx="1" cy="27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9AC8D76-F245-4F9C-9357-0065E4729ECC}"/>
              </a:ext>
            </a:extLst>
          </p:cNvPr>
          <p:cNvCxnSpPr>
            <a:cxnSpLocks/>
          </p:cNvCxnSpPr>
          <p:nvPr/>
        </p:nvCxnSpPr>
        <p:spPr>
          <a:xfrm>
            <a:off x="4589726" y="2843551"/>
            <a:ext cx="0" cy="75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462DCA-EC43-4703-B118-0C37C0FEDA50}"/>
              </a:ext>
            </a:extLst>
          </p:cNvPr>
          <p:cNvSpPr txBox="1"/>
          <p:nvPr/>
        </p:nvSpPr>
        <p:spPr>
          <a:xfrm>
            <a:off x="3826059" y="3585453"/>
            <a:ext cx="15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分類</a:t>
            </a:r>
            <a:r>
              <a:rPr lang="en-US" altLang="zh-TW" dirty="0"/>
              <a:t>LBP</a:t>
            </a:r>
            <a:r>
              <a:rPr lang="zh-TW" altLang="en-US" dirty="0"/>
              <a:t>紋路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718D027-953E-4F1F-A7CE-11D7B9638722}"/>
              </a:ext>
            </a:extLst>
          </p:cNvPr>
          <p:cNvCxnSpPr>
            <a:cxnSpLocks/>
          </p:cNvCxnSpPr>
          <p:nvPr/>
        </p:nvCxnSpPr>
        <p:spPr>
          <a:xfrm>
            <a:off x="4589726" y="3954785"/>
            <a:ext cx="0" cy="75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A15DF6B-E39D-489A-8B7D-04136C2FD1C7}"/>
              </a:ext>
            </a:extLst>
          </p:cNvPr>
          <p:cNvSpPr txBox="1"/>
          <p:nvPr/>
        </p:nvSpPr>
        <p:spPr>
          <a:xfrm>
            <a:off x="3761930" y="4712510"/>
            <a:ext cx="1643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生成</a:t>
            </a:r>
            <a:r>
              <a:rPr lang="en-US" altLang="zh-TW" dirty="0"/>
              <a:t>histogram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E8934DC-20C0-4900-B907-CF640E8FE989}"/>
              </a:ext>
            </a:extLst>
          </p:cNvPr>
          <p:cNvCxnSpPr>
            <a:cxnSpLocks/>
          </p:cNvCxnSpPr>
          <p:nvPr/>
        </p:nvCxnSpPr>
        <p:spPr>
          <a:xfrm>
            <a:off x="7061740" y="2219986"/>
            <a:ext cx="1" cy="27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218AD1A-61A3-40D1-9F28-D9C6BBB8F353}"/>
              </a:ext>
            </a:extLst>
          </p:cNvPr>
          <p:cNvCxnSpPr>
            <a:cxnSpLocks/>
          </p:cNvCxnSpPr>
          <p:nvPr/>
        </p:nvCxnSpPr>
        <p:spPr>
          <a:xfrm>
            <a:off x="7039645" y="2859077"/>
            <a:ext cx="0" cy="75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6E53988-A58A-438A-86C5-B6C0C52A075F}"/>
              </a:ext>
            </a:extLst>
          </p:cNvPr>
          <p:cNvCxnSpPr>
            <a:cxnSpLocks/>
          </p:cNvCxnSpPr>
          <p:nvPr/>
        </p:nvCxnSpPr>
        <p:spPr>
          <a:xfrm>
            <a:off x="7061743" y="3970311"/>
            <a:ext cx="0" cy="75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0F5B3CB-7375-45F8-A52B-0EA34EBA8E25}"/>
              </a:ext>
            </a:extLst>
          </p:cNvPr>
          <p:cNvSpPr txBox="1"/>
          <p:nvPr/>
        </p:nvSpPr>
        <p:spPr>
          <a:xfrm>
            <a:off x="6222479" y="3604945"/>
            <a:ext cx="1678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尋找相似紋路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7ED017D-5EF8-40B8-B67E-150C1D01EAB9}"/>
              </a:ext>
            </a:extLst>
          </p:cNvPr>
          <p:cNvSpPr txBox="1"/>
          <p:nvPr/>
        </p:nvSpPr>
        <p:spPr>
          <a:xfrm>
            <a:off x="6222478" y="4720145"/>
            <a:ext cx="1678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標記特定區域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D56EA4D-F12D-424A-A23B-3AB532C48ED1}"/>
              </a:ext>
            </a:extLst>
          </p:cNvPr>
          <p:cNvCxnSpPr>
            <a:cxnSpLocks/>
          </p:cNvCxnSpPr>
          <p:nvPr/>
        </p:nvCxnSpPr>
        <p:spPr>
          <a:xfrm>
            <a:off x="7061742" y="5107901"/>
            <a:ext cx="0" cy="755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AAD0EF3-5FA5-454B-9419-D5D396D127C0}"/>
              </a:ext>
            </a:extLst>
          </p:cNvPr>
          <p:cNvSpPr txBox="1"/>
          <p:nvPr/>
        </p:nvSpPr>
        <p:spPr>
          <a:xfrm>
            <a:off x="6222477" y="5902215"/>
            <a:ext cx="1678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特定區域塗色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E108345-66DB-42F3-B634-EA1934B26DEC}"/>
              </a:ext>
            </a:extLst>
          </p:cNvPr>
          <p:cNvCxnSpPr>
            <a:cxnSpLocks/>
          </p:cNvCxnSpPr>
          <p:nvPr/>
        </p:nvCxnSpPr>
        <p:spPr>
          <a:xfrm>
            <a:off x="9472122" y="2180749"/>
            <a:ext cx="1" cy="27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CA54534-872E-49E4-81AC-65E55AF93632}"/>
              </a:ext>
            </a:extLst>
          </p:cNvPr>
          <p:cNvSpPr txBox="1"/>
          <p:nvPr/>
        </p:nvSpPr>
        <p:spPr>
          <a:xfrm>
            <a:off x="8187323" y="3586728"/>
            <a:ext cx="1252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Kernel</a:t>
            </a:r>
            <a:r>
              <a:rPr lang="zh-TW" altLang="en-US" dirty="0"/>
              <a:t>大小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BA27EFC-9897-4D04-8634-0C96730E41F5}"/>
              </a:ext>
            </a:extLst>
          </p:cNvPr>
          <p:cNvSpPr txBox="1"/>
          <p:nvPr/>
        </p:nvSpPr>
        <p:spPr>
          <a:xfrm>
            <a:off x="9841107" y="3610854"/>
            <a:ext cx="1252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STRIDE</a:t>
            </a:r>
            <a:endParaRPr lang="zh-TW" altLang="en-US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463796B-1923-4B53-9076-60EB902F3477}"/>
              </a:ext>
            </a:extLst>
          </p:cNvPr>
          <p:cNvCxnSpPr>
            <a:cxnSpLocks/>
            <a:stCxn id="39" idx="2"/>
            <a:endCxn id="49" idx="0"/>
          </p:cNvCxnSpPr>
          <p:nvPr/>
        </p:nvCxnSpPr>
        <p:spPr>
          <a:xfrm flipH="1">
            <a:off x="8813768" y="2843551"/>
            <a:ext cx="658354" cy="74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54702E0-C42A-4A46-A746-5C7A8D4280B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480031" y="2859077"/>
            <a:ext cx="987521" cy="75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0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8FC7D-647D-4C78-BEF5-FAEAE97A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50" y="197663"/>
            <a:ext cx="1776663" cy="894822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流程圖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ECFFD0-8734-4806-BB82-7DCD09052BEF}"/>
              </a:ext>
            </a:extLst>
          </p:cNvPr>
          <p:cNvSpPr txBox="1"/>
          <p:nvPr/>
        </p:nvSpPr>
        <p:spPr>
          <a:xfrm>
            <a:off x="212961" y="2837341"/>
            <a:ext cx="113385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輸入影像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C10FB13-5E31-4289-A8AA-185CE9DC6FEE}"/>
              </a:ext>
            </a:extLst>
          </p:cNvPr>
          <p:cNvCxnSpPr>
            <a:cxnSpLocks/>
          </p:cNvCxnSpPr>
          <p:nvPr/>
        </p:nvCxnSpPr>
        <p:spPr>
          <a:xfrm>
            <a:off x="1346817" y="3026449"/>
            <a:ext cx="337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5DB80BC-9B46-4FF6-B06A-0F9A85B0DAA0}"/>
              </a:ext>
            </a:extLst>
          </p:cNvPr>
          <p:cNvSpPr/>
          <p:nvPr/>
        </p:nvSpPr>
        <p:spPr>
          <a:xfrm>
            <a:off x="1704682" y="2330332"/>
            <a:ext cx="1330579" cy="14398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DD750AA-8150-460F-AE08-69C588649471}"/>
              </a:ext>
            </a:extLst>
          </p:cNvPr>
          <p:cNvSpPr txBox="1"/>
          <p:nvPr/>
        </p:nvSpPr>
        <p:spPr>
          <a:xfrm>
            <a:off x="1803044" y="2590134"/>
            <a:ext cx="113385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灰階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634DC2B-81D2-4BC3-84D1-704ACD7D7459}"/>
              </a:ext>
            </a:extLst>
          </p:cNvPr>
          <p:cNvSpPr txBox="1"/>
          <p:nvPr/>
        </p:nvSpPr>
        <p:spPr>
          <a:xfrm>
            <a:off x="1803044" y="3162291"/>
            <a:ext cx="113385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1549A8AC-98A2-49D9-937F-8D31B3D2A114}"/>
              </a:ext>
            </a:extLst>
          </p:cNvPr>
          <p:cNvSpPr/>
          <p:nvPr/>
        </p:nvSpPr>
        <p:spPr>
          <a:xfrm>
            <a:off x="5507998" y="2119458"/>
            <a:ext cx="1805831" cy="163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D6C1875-08A1-4BF5-B8E7-BEE11419E57E}"/>
              </a:ext>
            </a:extLst>
          </p:cNvPr>
          <p:cNvSpPr txBox="1"/>
          <p:nvPr/>
        </p:nvSpPr>
        <p:spPr>
          <a:xfrm>
            <a:off x="5646441" y="2283816"/>
            <a:ext cx="152733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統計</a:t>
            </a:r>
            <a:r>
              <a:rPr lang="en-US" altLang="zh-TW" dirty="0"/>
              <a:t>LBP</a:t>
            </a:r>
            <a:r>
              <a:rPr lang="zh-TW" altLang="en-US" dirty="0"/>
              <a:t>紋路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5443F9A-B15C-4E8B-9691-BB5141207CAC}"/>
              </a:ext>
            </a:extLst>
          </p:cNvPr>
          <p:cNvSpPr txBox="1"/>
          <p:nvPr/>
        </p:nvSpPr>
        <p:spPr>
          <a:xfrm>
            <a:off x="5646441" y="2760544"/>
            <a:ext cx="152733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分類</a:t>
            </a:r>
            <a:r>
              <a:rPr lang="en-US" altLang="zh-TW" dirty="0"/>
              <a:t>LBP</a:t>
            </a:r>
            <a:r>
              <a:rPr lang="zh-TW" altLang="en-US" dirty="0"/>
              <a:t>紋路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A233A32-F57E-4EAD-859F-EC3ED4B01BED}"/>
              </a:ext>
            </a:extLst>
          </p:cNvPr>
          <p:cNvSpPr txBox="1"/>
          <p:nvPr/>
        </p:nvSpPr>
        <p:spPr>
          <a:xfrm>
            <a:off x="5605535" y="3244334"/>
            <a:ext cx="164349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生成</a:t>
            </a:r>
            <a:r>
              <a:rPr lang="en-US" altLang="zh-TW" dirty="0"/>
              <a:t>histogram</a:t>
            </a:r>
            <a:endParaRPr lang="zh-TW" altLang="en-US" dirty="0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BF4A20A7-E864-4B71-979D-F5BCB9D6FE5B}"/>
              </a:ext>
            </a:extLst>
          </p:cNvPr>
          <p:cNvSpPr/>
          <p:nvPr/>
        </p:nvSpPr>
        <p:spPr>
          <a:xfrm>
            <a:off x="3364563" y="2171905"/>
            <a:ext cx="1805831" cy="163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856AF62-EA89-4DDE-9D3C-C49863C15C20}"/>
              </a:ext>
            </a:extLst>
          </p:cNvPr>
          <p:cNvSpPr txBox="1"/>
          <p:nvPr/>
        </p:nvSpPr>
        <p:spPr>
          <a:xfrm>
            <a:off x="3641031" y="2354050"/>
            <a:ext cx="12528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參數設定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D8F0832-6031-403D-9B54-0C134E35F811}"/>
              </a:ext>
            </a:extLst>
          </p:cNvPr>
          <p:cNvSpPr txBox="1"/>
          <p:nvPr/>
        </p:nvSpPr>
        <p:spPr>
          <a:xfrm>
            <a:off x="3641030" y="2841526"/>
            <a:ext cx="12528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Kernel</a:t>
            </a:r>
            <a:r>
              <a:rPr lang="zh-TW" altLang="en-US" dirty="0"/>
              <a:t>大小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3361547-FE11-47FB-A35B-D2A6401B9DB2}"/>
              </a:ext>
            </a:extLst>
          </p:cNvPr>
          <p:cNvSpPr txBox="1"/>
          <p:nvPr/>
        </p:nvSpPr>
        <p:spPr>
          <a:xfrm>
            <a:off x="3641029" y="3312804"/>
            <a:ext cx="125288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STRIDE</a:t>
            </a:r>
            <a:endParaRPr lang="zh-TW" altLang="en-US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232E401F-C31E-4852-AABF-87C5281AC1B8}"/>
              </a:ext>
            </a:extLst>
          </p:cNvPr>
          <p:cNvSpPr/>
          <p:nvPr/>
        </p:nvSpPr>
        <p:spPr>
          <a:xfrm>
            <a:off x="7651433" y="2078691"/>
            <a:ext cx="2087668" cy="1673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19A6FA0-DD98-4C37-9359-B24D00ED869F}"/>
              </a:ext>
            </a:extLst>
          </p:cNvPr>
          <p:cNvSpPr txBox="1"/>
          <p:nvPr/>
        </p:nvSpPr>
        <p:spPr>
          <a:xfrm>
            <a:off x="8112297" y="2214980"/>
            <a:ext cx="113385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統計紋路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4BE2822-EFE9-4A37-817D-C87B0E06D784}"/>
              </a:ext>
            </a:extLst>
          </p:cNvPr>
          <p:cNvSpPr txBox="1"/>
          <p:nvPr/>
        </p:nvSpPr>
        <p:spPr>
          <a:xfrm>
            <a:off x="7873141" y="2720601"/>
            <a:ext cx="167852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尋找相似紋路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49D2938-55D8-4E44-8E15-C8BA199CA9F4}"/>
              </a:ext>
            </a:extLst>
          </p:cNvPr>
          <p:cNvSpPr txBox="1"/>
          <p:nvPr/>
        </p:nvSpPr>
        <p:spPr>
          <a:xfrm>
            <a:off x="7873140" y="3191879"/>
            <a:ext cx="167852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標記特定區域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613F705-F72A-4607-AD71-B2E1E44BB363}"/>
              </a:ext>
            </a:extLst>
          </p:cNvPr>
          <p:cNvSpPr txBox="1"/>
          <p:nvPr/>
        </p:nvSpPr>
        <p:spPr>
          <a:xfrm>
            <a:off x="10076705" y="2774800"/>
            <a:ext cx="167852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特定區域塗色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CBD22EC-8C86-4346-8034-4C4796B553CE}"/>
              </a:ext>
            </a:extLst>
          </p:cNvPr>
          <p:cNvCxnSpPr>
            <a:cxnSpLocks/>
          </p:cNvCxnSpPr>
          <p:nvPr/>
        </p:nvCxnSpPr>
        <p:spPr>
          <a:xfrm>
            <a:off x="3035261" y="2988073"/>
            <a:ext cx="337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405AFA8-F0BA-43B1-A718-9DC0C2882D16}"/>
              </a:ext>
            </a:extLst>
          </p:cNvPr>
          <p:cNvCxnSpPr>
            <a:cxnSpLocks/>
          </p:cNvCxnSpPr>
          <p:nvPr/>
        </p:nvCxnSpPr>
        <p:spPr>
          <a:xfrm>
            <a:off x="7313829" y="2896000"/>
            <a:ext cx="337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716652E-D65D-4D1E-B87B-30E76EE1EC52}"/>
              </a:ext>
            </a:extLst>
          </p:cNvPr>
          <p:cNvCxnSpPr>
            <a:cxnSpLocks/>
          </p:cNvCxnSpPr>
          <p:nvPr/>
        </p:nvCxnSpPr>
        <p:spPr>
          <a:xfrm>
            <a:off x="9739101" y="2965659"/>
            <a:ext cx="337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E8458961-7101-45CB-8EAA-0680C5F5D9DA}"/>
              </a:ext>
            </a:extLst>
          </p:cNvPr>
          <p:cNvCxnSpPr>
            <a:cxnSpLocks/>
          </p:cNvCxnSpPr>
          <p:nvPr/>
        </p:nvCxnSpPr>
        <p:spPr>
          <a:xfrm>
            <a:off x="5170394" y="2929317"/>
            <a:ext cx="337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C904B-7C99-4AA4-92C4-A1E16F6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497729"/>
            <a:ext cx="10515600" cy="73383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</a:t>
            </a:r>
            <a:r>
              <a:rPr lang="zh-TW" altLang="en-US" sz="3200" dirty="0"/>
              <a:t> 影像前處理</a:t>
            </a: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BC5F671-53E3-4A0A-ABDD-7262F8A15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029423"/>
              </p:ext>
            </p:extLst>
          </p:nvPr>
        </p:nvGraphicFramePr>
        <p:xfrm>
          <a:off x="779477" y="2901144"/>
          <a:ext cx="10515600" cy="167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9127435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 Image(</a:t>
                      </a:r>
                      <a:r>
                        <a:rPr lang="zh-TW" altLang="en-US" dirty="0"/>
                        <a:t>原始圖片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灰階圖片</a:t>
                      </a:r>
                      <a:r>
                        <a:rPr lang="en-US" altLang="zh-TW" dirty="0"/>
                        <a:t>) </a:t>
                      </a:r>
                      <a:r>
                        <a:rPr lang="zh-TW" altLang="en-US" dirty="0"/>
                        <a:t>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load_and_prepare_image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image_path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1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C904B-7C99-4AA4-92C4-A1E16F6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497729"/>
            <a:ext cx="10515600" cy="73383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 SOBEL</a:t>
            </a:r>
            <a:endParaRPr lang="zh-TW" altLang="en-US" sz="3200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BC5F671-53E3-4A0A-ABDD-7262F8A15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640636"/>
              </p:ext>
            </p:extLst>
          </p:nvPr>
        </p:nvGraphicFramePr>
        <p:xfrm>
          <a:off x="779477" y="2901144"/>
          <a:ext cx="10515600" cy="167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9127435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灰階圖片</a:t>
                      </a:r>
                      <a:r>
                        <a:rPr lang="en-US" altLang="zh-TW" dirty="0"/>
                        <a:t>) </a:t>
                      </a:r>
                      <a:r>
                        <a:rPr lang="zh-TW" altLang="en-US" dirty="0"/>
                        <a:t>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load_and_prepare_image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image_path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54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C904B-7C99-4AA4-92C4-A1E16F6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497729"/>
            <a:ext cx="10515600" cy="73383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</a:t>
            </a:r>
            <a:r>
              <a:rPr lang="zh-TW" altLang="en-US" sz="3200" dirty="0"/>
              <a:t> </a:t>
            </a:r>
            <a:r>
              <a:rPr lang="en-US" altLang="zh-TW" sz="3200" dirty="0"/>
              <a:t>LBP</a:t>
            </a:r>
            <a:endParaRPr lang="zh-TW" altLang="en-US" sz="3200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BC5F671-53E3-4A0A-ABDD-7262F8A15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913439"/>
              </p:ext>
            </p:extLst>
          </p:nvPr>
        </p:nvGraphicFramePr>
        <p:xfrm>
          <a:off x="779477" y="2901144"/>
          <a:ext cx="10515600" cy="167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9127435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lbp_feature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i="1" dirty="0"/>
                        <a:t>array</a:t>
                      </a:r>
                      <a:r>
                        <a:rPr lang="en-US" altLang="zh-TW" dirty="0"/>
                        <a:t>)(LBP </a:t>
                      </a:r>
                      <a:r>
                        <a:rPr lang="zh-TW" altLang="en-US" dirty="0"/>
                        <a:t>特徵直方圖</a:t>
                      </a:r>
                      <a:r>
                        <a:rPr lang="en-US" altLang="zh-TW" dirty="0"/>
                        <a:t>) </a:t>
                      </a:r>
                      <a:r>
                        <a:rPr lang="zh-TW" altLang="en-US" dirty="0"/>
                        <a:t>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load_and_prepare_image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image_path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34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C904B-7C99-4AA4-92C4-A1E16F6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497729"/>
            <a:ext cx="10515600" cy="73383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</a:t>
            </a:r>
            <a:r>
              <a:rPr lang="zh-TW" altLang="en-US" sz="3200" dirty="0"/>
              <a:t> </a:t>
            </a:r>
            <a:r>
              <a:rPr lang="en-US" altLang="zh-TW" sz="3200" dirty="0"/>
              <a:t>Compare LBP</a:t>
            </a:r>
            <a:endParaRPr lang="zh-TW" altLang="en-US" sz="3200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BC5F671-53E3-4A0A-ABDD-7262F8A15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4497"/>
              </p:ext>
            </p:extLst>
          </p:nvPr>
        </p:nvGraphicFramePr>
        <p:xfrm>
          <a:off x="779477" y="2901144"/>
          <a:ext cx="10515600" cy="167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9127435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lbp_feature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i="1" dirty="0"/>
                        <a:t>array</a:t>
                      </a:r>
                      <a:r>
                        <a:rPr lang="en-US" altLang="zh-TW" dirty="0"/>
                        <a:t>)(LBP </a:t>
                      </a:r>
                      <a:r>
                        <a:rPr lang="zh-TW" altLang="en-US" dirty="0"/>
                        <a:t>特徵直方圖</a:t>
                      </a:r>
                      <a:r>
                        <a:rPr lang="en-US" altLang="zh-TW" dirty="0"/>
                        <a:t>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mask(</a:t>
                      </a:r>
                      <a:r>
                        <a:rPr lang="en-US" altLang="zh-TW" i="1" dirty="0"/>
                        <a:t>array</a:t>
                      </a:r>
                      <a:r>
                        <a:rPr lang="en-US" altLang="zh-TW" dirty="0"/>
                        <a:t>)(</a:t>
                      </a:r>
                      <a:r>
                        <a:rPr lang="zh-TW" altLang="en-US" dirty="0"/>
                        <a:t>圖片區域標記</a:t>
                      </a:r>
                      <a:r>
                        <a:rPr lang="en-US" altLang="zh-TW" dirty="0"/>
                        <a:t>) </a:t>
                      </a:r>
                      <a:r>
                        <a:rPr lang="zh-TW" altLang="en-US" dirty="0"/>
                        <a:t>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compare_lbp_features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32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C904B-7C99-4AA4-92C4-A1E16F6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497729"/>
            <a:ext cx="10515600" cy="73383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 Draw</a:t>
            </a:r>
            <a:endParaRPr lang="zh-TW" altLang="en-US" sz="3200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BBC5F671-53E3-4A0A-ABDD-7262F8A15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315244"/>
              </p:ext>
            </p:extLst>
          </p:nvPr>
        </p:nvGraphicFramePr>
        <p:xfrm>
          <a:off x="779477" y="2901144"/>
          <a:ext cx="10515600" cy="167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9127435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Sobel_Gray_Image</a:t>
                      </a:r>
                      <a:r>
                        <a:rPr lang="en-US" altLang="zh-TW" dirty="0"/>
                        <a:t>      markers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Image_DRAW</a:t>
                      </a:r>
                      <a:r>
                        <a:rPr lang="zh-TW" altLang="en-US" dirty="0"/>
                        <a:t>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94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213</Words>
  <Application>Microsoft Office PowerPoint</Application>
  <PresentationFormat>寬螢幕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BREAKOUT</vt:lpstr>
      <vt:lpstr>流程圖</vt:lpstr>
      <vt:lpstr>API 影像前處理</vt:lpstr>
      <vt:lpstr>API SOBEL</vt:lpstr>
      <vt:lpstr>API LBP</vt:lpstr>
      <vt:lpstr>API Compare LBP</vt:lpstr>
      <vt:lpstr>API Draw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Matthew Chen</dc:creator>
  <cp:lastModifiedBy>user</cp:lastModifiedBy>
  <cp:revision>12</cp:revision>
  <dcterms:created xsi:type="dcterms:W3CDTF">2024-11-07T04:48:54Z</dcterms:created>
  <dcterms:modified xsi:type="dcterms:W3CDTF">2024-11-07T07:12:51Z</dcterms:modified>
</cp:coreProperties>
</file>