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F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8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4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gradFill>
          <a:gsLst>
            <a:gs pos="0">
              <a:schemeClr val="tx2"/>
            </a:gs>
            <a:gs pos="100000">
              <a:srgbClr val="1B3F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pPr/>
              <a:t>2012-10-23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F81D-99B7-4F4A-B293-8D79DD038F26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D9B9C-0E15-40AD-87DE-701EE0CC907E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62" r:id="rId6"/>
    <p:sldLayoutId id="2147483652" r:id="rId7"/>
    <p:sldLayoutId id="2147483663" r:id="rId8"/>
    <p:sldLayoutId id="2147483653" r:id="rId9"/>
    <p:sldLayoutId id="2147483664" r:id="rId10"/>
    <p:sldLayoutId id="2147483654" r:id="rId11"/>
    <p:sldLayoutId id="2147483665" r:id="rId12"/>
    <p:sldLayoutId id="2147483655" r:id="rId13"/>
    <p:sldLayoutId id="2147483666" r:id="rId14"/>
    <p:sldLayoutId id="2147483656" r:id="rId15"/>
    <p:sldLayoutId id="2147483667" r:id="rId16"/>
    <p:sldLayoutId id="2147483657" r:id="rId17"/>
    <p:sldLayoutId id="2147483668" r:id="rId18"/>
    <p:sldLayoutId id="2147483658" r:id="rId19"/>
    <p:sldLayoutId id="2147483669" r:id="rId20"/>
    <p:sldLayoutId id="2147483659" r:id="rId21"/>
    <p:sldLayoutId id="2147483670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auxPro-Bol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auxPro-Medium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auxPro-Medium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auxPro-Medium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auxPro-Medium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auxPro-Medium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Jayway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Henrik Feldt</dc:creator>
  <cp:lastModifiedBy>Henrik Feldt</cp:lastModifiedBy>
  <cp:revision>6</cp:revision>
  <dcterms:created xsi:type="dcterms:W3CDTF">2012-10-23T17:38:15Z</dcterms:created>
  <dcterms:modified xsi:type="dcterms:W3CDTF">2012-10-23T17:48:39Z</dcterms:modified>
</cp:coreProperties>
</file>