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EE1C-ECAE-4BE8-A5D3-B4CA54458C1A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0D0C0-2490-46FC-8C22-4D9972BF0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401004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1435102"/>
            <a:ext cx="401004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AB7D-EA07-468F-AC43-7B0F644AB69D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D341-3AF3-4DAC-A5E8-DCEB11864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>
            <a:extLst>
              <a:ext uri="{FF2B5EF4-FFF2-40B4-BE49-F238E27FC236}">
                <a16:creationId xmlns="" xmlns:a16="http://schemas.microsoft.com/office/drawing/2014/main" id="{79D6EB6C-300A-C441-8C7F-E7ECC8B10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828978"/>
            <a:ext cx="5847255" cy="1567381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>
            <a:defPPr>
              <a:defRPr lang="en-US"/>
            </a:defPPr>
            <a:lvl1pPr marL="0" algn="l" defTabSz="121911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59" algn="l" defTabSz="121911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19" algn="l" defTabSz="121911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78" algn="l" defTabSz="121911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38" algn="l" defTabSz="121911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797" algn="l" defTabSz="121911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357" algn="l" defTabSz="121911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15" algn="l" defTabSz="121911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475" algn="l" defTabSz="1219119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1"/>
                </a:solidFill>
              </a:rPr>
              <a:t>AUTOSAR</a:t>
            </a:r>
            <a:endParaRPr lang="de-DE" dirty="0"/>
          </a:p>
        </p:txBody>
      </p:sp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2436812" y="2362200"/>
            <a:ext cx="6022832" cy="7603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Placeholder 8" descr="Capture.JPG"/>
          <p:cNvPicPr>
            <a:picLocks noChangeAspect="1"/>
          </p:cNvPicPr>
          <p:nvPr/>
        </p:nvPicPr>
        <p:blipFill>
          <a:blip r:embed="rId2"/>
          <a:srcRect l="10953" r="10953"/>
          <a:stretch>
            <a:fillRect/>
          </a:stretch>
        </p:blipFill>
        <p:spPr>
          <a:xfrm>
            <a:off x="10954459" y="6248400"/>
            <a:ext cx="1234366" cy="335281"/>
          </a:xfrm>
          <a:custGeom>
            <a:avLst/>
            <a:gdLst>
              <a:gd name="connsiteX0" fmla="*/ 35510 w 12192000"/>
              <a:gd name="connsiteY0" fmla="*/ 4493580 h 4848225"/>
              <a:gd name="connsiteX1" fmla="*/ 9 w 12192000"/>
              <a:gd name="connsiteY1" fmla="*/ 4528932 h 4848225"/>
              <a:gd name="connsiteX2" fmla="*/ 9 w 12192000"/>
              <a:gd name="connsiteY2" fmla="*/ 4547717 h 4848225"/>
              <a:gd name="connsiteX3" fmla="*/ 53917 w 12192000"/>
              <a:gd name="connsiteY3" fmla="*/ 4493580 h 4848225"/>
              <a:gd name="connsiteX4" fmla="*/ 0 w 12192000"/>
              <a:gd name="connsiteY4" fmla="*/ 0 h 4848225"/>
              <a:gd name="connsiteX5" fmla="*/ 12192000 w 12192000"/>
              <a:gd name="connsiteY5" fmla="*/ 0 h 4848225"/>
              <a:gd name="connsiteX6" fmla="*/ 12192000 w 12192000"/>
              <a:gd name="connsiteY6" fmla="*/ 4848225 h 4848225"/>
              <a:gd name="connsiteX7" fmla="*/ 12190413 w 12192000"/>
              <a:gd name="connsiteY7" fmla="*/ 4848225 h 4848225"/>
              <a:gd name="connsiteX8" fmla="*/ 12190413 w 12192000"/>
              <a:gd name="connsiteY8" fmla="*/ 4493580 h 4848225"/>
              <a:gd name="connsiteX9" fmla="*/ 7834868 w 12192000"/>
              <a:gd name="connsiteY9" fmla="*/ 4493580 h 4848225"/>
              <a:gd name="connsiteX10" fmla="*/ 7479507 w 12192000"/>
              <a:gd name="connsiteY10" fmla="*/ 4848225 h 4848225"/>
              <a:gd name="connsiteX11" fmla="*/ 7428946 w 12192000"/>
              <a:gd name="connsiteY11" fmla="*/ 4848225 h 4848225"/>
              <a:gd name="connsiteX12" fmla="*/ 7786584 w 12192000"/>
              <a:gd name="connsiteY12" fmla="*/ 4493579 h 4848225"/>
              <a:gd name="connsiteX13" fmla="*/ 7765109 w 12192000"/>
              <a:gd name="connsiteY13" fmla="*/ 4493579 h 4848225"/>
              <a:gd name="connsiteX14" fmla="*/ 7411960 w 12192000"/>
              <a:gd name="connsiteY14" fmla="*/ 4848225 h 4848225"/>
              <a:gd name="connsiteX15" fmla="*/ 7349105 w 12192000"/>
              <a:gd name="connsiteY15" fmla="*/ 4848225 h 4848225"/>
              <a:gd name="connsiteX16" fmla="*/ 7703750 w 12192000"/>
              <a:gd name="connsiteY16" fmla="*/ 4493579 h 4848225"/>
              <a:gd name="connsiteX17" fmla="*/ 7685343 w 12192000"/>
              <a:gd name="connsiteY17" fmla="*/ 4493579 h 4848225"/>
              <a:gd name="connsiteX18" fmla="*/ 7327704 w 12192000"/>
              <a:gd name="connsiteY18" fmla="*/ 4848225 h 4848225"/>
              <a:gd name="connsiteX19" fmla="*/ 7266235 w 12192000"/>
              <a:gd name="connsiteY19" fmla="*/ 4848225 h 4848225"/>
              <a:gd name="connsiteX20" fmla="*/ 7619383 w 12192000"/>
              <a:gd name="connsiteY20" fmla="*/ 4493579 h 4848225"/>
              <a:gd name="connsiteX21" fmla="*/ 7600976 w 12192000"/>
              <a:gd name="connsiteY21" fmla="*/ 4493579 h 4848225"/>
              <a:gd name="connsiteX22" fmla="*/ 7244834 w 12192000"/>
              <a:gd name="connsiteY22" fmla="*/ 4848225 h 4848225"/>
              <a:gd name="connsiteX23" fmla="*/ 7183476 w 12192000"/>
              <a:gd name="connsiteY23" fmla="*/ 4848225 h 4848225"/>
              <a:gd name="connsiteX24" fmla="*/ 7539617 w 12192000"/>
              <a:gd name="connsiteY24" fmla="*/ 4493579 h 4848225"/>
              <a:gd name="connsiteX25" fmla="*/ 7518142 w 12192000"/>
              <a:gd name="connsiteY25" fmla="*/ 4493579 h 4848225"/>
              <a:gd name="connsiteX26" fmla="*/ 7164993 w 12192000"/>
              <a:gd name="connsiteY26" fmla="*/ 4848225 h 4848225"/>
              <a:gd name="connsiteX27" fmla="*/ 7103635 w 12192000"/>
              <a:gd name="connsiteY27" fmla="*/ 4848225 h 4848225"/>
              <a:gd name="connsiteX28" fmla="*/ 7456783 w 12192000"/>
              <a:gd name="connsiteY28" fmla="*/ 4493579 h 4848225"/>
              <a:gd name="connsiteX29" fmla="*/ 7435308 w 12192000"/>
              <a:gd name="connsiteY29" fmla="*/ 4493579 h 4848225"/>
              <a:gd name="connsiteX30" fmla="*/ 7082159 w 12192000"/>
              <a:gd name="connsiteY30" fmla="*/ 4848225 h 4848225"/>
              <a:gd name="connsiteX31" fmla="*/ 7019305 w 12192000"/>
              <a:gd name="connsiteY31" fmla="*/ 4848225 h 4848225"/>
              <a:gd name="connsiteX32" fmla="*/ 7373950 w 12192000"/>
              <a:gd name="connsiteY32" fmla="*/ 4493579 h 4848225"/>
              <a:gd name="connsiteX33" fmla="*/ 7355543 w 12192000"/>
              <a:gd name="connsiteY33" fmla="*/ 4493579 h 4848225"/>
              <a:gd name="connsiteX34" fmla="*/ 6997904 w 12192000"/>
              <a:gd name="connsiteY34" fmla="*/ 4848225 h 4848225"/>
              <a:gd name="connsiteX35" fmla="*/ 6936546 w 12192000"/>
              <a:gd name="connsiteY35" fmla="*/ 4848225 h 4848225"/>
              <a:gd name="connsiteX36" fmla="*/ 7294184 w 12192000"/>
              <a:gd name="connsiteY36" fmla="*/ 4493579 h 4848225"/>
              <a:gd name="connsiteX37" fmla="*/ 7272709 w 12192000"/>
              <a:gd name="connsiteY37" fmla="*/ 4493579 h 4848225"/>
              <a:gd name="connsiteX38" fmla="*/ 6918063 w 12192000"/>
              <a:gd name="connsiteY38" fmla="*/ 4848225 h 4848225"/>
              <a:gd name="connsiteX39" fmla="*/ 6856668 w 12192000"/>
              <a:gd name="connsiteY39" fmla="*/ 4848225 h 4848225"/>
              <a:gd name="connsiteX40" fmla="*/ 7209816 w 12192000"/>
              <a:gd name="connsiteY40" fmla="*/ 4493579 h 4848225"/>
              <a:gd name="connsiteX41" fmla="*/ 7188341 w 12192000"/>
              <a:gd name="connsiteY41" fmla="*/ 4493579 h 4848225"/>
              <a:gd name="connsiteX42" fmla="*/ 6835192 w 12192000"/>
              <a:gd name="connsiteY42" fmla="*/ 4848225 h 4848225"/>
              <a:gd name="connsiteX43" fmla="*/ 6773834 w 12192000"/>
              <a:gd name="connsiteY43" fmla="*/ 4848225 h 4848225"/>
              <a:gd name="connsiteX44" fmla="*/ 7126982 w 12192000"/>
              <a:gd name="connsiteY44" fmla="*/ 4493579 h 4848225"/>
              <a:gd name="connsiteX45" fmla="*/ 7108575 w 12192000"/>
              <a:gd name="connsiteY45" fmla="*/ 4493579 h 4848225"/>
              <a:gd name="connsiteX46" fmla="*/ 6752433 w 12192000"/>
              <a:gd name="connsiteY46" fmla="*/ 4848225 h 4848225"/>
              <a:gd name="connsiteX47" fmla="*/ 6689579 w 12192000"/>
              <a:gd name="connsiteY47" fmla="*/ 4848225 h 4848225"/>
              <a:gd name="connsiteX48" fmla="*/ 7047217 w 12192000"/>
              <a:gd name="connsiteY48" fmla="*/ 4493579 h 4848225"/>
              <a:gd name="connsiteX49" fmla="*/ 7025742 w 12192000"/>
              <a:gd name="connsiteY49" fmla="*/ 4493579 h 4848225"/>
              <a:gd name="connsiteX50" fmla="*/ 6672593 w 12192000"/>
              <a:gd name="connsiteY50" fmla="*/ 4848225 h 4848225"/>
              <a:gd name="connsiteX51" fmla="*/ 6611235 w 12192000"/>
              <a:gd name="connsiteY51" fmla="*/ 4848225 h 4848225"/>
              <a:gd name="connsiteX52" fmla="*/ 6964383 w 12192000"/>
              <a:gd name="connsiteY52" fmla="*/ 4493579 h 4848225"/>
              <a:gd name="connsiteX53" fmla="*/ 6942908 w 12192000"/>
              <a:gd name="connsiteY53" fmla="*/ 4493579 h 4848225"/>
              <a:gd name="connsiteX54" fmla="*/ 6588262 w 12192000"/>
              <a:gd name="connsiteY54" fmla="*/ 4848225 h 4848225"/>
              <a:gd name="connsiteX55" fmla="*/ 6526867 w 12192000"/>
              <a:gd name="connsiteY55" fmla="*/ 4848225 h 4848225"/>
              <a:gd name="connsiteX56" fmla="*/ 6880015 w 12192000"/>
              <a:gd name="connsiteY56" fmla="*/ 4493579 h 4848225"/>
              <a:gd name="connsiteX57" fmla="*/ 6863142 w 12192000"/>
              <a:gd name="connsiteY57" fmla="*/ 4493579 h 4848225"/>
              <a:gd name="connsiteX58" fmla="*/ 6505503 w 12192000"/>
              <a:gd name="connsiteY58" fmla="*/ 4848225 h 4848225"/>
              <a:gd name="connsiteX59" fmla="*/ 6444109 w 12192000"/>
              <a:gd name="connsiteY59" fmla="*/ 4848225 h 4848225"/>
              <a:gd name="connsiteX60" fmla="*/ 6800250 w 12192000"/>
              <a:gd name="connsiteY60" fmla="*/ 4493579 h 4848225"/>
              <a:gd name="connsiteX61" fmla="*/ 6778775 w 12192000"/>
              <a:gd name="connsiteY61" fmla="*/ 4493579 h 4848225"/>
              <a:gd name="connsiteX62" fmla="*/ 6422633 w 12192000"/>
              <a:gd name="connsiteY62" fmla="*/ 4848225 h 4848225"/>
              <a:gd name="connsiteX63" fmla="*/ 6361275 w 12192000"/>
              <a:gd name="connsiteY63" fmla="*/ 4848225 h 4848225"/>
              <a:gd name="connsiteX64" fmla="*/ 6717416 w 12192000"/>
              <a:gd name="connsiteY64" fmla="*/ 4493579 h 4848225"/>
              <a:gd name="connsiteX65" fmla="*/ 6695941 w 12192000"/>
              <a:gd name="connsiteY65" fmla="*/ 4493579 h 4848225"/>
              <a:gd name="connsiteX66" fmla="*/ 6342792 w 12192000"/>
              <a:gd name="connsiteY66" fmla="*/ 4848225 h 4848225"/>
              <a:gd name="connsiteX67" fmla="*/ 6281434 w 12192000"/>
              <a:gd name="connsiteY67" fmla="*/ 4848225 h 4848225"/>
              <a:gd name="connsiteX68" fmla="*/ 6634582 w 12192000"/>
              <a:gd name="connsiteY68" fmla="*/ 4493579 h 4848225"/>
              <a:gd name="connsiteX69" fmla="*/ 6613107 w 12192000"/>
              <a:gd name="connsiteY69" fmla="*/ 4493579 h 4848225"/>
              <a:gd name="connsiteX70" fmla="*/ 6258461 w 12192000"/>
              <a:gd name="connsiteY70" fmla="*/ 4848225 h 4848225"/>
              <a:gd name="connsiteX71" fmla="*/ 6197067 w 12192000"/>
              <a:gd name="connsiteY71" fmla="*/ 4848225 h 4848225"/>
              <a:gd name="connsiteX72" fmla="*/ 6550215 w 12192000"/>
              <a:gd name="connsiteY72" fmla="*/ 4493579 h 4848225"/>
              <a:gd name="connsiteX73" fmla="*/ 6533342 w 12192000"/>
              <a:gd name="connsiteY73" fmla="*/ 4493579 h 4848225"/>
              <a:gd name="connsiteX74" fmla="*/ 6175703 w 12192000"/>
              <a:gd name="connsiteY74" fmla="*/ 4848225 h 4848225"/>
              <a:gd name="connsiteX75" fmla="*/ 6114308 w 12192000"/>
              <a:gd name="connsiteY75" fmla="*/ 4848225 h 4848225"/>
              <a:gd name="connsiteX76" fmla="*/ 6470449 w 12192000"/>
              <a:gd name="connsiteY76" fmla="*/ 4493579 h 4848225"/>
              <a:gd name="connsiteX77" fmla="*/ 6448974 w 12192000"/>
              <a:gd name="connsiteY77" fmla="*/ 4493579 h 4848225"/>
              <a:gd name="connsiteX78" fmla="*/ 6095825 w 12192000"/>
              <a:gd name="connsiteY78" fmla="*/ 4848225 h 4848225"/>
              <a:gd name="connsiteX79" fmla="*/ 6034467 w 12192000"/>
              <a:gd name="connsiteY79" fmla="*/ 4848225 h 4848225"/>
              <a:gd name="connsiteX80" fmla="*/ 6387615 w 12192000"/>
              <a:gd name="connsiteY80" fmla="*/ 4493579 h 4848225"/>
              <a:gd name="connsiteX81" fmla="*/ 6366140 w 12192000"/>
              <a:gd name="connsiteY81" fmla="*/ 4493579 h 4848225"/>
              <a:gd name="connsiteX82" fmla="*/ 6012992 w 12192000"/>
              <a:gd name="connsiteY82" fmla="*/ 4848225 h 4848225"/>
              <a:gd name="connsiteX83" fmla="*/ 5951634 w 12192000"/>
              <a:gd name="connsiteY83" fmla="*/ 4848225 h 4848225"/>
              <a:gd name="connsiteX84" fmla="*/ 6304782 w 12192000"/>
              <a:gd name="connsiteY84" fmla="*/ 4493579 h 4848225"/>
              <a:gd name="connsiteX85" fmla="*/ 6286375 w 12192000"/>
              <a:gd name="connsiteY85" fmla="*/ 4493579 h 4848225"/>
              <a:gd name="connsiteX86" fmla="*/ 5928736 w 12192000"/>
              <a:gd name="connsiteY86" fmla="*/ 4848225 h 4848225"/>
              <a:gd name="connsiteX87" fmla="*/ 5867378 w 12192000"/>
              <a:gd name="connsiteY87" fmla="*/ 4848225 h 4848225"/>
              <a:gd name="connsiteX88" fmla="*/ 6225017 w 12192000"/>
              <a:gd name="connsiteY88" fmla="*/ 4493579 h 4848225"/>
              <a:gd name="connsiteX89" fmla="*/ 6203542 w 12192000"/>
              <a:gd name="connsiteY89" fmla="*/ 4493579 h 4848225"/>
              <a:gd name="connsiteX90" fmla="*/ 5848895 w 12192000"/>
              <a:gd name="connsiteY90" fmla="*/ 4848225 h 4848225"/>
              <a:gd name="connsiteX91" fmla="*/ 5787537 w 12192000"/>
              <a:gd name="connsiteY91" fmla="*/ 4848225 h 4848225"/>
              <a:gd name="connsiteX92" fmla="*/ 6142183 w 12192000"/>
              <a:gd name="connsiteY92" fmla="*/ 4493579 h 4848225"/>
              <a:gd name="connsiteX93" fmla="*/ 6119174 w 12192000"/>
              <a:gd name="connsiteY93" fmla="*/ 4493579 h 4848225"/>
              <a:gd name="connsiteX94" fmla="*/ 5766024 w 12192000"/>
              <a:gd name="connsiteY94" fmla="*/ 4848225 h 4848225"/>
              <a:gd name="connsiteX95" fmla="*/ 5704666 w 12192000"/>
              <a:gd name="connsiteY95" fmla="*/ 4848225 h 4848225"/>
              <a:gd name="connsiteX96" fmla="*/ 6057814 w 12192000"/>
              <a:gd name="connsiteY96" fmla="*/ 4493579 h 4848225"/>
              <a:gd name="connsiteX97" fmla="*/ 6039407 w 12192000"/>
              <a:gd name="connsiteY97" fmla="*/ 4493579 h 4848225"/>
              <a:gd name="connsiteX98" fmla="*/ 5683265 w 12192000"/>
              <a:gd name="connsiteY98" fmla="*/ 4848225 h 4848225"/>
              <a:gd name="connsiteX99" fmla="*/ 5621908 w 12192000"/>
              <a:gd name="connsiteY99" fmla="*/ 4848225 h 4848225"/>
              <a:gd name="connsiteX100" fmla="*/ 5978049 w 12192000"/>
              <a:gd name="connsiteY100" fmla="*/ 4493579 h 4848225"/>
              <a:gd name="connsiteX101" fmla="*/ 5956574 w 12192000"/>
              <a:gd name="connsiteY101" fmla="*/ 4493579 h 4848225"/>
              <a:gd name="connsiteX102" fmla="*/ 5603425 w 12192000"/>
              <a:gd name="connsiteY102" fmla="*/ 4848225 h 4848225"/>
              <a:gd name="connsiteX103" fmla="*/ 5537578 w 12192000"/>
              <a:gd name="connsiteY103" fmla="*/ 4848225 h 4848225"/>
              <a:gd name="connsiteX104" fmla="*/ 5895215 w 12192000"/>
              <a:gd name="connsiteY104" fmla="*/ 4493579 h 4848225"/>
              <a:gd name="connsiteX105" fmla="*/ 5873740 w 12192000"/>
              <a:gd name="connsiteY105" fmla="*/ 4493579 h 4848225"/>
              <a:gd name="connsiteX106" fmla="*/ 5520592 w 12192000"/>
              <a:gd name="connsiteY106" fmla="*/ 4848225 h 4848225"/>
              <a:gd name="connsiteX107" fmla="*/ 5457737 w 12192000"/>
              <a:gd name="connsiteY107" fmla="*/ 4848225 h 4848225"/>
              <a:gd name="connsiteX108" fmla="*/ 5812383 w 12192000"/>
              <a:gd name="connsiteY108" fmla="*/ 4493579 h 4848225"/>
              <a:gd name="connsiteX109" fmla="*/ 5789374 w 12192000"/>
              <a:gd name="connsiteY109" fmla="*/ 4493579 h 4848225"/>
              <a:gd name="connsiteX110" fmla="*/ 5436224 w 12192000"/>
              <a:gd name="connsiteY110" fmla="*/ 4848225 h 4848225"/>
              <a:gd name="connsiteX111" fmla="*/ 5374866 w 12192000"/>
              <a:gd name="connsiteY111" fmla="*/ 4848225 h 4848225"/>
              <a:gd name="connsiteX112" fmla="*/ 5728014 w 12192000"/>
              <a:gd name="connsiteY112" fmla="*/ 4493579 h 4848225"/>
              <a:gd name="connsiteX113" fmla="*/ 5709607 w 12192000"/>
              <a:gd name="connsiteY113" fmla="*/ 4493579 h 4848225"/>
              <a:gd name="connsiteX114" fmla="*/ 5353465 w 12192000"/>
              <a:gd name="connsiteY114" fmla="*/ 4848225 h 4848225"/>
              <a:gd name="connsiteX115" fmla="*/ 5292107 w 12192000"/>
              <a:gd name="connsiteY115" fmla="*/ 4848225 h 4848225"/>
              <a:gd name="connsiteX116" fmla="*/ 5648249 w 12192000"/>
              <a:gd name="connsiteY116" fmla="*/ 4493579 h 4848225"/>
              <a:gd name="connsiteX117" fmla="*/ 5626773 w 12192000"/>
              <a:gd name="connsiteY117" fmla="*/ 4493579 h 4848225"/>
              <a:gd name="connsiteX118" fmla="*/ 5273624 w 12192000"/>
              <a:gd name="connsiteY118" fmla="*/ 4848225 h 4848225"/>
              <a:gd name="connsiteX119" fmla="*/ 5212267 w 12192000"/>
              <a:gd name="connsiteY119" fmla="*/ 4848225 h 4848225"/>
              <a:gd name="connsiteX120" fmla="*/ 5565415 w 12192000"/>
              <a:gd name="connsiteY120" fmla="*/ 4493579 h 4848225"/>
              <a:gd name="connsiteX121" fmla="*/ 5543940 w 12192000"/>
              <a:gd name="connsiteY121" fmla="*/ 4493579 h 4848225"/>
              <a:gd name="connsiteX122" fmla="*/ 5190792 w 12192000"/>
              <a:gd name="connsiteY122" fmla="*/ 4848225 h 4848225"/>
              <a:gd name="connsiteX123" fmla="*/ 5127937 w 12192000"/>
              <a:gd name="connsiteY123" fmla="*/ 4848225 h 4848225"/>
              <a:gd name="connsiteX124" fmla="*/ 5482582 w 12192000"/>
              <a:gd name="connsiteY124" fmla="*/ 4493579 h 4848225"/>
              <a:gd name="connsiteX125" fmla="*/ 5464175 w 12192000"/>
              <a:gd name="connsiteY125" fmla="*/ 4493579 h 4848225"/>
              <a:gd name="connsiteX126" fmla="*/ 5106536 w 12192000"/>
              <a:gd name="connsiteY126" fmla="*/ 4848225 h 4848225"/>
              <a:gd name="connsiteX127" fmla="*/ 5045178 w 12192000"/>
              <a:gd name="connsiteY127" fmla="*/ 4848225 h 4848225"/>
              <a:gd name="connsiteX128" fmla="*/ 5402815 w 12192000"/>
              <a:gd name="connsiteY128" fmla="*/ 4493579 h 4848225"/>
              <a:gd name="connsiteX129" fmla="*/ 5379807 w 12192000"/>
              <a:gd name="connsiteY129" fmla="*/ 4493579 h 4848225"/>
              <a:gd name="connsiteX130" fmla="*/ 5026657 w 12192000"/>
              <a:gd name="connsiteY130" fmla="*/ 4848225 h 4848225"/>
              <a:gd name="connsiteX131" fmla="*/ 4965300 w 12192000"/>
              <a:gd name="connsiteY131" fmla="*/ 4848225 h 4848225"/>
              <a:gd name="connsiteX132" fmla="*/ 5318449 w 12192000"/>
              <a:gd name="connsiteY132" fmla="*/ 4493579 h 4848225"/>
              <a:gd name="connsiteX133" fmla="*/ 5296973 w 12192000"/>
              <a:gd name="connsiteY133" fmla="*/ 4493579 h 4848225"/>
              <a:gd name="connsiteX134" fmla="*/ 4943824 w 12192000"/>
              <a:gd name="connsiteY134" fmla="*/ 4848225 h 4848225"/>
              <a:gd name="connsiteX135" fmla="*/ 4882466 w 12192000"/>
              <a:gd name="connsiteY135" fmla="*/ 4848225 h 4848225"/>
              <a:gd name="connsiteX136" fmla="*/ 5235614 w 12192000"/>
              <a:gd name="connsiteY136" fmla="*/ 4493579 h 4848225"/>
              <a:gd name="connsiteX137" fmla="*/ 5217207 w 12192000"/>
              <a:gd name="connsiteY137" fmla="*/ 4493579 h 4848225"/>
              <a:gd name="connsiteX138" fmla="*/ 4861065 w 12192000"/>
              <a:gd name="connsiteY138" fmla="*/ 4848225 h 4848225"/>
              <a:gd name="connsiteX139" fmla="*/ 4798210 w 12192000"/>
              <a:gd name="connsiteY139" fmla="*/ 4848225 h 4848225"/>
              <a:gd name="connsiteX140" fmla="*/ 5155849 w 12192000"/>
              <a:gd name="connsiteY140" fmla="*/ 4493579 h 4848225"/>
              <a:gd name="connsiteX141" fmla="*/ 5134373 w 12192000"/>
              <a:gd name="connsiteY141" fmla="*/ 4493579 h 4848225"/>
              <a:gd name="connsiteX142" fmla="*/ 4781224 w 12192000"/>
              <a:gd name="connsiteY142" fmla="*/ 4848225 h 4848225"/>
              <a:gd name="connsiteX143" fmla="*/ 4715378 w 12192000"/>
              <a:gd name="connsiteY143" fmla="*/ 4848225 h 4848225"/>
              <a:gd name="connsiteX144" fmla="*/ 5073016 w 12192000"/>
              <a:gd name="connsiteY144" fmla="*/ 4493579 h 4848225"/>
              <a:gd name="connsiteX145" fmla="*/ 5051541 w 12192000"/>
              <a:gd name="connsiteY145" fmla="*/ 4493579 h 4848225"/>
              <a:gd name="connsiteX146" fmla="*/ 4696895 w 12192000"/>
              <a:gd name="connsiteY146" fmla="*/ 4848225 h 4848225"/>
              <a:gd name="connsiteX147" fmla="*/ 4635499 w 12192000"/>
              <a:gd name="connsiteY147" fmla="*/ 4848225 h 4848225"/>
              <a:gd name="connsiteX148" fmla="*/ 4988647 w 12192000"/>
              <a:gd name="connsiteY148" fmla="*/ 4493579 h 4848225"/>
              <a:gd name="connsiteX149" fmla="*/ 4971774 w 12192000"/>
              <a:gd name="connsiteY149" fmla="*/ 4493579 h 4848225"/>
              <a:gd name="connsiteX150" fmla="*/ 4614136 w 12192000"/>
              <a:gd name="connsiteY150" fmla="*/ 4848225 h 4848225"/>
              <a:gd name="connsiteX151" fmla="*/ 4552665 w 12192000"/>
              <a:gd name="connsiteY151" fmla="*/ 4848225 h 4848225"/>
              <a:gd name="connsiteX152" fmla="*/ 4905813 w 12192000"/>
              <a:gd name="connsiteY152" fmla="*/ 4493579 h 4848225"/>
              <a:gd name="connsiteX153" fmla="*/ 4887407 w 12192000"/>
              <a:gd name="connsiteY153" fmla="*/ 4493579 h 4848225"/>
              <a:gd name="connsiteX154" fmla="*/ 4531264 w 12192000"/>
              <a:gd name="connsiteY154" fmla="*/ 4848225 h 4848225"/>
              <a:gd name="connsiteX155" fmla="*/ 4468410 w 12192000"/>
              <a:gd name="connsiteY155" fmla="*/ 4848225 h 4848225"/>
              <a:gd name="connsiteX156" fmla="*/ 4826049 w 12192000"/>
              <a:gd name="connsiteY156" fmla="*/ 4493579 h 4848225"/>
              <a:gd name="connsiteX157" fmla="*/ 4804573 w 12192000"/>
              <a:gd name="connsiteY157" fmla="*/ 4493579 h 4848225"/>
              <a:gd name="connsiteX158" fmla="*/ 4451424 w 12192000"/>
              <a:gd name="connsiteY158" fmla="*/ 4848225 h 4848225"/>
              <a:gd name="connsiteX159" fmla="*/ 4390066 w 12192000"/>
              <a:gd name="connsiteY159" fmla="*/ 4848225 h 4848225"/>
              <a:gd name="connsiteX160" fmla="*/ 4743214 w 12192000"/>
              <a:gd name="connsiteY160" fmla="*/ 4493579 h 4848225"/>
              <a:gd name="connsiteX161" fmla="*/ 4721739 w 12192000"/>
              <a:gd name="connsiteY161" fmla="*/ 4493579 h 4848225"/>
              <a:gd name="connsiteX162" fmla="*/ 4367093 w 12192000"/>
              <a:gd name="connsiteY162" fmla="*/ 4848225 h 4848225"/>
              <a:gd name="connsiteX163" fmla="*/ 4305698 w 12192000"/>
              <a:gd name="connsiteY163" fmla="*/ 4848225 h 4848225"/>
              <a:gd name="connsiteX164" fmla="*/ 4658847 w 12192000"/>
              <a:gd name="connsiteY164" fmla="*/ 4493579 h 4848225"/>
              <a:gd name="connsiteX165" fmla="*/ 4641973 w 12192000"/>
              <a:gd name="connsiteY165" fmla="*/ 4493579 h 4848225"/>
              <a:gd name="connsiteX166" fmla="*/ 4284334 w 12192000"/>
              <a:gd name="connsiteY166" fmla="*/ 4848225 h 4848225"/>
              <a:gd name="connsiteX167" fmla="*/ 4222940 w 12192000"/>
              <a:gd name="connsiteY167" fmla="*/ 4848225 h 4848225"/>
              <a:gd name="connsiteX168" fmla="*/ 4579081 w 12192000"/>
              <a:gd name="connsiteY168" fmla="*/ 4493579 h 4848225"/>
              <a:gd name="connsiteX169" fmla="*/ 4557607 w 12192000"/>
              <a:gd name="connsiteY169" fmla="*/ 4493579 h 4848225"/>
              <a:gd name="connsiteX170" fmla="*/ 4204457 w 12192000"/>
              <a:gd name="connsiteY170" fmla="*/ 4848225 h 4848225"/>
              <a:gd name="connsiteX171" fmla="*/ 4143099 w 12192000"/>
              <a:gd name="connsiteY171" fmla="*/ 4848225 h 4848225"/>
              <a:gd name="connsiteX172" fmla="*/ 4496247 w 12192000"/>
              <a:gd name="connsiteY172" fmla="*/ 4493579 h 4848225"/>
              <a:gd name="connsiteX173" fmla="*/ 4474772 w 12192000"/>
              <a:gd name="connsiteY173" fmla="*/ 4493579 h 4848225"/>
              <a:gd name="connsiteX174" fmla="*/ 4121623 w 12192000"/>
              <a:gd name="connsiteY174" fmla="*/ 4848225 h 4848225"/>
              <a:gd name="connsiteX175" fmla="*/ 4060264 w 12192000"/>
              <a:gd name="connsiteY175" fmla="*/ 4848225 h 4848225"/>
              <a:gd name="connsiteX176" fmla="*/ 4413413 w 12192000"/>
              <a:gd name="connsiteY176" fmla="*/ 4493579 h 4848225"/>
              <a:gd name="connsiteX177" fmla="*/ 4395007 w 12192000"/>
              <a:gd name="connsiteY177" fmla="*/ 4493579 h 4848225"/>
              <a:gd name="connsiteX178" fmla="*/ 4037367 w 12192000"/>
              <a:gd name="connsiteY178" fmla="*/ 4848225 h 4848225"/>
              <a:gd name="connsiteX179" fmla="*/ 3976009 w 12192000"/>
              <a:gd name="connsiteY179" fmla="*/ 4848225 h 4848225"/>
              <a:gd name="connsiteX180" fmla="*/ 4333647 w 12192000"/>
              <a:gd name="connsiteY180" fmla="*/ 4493579 h 4848225"/>
              <a:gd name="connsiteX181" fmla="*/ 4312172 w 12192000"/>
              <a:gd name="connsiteY181" fmla="*/ 4493579 h 4848225"/>
              <a:gd name="connsiteX182" fmla="*/ 3957526 w 12192000"/>
              <a:gd name="connsiteY182" fmla="*/ 4848225 h 4848225"/>
              <a:gd name="connsiteX183" fmla="*/ 3896133 w 12192000"/>
              <a:gd name="connsiteY183" fmla="*/ 4848225 h 4848225"/>
              <a:gd name="connsiteX184" fmla="*/ 4249280 w 12192000"/>
              <a:gd name="connsiteY184" fmla="*/ 4493579 h 4848225"/>
              <a:gd name="connsiteX185" fmla="*/ 4227805 w 12192000"/>
              <a:gd name="connsiteY185" fmla="*/ 4493579 h 4848225"/>
              <a:gd name="connsiteX186" fmla="*/ 3874658 w 12192000"/>
              <a:gd name="connsiteY186" fmla="*/ 4848225 h 4848225"/>
              <a:gd name="connsiteX187" fmla="*/ 3813303 w 12192000"/>
              <a:gd name="connsiteY187" fmla="*/ 4848225 h 4848225"/>
              <a:gd name="connsiteX188" fmla="*/ 4166446 w 12192000"/>
              <a:gd name="connsiteY188" fmla="*/ 4493579 h 4848225"/>
              <a:gd name="connsiteX189" fmla="*/ 4148039 w 12192000"/>
              <a:gd name="connsiteY189" fmla="*/ 4493579 h 4848225"/>
              <a:gd name="connsiteX190" fmla="*/ 3791902 w 12192000"/>
              <a:gd name="connsiteY190" fmla="*/ 4848225 h 4848225"/>
              <a:gd name="connsiteX191" fmla="*/ 3730545 w 12192000"/>
              <a:gd name="connsiteY191" fmla="*/ 4848225 h 4848225"/>
              <a:gd name="connsiteX192" fmla="*/ 4086681 w 12192000"/>
              <a:gd name="connsiteY192" fmla="*/ 4493579 h 4848225"/>
              <a:gd name="connsiteX193" fmla="*/ 4065206 w 12192000"/>
              <a:gd name="connsiteY193" fmla="*/ 4493579 h 4848225"/>
              <a:gd name="connsiteX194" fmla="*/ 3707573 w 12192000"/>
              <a:gd name="connsiteY194" fmla="*/ 4848225 h 4848225"/>
              <a:gd name="connsiteX195" fmla="*/ 3646214 w 12192000"/>
              <a:gd name="connsiteY195" fmla="*/ 4848225 h 4848225"/>
              <a:gd name="connsiteX196" fmla="*/ 4003847 w 12192000"/>
              <a:gd name="connsiteY196" fmla="*/ 4493579 h 4848225"/>
              <a:gd name="connsiteX197" fmla="*/ 3982372 w 12192000"/>
              <a:gd name="connsiteY197" fmla="*/ 4493579 h 4848225"/>
              <a:gd name="connsiteX198" fmla="*/ 3627731 w 12192000"/>
              <a:gd name="connsiteY198" fmla="*/ 4848225 h 4848225"/>
              <a:gd name="connsiteX199" fmla="*/ 3566373 w 12192000"/>
              <a:gd name="connsiteY199" fmla="*/ 4848225 h 4848225"/>
              <a:gd name="connsiteX200" fmla="*/ 3921013 w 12192000"/>
              <a:gd name="connsiteY200" fmla="*/ 4493579 h 4848225"/>
              <a:gd name="connsiteX201" fmla="*/ 3898004 w 12192000"/>
              <a:gd name="connsiteY201" fmla="*/ 4493579 h 4848225"/>
              <a:gd name="connsiteX202" fmla="*/ 3544861 w 12192000"/>
              <a:gd name="connsiteY202" fmla="*/ 4848225 h 4848225"/>
              <a:gd name="connsiteX203" fmla="*/ 3483505 w 12192000"/>
              <a:gd name="connsiteY203" fmla="*/ 4848225 h 4848225"/>
              <a:gd name="connsiteX204" fmla="*/ 3836651 w 12192000"/>
              <a:gd name="connsiteY204" fmla="*/ 4493579 h 4848225"/>
              <a:gd name="connsiteX205" fmla="*/ 3818243 w 12192000"/>
              <a:gd name="connsiteY205" fmla="*/ 4493579 h 4848225"/>
              <a:gd name="connsiteX206" fmla="*/ 3462103 w 12192000"/>
              <a:gd name="connsiteY206" fmla="*/ 4848225 h 4848225"/>
              <a:gd name="connsiteX207" fmla="*/ 3400747 w 12192000"/>
              <a:gd name="connsiteY207" fmla="*/ 4848225 h 4848225"/>
              <a:gd name="connsiteX208" fmla="*/ 3756887 w 12192000"/>
              <a:gd name="connsiteY208" fmla="*/ 4493579 h 4848225"/>
              <a:gd name="connsiteX209" fmla="*/ 3735410 w 12192000"/>
              <a:gd name="connsiteY209" fmla="*/ 4493579 h 4848225"/>
              <a:gd name="connsiteX210" fmla="*/ 3382263 w 12192000"/>
              <a:gd name="connsiteY210" fmla="*/ 4848225 h 4848225"/>
              <a:gd name="connsiteX211" fmla="*/ 3320904 w 12192000"/>
              <a:gd name="connsiteY211" fmla="*/ 4848225 h 4848225"/>
              <a:gd name="connsiteX212" fmla="*/ 3674052 w 12192000"/>
              <a:gd name="connsiteY212" fmla="*/ 4493579 h 4848225"/>
              <a:gd name="connsiteX213" fmla="*/ 3652578 w 12192000"/>
              <a:gd name="connsiteY213" fmla="*/ 4493579 h 4848225"/>
              <a:gd name="connsiteX214" fmla="*/ 3299429 w 12192000"/>
              <a:gd name="connsiteY214" fmla="*/ 4848225 h 4848225"/>
              <a:gd name="connsiteX215" fmla="*/ 3236574 w 12192000"/>
              <a:gd name="connsiteY215" fmla="*/ 4848225 h 4848225"/>
              <a:gd name="connsiteX216" fmla="*/ 3591218 w 12192000"/>
              <a:gd name="connsiteY216" fmla="*/ 4493579 h 4848225"/>
              <a:gd name="connsiteX217" fmla="*/ 3572810 w 12192000"/>
              <a:gd name="connsiteY217" fmla="*/ 4493579 h 4848225"/>
              <a:gd name="connsiteX218" fmla="*/ 3215173 w 12192000"/>
              <a:gd name="connsiteY218" fmla="*/ 4848225 h 4848225"/>
              <a:gd name="connsiteX219" fmla="*/ 3153815 w 12192000"/>
              <a:gd name="connsiteY219" fmla="*/ 4848225 h 4848225"/>
              <a:gd name="connsiteX220" fmla="*/ 3511453 w 12192000"/>
              <a:gd name="connsiteY220" fmla="*/ 4493579 h 4848225"/>
              <a:gd name="connsiteX221" fmla="*/ 3488444 w 12192000"/>
              <a:gd name="connsiteY221" fmla="*/ 4493579 h 4848225"/>
              <a:gd name="connsiteX222" fmla="*/ 3135296 w 12192000"/>
              <a:gd name="connsiteY222" fmla="*/ 4848225 h 4848225"/>
              <a:gd name="connsiteX223" fmla="*/ 3073936 w 12192000"/>
              <a:gd name="connsiteY223" fmla="*/ 4848225 h 4848225"/>
              <a:gd name="connsiteX224" fmla="*/ 3427087 w 12192000"/>
              <a:gd name="connsiteY224" fmla="*/ 4493579 h 4848225"/>
              <a:gd name="connsiteX225" fmla="*/ 3405610 w 12192000"/>
              <a:gd name="connsiteY225" fmla="*/ 4493579 h 4848225"/>
              <a:gd name="connsiteX226" fmla="*/ 3052461 w 12192000"/>
              <a:gd name="connsiteY226" fmla="*/ 4848225 h 4848225"/>
              <a:gd name="connsiteX227" fmla="*/ 2991103 w 12192000"/>
              <a:gd name="connsiteY227" fmla="*/ 4848225 h 4848225"/>
              <a:gd name="connsiteX228" fmla="*/ 3344252 w 12192000"/>
              <a:gd name="connsiteY228" fmla="*/ 4493579 h 4848225"/>
              <a:gd name="connsiteX229" fmla="*/ 3325845 w 12192000"/>
              <a:gd name="connsiteY229" fmla="*/ 4493579 h 4848225"/>
              <a:gd name="connsiteX230" fmla="*/ 2969702 w 12192000"/>
              <a:gd name="connsiteY230" fmla="*/ 4848225 h 4848225"/>
              <a:gd name="connsiteX231" fmla="*/ 2906848 w 12192000"/>
              <a:gd name="connsiteY231" fmla="*/ 4848225 h 4848225"/>
              <a:gd name="connsiteX232" fmla="*/ 3264486 w 12192000"/>
              <a:gd name="connsiteY232" fmla="*/ 4493579 h 4848225"/>
              <a:gd name="connsiteX233" fmla="*/ 3243011 w 12192000"/>
              <a:gd name="connsiteY233" fmla="*/ 4493579 h 4848225"/>
              <a:gd name="connsiteX234" fmla="*/ 2889862 w 12192000"/>
              <a:gd name="connsiteY234" fmla="*/ 4848225 h 4848225"/>
              <a:gd name="connsiteX235" fmla="*/ 2824014 w 12192000"/>
              <a:gd name="connsiteY235" fmla="*/ 4848225 h 4848225"/>
              <a:gd name="connsiteX236" fmla="*/ 3181652 w 12192000"/>
              <a:gd name="connsiteY236" fmla="*/ 4493579 h 4848225"/>
              <a:gd name="connsiteX237" fmla="*/ 3158644 w 12192000"/>
              <a:gd name="connsiteY237" fmla="*/ 4493579 h 4848225"/>
              <a:gd name="connsiteX238" fmla="*/ 2805494 w 12192000"/>
              <a:gd name="connsiteY238" fmla="*/ 4848225 h 4848225"/>
              <a:gd name="connsiteX239" fmla="*/ 2744135 w 12192000"/>
              <a:gd name="connsiteY239" fmla="*/ 4848225 h 4848225"/>
              <a:gd name="connsiteX240" fmla="*/ 3097285 w 12192000"/>
              <a:gd name="connsiteY240" fmla="*/ 4493579 h 4848225"/>
              <a:gd name="connsiteX241" fmla="*/ 3075809 w 12192000"/>
              <a:gd name="connsiteY241" fmla="*/ 4493579 h 4848225"/>
              <a:gd name="connsiteX242" fmla="*/ 2722660 w 12192000"/>
              <a:gd name="connsiteY242" fmla="*/ 4848225 h 4848225"/>
              <a:gd name="connsiteX243" fmla="*/ 2661302 w 12192000"/>
              <a:gd name="connsiteY243" fmla="*/ 4848225 h 4848225"/>
              <a:gd name="connsiteX244" fmla="*/ 3014451 w 12192000"/>
              <a:gd name="connsiteY244" fmla="*/ 4493579 h 4848225"/>
              <a:gd name="connsiteX245" fmla="*/ 2996044 w 12192000"/>
              <a:gd name="connsiteY245" fmla="*/ 4493579 h 4848225"/>
              <a:gd name="connsiteX246" fmla="*/ 2639902 w 12192000"/>
              <a:gd name="connsiteY246" fmla="*/ 4848225 h 4848225"/>
              <a:gd name="connsiteX247" fmla="*/ 2577046 w 12192000"/>
              <a:gd name="connsiteY247" fmla="*/ 4848225 h 4848225"/>
              <a:gd name="connsiteX248" fmla="*/ 2934685 w 12192000"/>
              <a:gd name="connsiteY248" fmla="*/ 4493579 h 4848225"/>
              <a:gd name="connsiteX249" fmla="*/ 2913209 w 12192000"/>
              <a:gd name="connsiteY249" fmla="*/ 4493579 h 4848225"/>
              <a:gd name="connsiteX250" fmla="*/ 2560060 w 12192000"/>
              <a:gd name="connsiteY250" fmla="*/ 4848225 h 4848225"/>
              <a:gd name="connsiteX251" fmla="*/ 2497205 w 12192000"/>
              <a:gd name="connsiteY251" fmla="*/ 4848225 h 4848225"/>
              <a:gd name="connsiteX252" fmla="*/ 2851851 w 12192000"/>
              <a:gd name="connsiteY252" fmla="*/ 4493579 h 4848225"/>
              <a:gd name="connsiteX253" fmla="*/ 2830375 w 12192000"/>
              <a:gd name="connsiteY253" fmla="*/ 4493579 h 4848225"/>
              <a:gd name="connsiteX254" fmla="*/ 2475729 w 12192000"/>
              <a:gd name="connsiteY254" fmla="*/ 4848225 h 4848225"/>
              <a:gd name="connsiteX255" fmla="*/ 2414335 w 12192000"/>
              <a:gd name="connsiteY255" fmla="*/ 4848225 h 4848225"/>
              <a:gd name="connsiteX256" fmla="*/ 2767484 w 12192000"/>
              <a:gd name="connsiteY256" fmla="*/ 4493579 h 4848225"/>
              <a:gd name="connsiteX257" fmla="*/ 2750610 w 12192000"/>
              <a:gd name="connsiteY257" fmla="*/ 4493579 h 4848225"/>
              <a:gd name="connsiteX258" fmla="*/ 2392971 w 12192000"/>
              <a:gd name="connsiteY258" fmla="*/ 4848225 h 4848225"/>
              <a:gd name="connsiteX259" fmla="*/ 2331576 w 12192000"/>
              <a:gd name="connsiteY259" fmla="*/ 4848225 h 4848225"/>
              <a:gd name="connsiteX260" fmla="*/ 2687718 w 12192000"/>
              <a:gd name="connsiteY260" fmla="*/ 4493579 h 4848225"/>
              <a:gd name="connsiteX261" fmla="*/ 2666243 w 12192000"/>
              <a:gd name="connsiteY261" fmla="*/ 4493579 h 4848225"/>
              <a:gd name="connsiteX262" fmla="*/ 2313093 w 12192000"/>
              <a:gd name="connsiteY262" fmla="*/ 4848225 h 4848225"/>
              <a:gd name="connsiteX263" fmla="*/ 2251735 w 12192000"/>
              <a:gd name="connsiteY263" fmla="*/ 4848225 h 4848225"/>
              <a:gd name="connsiteX264" fmla="*/ 2604884 w 12192000"/>
              <a:gd name="connsiteY264" fmla="*/ 4493579 h 4848225"/>
              <a:gd name="connsiteX265" fmla="*/ 2583408 w 12192000"/>
              <a:gd name="connsiteY265" fmla="*/ 4493579 h 4848225"/>
              <a:gd name="connsiteX266" fmla="*/ 2230259 w 12192000"/>
              <a:gd name="connsiteY266" fmla="*/ 4848225 h 4848225"/>
              <a:gd name="connsiteX267" fmla="*/ 2168901 w 12192000"/>
              <a:gd name="connsiteY267" fmla="*/ 4848225 h 4848225"/>
              <a:gd name="connsiteX268" fmla="*/ 2522050 w 12192000"/>
              <a:gd name="connsiteY268" fmla="*/ 4493579 h 4848225"/>
              <a:gd name="connsiteX269" fmla="*/ 2503642 w 12192000"/>
              <a:gd name="connsiteY269" fmla="*/ 4493579 h 4848225"/>
              <a:gd name="connsiteX270" fmla="*/ 2146004 w 12192000"/>
              <a:gd name="connsiteY270" fmla="*/ 4848225 h 4848225"/>
              <a:gd name="connsiteX271" fmla="*/ 2084649 w 12192000"/>
              <a:gd name="connsiteY271" fmla="*/ 4848225 h 4848225"/>
              <a:gd name="connsiteX272" fmla="*/ 2442285 w 12192000"/>
              <a:gd name="connsiteY272" fmla="*/ 4493579 h 4848225"/>
              <a:gd name="connsiteX273" fmla="*/ 2420809 w 12192000"/>
              <a:gd name="connsiteY273" fmla="*/ 4493579 h 4848225"/>
              <a:gd name="connsiteX274" fmla="*/ 2066166 w 12192000"/>
              <a:gd name="connsiteY274" fmla="*/ 4848225 h 4848225"/>
              <a:gd name="connsiteX275" fmla="*/ 2001778 w 12192000"/>
              <a:gd name="connsiteY275" fmla="*/ 4848225 h 4848225"/>
              <a:gd name="connsiteX276" fmla="*/ 2357916 w 12192000"/>
              <a:gd name="connsiteY276" fmla="*/ 4493579 h 4848225"/>
              <a:gd name="connsiteX277" fmla="*/ 2336441 w 12192000"/>
              <a:gd name="connsiteY277" fmla="*/ 4493579 h 4848225"/>
              <a:gd name="connsiteX278" fmla="*/ 1983295 w 12192000"/>
              <a:gd name="connsiteY278" fmla="*/ 4848225 h 4848225"/>
              <a:gd name="connsiteX279" fmla="*/ 1921938 w 12192000"/>
              <a:gd name="connsiteY279" fmla="*/ 4848225 h 4848225"/>
              <a:gd name="connsiteX280" fmla="*/ 2275083 w 12192000"/>
              <a:gd name="connsiteY280" fmla="*/ 4493579 h 4848225"/>
              <a:gd name="connsiteX281" fmla="*/ 2256676 w 12192000"/>
              <a:gd name="connsiteY281" fmla="*/ 4493579 h 4848225"/>
              <a:gd name="connsiteX282" fmla="*/ 1900537 w 12192000"/>
              <a:gd name="connsiteY282" fmla="*/ 4848225 h 4848225"/>
              <a:gd name="connsiteX283" fmla="*/ 1839103 w 12192000"/>
              <a:gd name="connsiteY283" fmla="*/ 4848225 h 4848225"/>
              <a:gd name="connsiteX284" fmla="*/ 2192248 w 12192000"/>
              <a:gd name="connsiteY284" fmla="*/ 4493579 h 4848225"/>
              <a:gd name="connsiteX285" fmla="*/ 2173842 w 12192000"/>
              <a:gd name="connsiteY285" fmla="*/ 4493579 h 4848225"/>
              <a:gd name="connsiteX286" fmla="*/ 1816206 w 12192000"/>
              <a:gd name="connsiteY286" fmla="*/ 4848225 h 4848225"/>
              <a:gd name="connsiteX287" fmla="*/ 1754848 w 12192000"/>
              <a:gd name="connsiteY287" fmla="*/ 4848225 h 4848225"/>
              <a:gd name="connsiteX288" fmla="*/ 2112483 w 12192000"/>
              <a:gd name="connsiteY288" fmla="*/ 4493579 h 4848225"/>
              <a:gd name="connsiteX289" fmla="*/ 2091010 w 12192000"/>
              <a:gd name="connsiteY289" fmla="*/ 4493579 h 4848225"/>
              <a:gd name="connsiteX290" fmla="*/ 1736365 w 12192000"/>
              <a:gd name="connsiteY290" fmla="*/ 4848225 h 4848225"/>
              <a:gd name="connsiteX291" fmla="*/ 1674972 w 12192000"/>
              <a:gd name="connsiteY291" fmla="*/ 4848225 h 4848225"/>
              <a:gd name="connsiteX292" fmla="*/ 2028120 w 12192000"/>
              <a:gd name="connsiteY292" fmla="*/ 4493579 h 4848225"/>
              <a:gd name="connsiteX293" fmla="*/ 2006645 w 12192000"/>
              <a:gd name="connsiteY293" fmla="*/ 4493579 h 4848225"/>
              <a:gd name="connsiteX294" fmla="*/ 1653497 w 12192000"/>
              <a:gd name="connsiteY294" fmla="*/ 4848225 h 4848225"/>
              <a:gd name="connsiteX295" fmla="*/ 1592129 w 12192000"/>
              <a:gd name="connsiteY295" fmla="*/ 4848225 h 4848225"/>
              <a:gd name="connsiteX296" fmla="*/ 1945277 w 12192000"/>
              <a:gd name="connsiteY296" fmla="*/ 4493579 h 4848225"/>
              <a:gd name="connsiteX297" fmla="*/ 1926870 w 12192000"/>
              <a:gd name="connsiteY297" fmla="*/ 4493579 h 4848225"/>
              <a:gd name="connsiteX298" fmla="*/ 1570728 w 12192000"/>
              <a:gd name="connsiteY298" fmla="*/ 4848225 h 4848225"/>
              <a:gd name="connsiteX299" fmla="*/ 1509371 w 12192000"/>
              <a:gd name="connsiteY299" fmla="*/ 4848225 h 4848225"/>
              <a:gd name="connsiteX300" fmla="*/ 1865512 w 12192000"/>
              <a:gd name="connsiteY300" fmla="*/ 4493579 h 4848225"/>
              <a:gd name="connsiteX301" fmla="*/ 1844037 w 12192000"/>
              <a:gd name="connsiteY301" fmla="*/ 4493579 h 4848225"/>
              <a:gd name="connsiteX302" fmla="*/ 1490888 w 12192000"/>
              <a:gd name="connsiteY302" fmla="*/ 4848225 h 4848225"/>
              <a:gd name="connsiteX303" fmla="*/ 1429530 w 12192000"/>
              <a:gd name="connsiteY303" fmla="*/ 4848225 h 4848225"/>
              <a:gd name="connsiteX304" fmla="*/ 1782679 w 12192000"/>
              <a:gd name="connsiteY304" fmla="*/ 4493579 h 4848225"/>
              <a:gd name="connsiteX305" fmla="*/ 1761204 w 12192000"/>
              <a:gd name="connsiteY305" fmla="*/ 4493579 h 4848225"/>
              <a:gd name="connsiteX306" fmla="*/ 1406558 w 12192000"/>
              <a:gd name="connsiteY306" fmla="*/ 4848225 h 4848225"/>
              <a:gd name="connsiteX307" fmla="*/ 1345200 w 12192000"/>
              <a:gd name="connsiteY307" fmla="*/ 4848225 h 4848225"/>
              <a:gd name="connsiteX308" fmla="*/ 1699846 w 12192000"/>
              <a:gd name="connsiteY308" fmla="*/ 4493579 h 4848225"/>
              <a:gd name="connsiteX309" fmla="*/ 1681439 w 12192000"/>
              <a:gd name="connsiteY309" fmla="*/ 4493579 h 4848225"/>
              <a:gd name="connsiteX310" fmla="*/ 1323799 w 12192000"/>
              <a:gd name="connsiteY310" fmla="*/ 4848225 h 4848225"/>
              <a:gd name="connsiteX311" fmla="*/ 1262441 w 12192000"/>
              <a:gd name="connsiteY311" fmla="*/ 4848225 h 4848225"/>
              <a:gd name="connsiteX312" fmla="*/ 1620081 w 12192000"/>
              <a:gd name="connsiteY312" fmla="*/ 4493579 h 4848225"/>
              <a:gd name="connsiteX313" fmla="*/ 1597071 w 12192000"/>
              <a:gd name="connsiteY313" fmla="*/ 4493579 h 4848225"/>
              <a:gd name="connsiteX314" fmla="*/ 1243922 w 12192000"/>
              <a:gd name="connsiteY314" fmla="*/ 4848225 h 4848225"/>
              <a:gd name="connsiteX315" fmla="*/ 1182562 w 12192000"/>
              <a:gd name="connsiteY315" fmla="*/ 4848225 h 4848225"/>
              <a:gd name="connsiteX316" fmla="*/ 1535711 w 12192000"/>
              <a:gd name="connsiteY316" fmla="*/ 4493579 h 4848225"/>
              <a:gd name="connsiteX317" fmla="*/ 1514235 w 12192000"/>
              <a:gd name="connsiteY317" fmla="*/ 4493579 h 4848225"/>
              <a:gd name="connsiteX318" fmla="*/ 1161087 w 12192000"/>
              <a:gd name="connsiteY318" fmla="*/ 4848225 h 4848225"/>
              <a:gd name="connsiteX319" fmla="*/ 1099729 w 12192000"/>
              <a:gd name="connsiteY319" fmla="*/ 4848225 h 4848225"/>
              <a:gd name="connsiteX320" fmla="*/ 1452878 w 12192000"/>
              <a:gd name="connsiteY320" fmla="*/ 4493579 h 4848225"/>
              <a:gd name="connsiteX321" fmla="*/ 1434470 w 12192000"/>
              <a:gd name="connsiteY321" fmla="*/ 4493579 h 4848225"/>
              <a:gd name="connsiteX322" fmla="*/ 1078329 w 12192000"/>
              <a:gd name="connsiteY322" fmla="*/ 4848225 h 4848225"/>
              <a:gd name="connsiteX323" fmla="*/ 1015474 w 12192000"/>
              <a:gd name="connsiteY323" fmla="*/ 4848225 h 4848225"/>
              <a:gd name="connsiteX324" fmla="*/ 1373114 w 12192000"/>
              <a:gd name="connsiteY324" fmla="*/ 4493579 h 4848225"/>
              <a:gd name="connsiteX325" fmla="*/ 1351638 w 12192000"/>
              <a:gd name="connsiteY325" fmla="*/ 4493579 h 4848225"/>
              <a:gd name="connsiteX326" fmla="*/ 993998 w 12192000"/>
              <a:gd name="connsiteY326" fmla="*/ 4848225 h 4848225"/>
              <a:gd name="connsiteX327" fmla="*/ 932640 w 12192000"/>
              <a:gd name="connsiteY327" fmla="*/ 4848225 h 4848225"/>
              <a:gd name="connsiteX328" fmla="*/ 1290280 w 12192000"/>
              <a:gd name="connsiteY328" fmla="*/ 4493579 h 4848225"/>
              <a:gd name="connsiteX329" fmla="*/ 1267271 w 12192000"/>
              <a:gd name="connsiteY329" fmla="*/ 4493579 h 4848225"/>
              <a:gd name="connsiteX330" fmla="*/ 914121 w 12192000"/>
              <a:gd name="connsiteY330" fmla="*/ 4848225 h 4848225"/>
              <a:gd name="connsiteX331" fmla="*/ 852764 w 12192000"/>
              <a:gd name="connsiteY331" fmla="*/ 4848225 h 4848225"/>
              <a:gd name="connsiteX332" fmla="*/ 1205912 w 12192000"/>
              <a:gd name="connsiteY332" fmla="*/ 4493579 h 4848225"/>
              <a:gd name="connsiteX333" fmla="*/ 1184437 w 12192000"/>
              <a:gd name="connsiteY333" fmla="*/ 4493579 h 4848225"/>
              <a:gd name="connsiteX334" fmla="*/ 831288 w 12192000"/>
              <a:gd name="connsiteY334" fmla="*/ 4848225 h 4848225"/>
              <a:gd name="connsiteX335" fmla="*/ 769930 w 12192000"/>
              <a:gd name="connsiteY335" fmla="*/ 4848225 h 4848225"/>
              <a:gd name="connsiteX336" fmla="*/ 1123078 w 12192000"/>
              <a:gd name="connsiteY336" fmla="*/ 4493579 h 4848225"/>
              <a:gd name="connsiteX337" fmla="*/ 1104671 w 12192000"/>
              <a:gd name="connsiteY337" fmla="*/ 4493579 h 4848225"/>
              <a:gd name="connsiteX338" fmla="*/ 748529 w 12192000"/>
              <a:gd name="connsiteY338" fmla="*/ 4848225 h 4848225"/>
              <a:gd name="connsiteX339" fmla="*/ 685673 w 12192000"/>
              <a:gd name="connsiteY339" fmla="*/ 4848225 h 4848225"/>
              <a:gd name="connsiteX340" fmla="*/ 1043312 w 12192000"/>
              <a:gd name="connsiteY340" fmla="*/ 4493579 h 4848225"/>
              <a:gd name="connsiteX341" fmla="*/ 1021836 w 12192000"/>
              <a:gd name="connsiteY341" fmla="*/ 4493579 h 4848225"/>
              <a:gd name="connsiteX342" fmla="*/ 668688 w 12192000"/>
              <a:gd name="connsiteY342" fmla="*/ 4848225 h 4848225"/>
              <a:gd name="connsiteX343" fmla="*/ 605833 w 12192000"/>
              <a:gd name="connsiteY343" fmla="*/ 4848225 h 4848225"/>
              <a:gd name="connsiteX344" fmla="*/ 960480 w 12192000"/>
              <a:gd name="connsiteY344" fmla="*/ 4493579 h 4848225"/>
              <a:gd name="connsiteX345" fmla="*/ 937471 w 12192000"/>
              <a:gd name="connsiteY345" fmla="*/ 4493579 h 4848225"/>
              <a:gd name="connsiteX346" fmla="*/ 584321 w 12192000"/>
              <a:gd name="connsiteY346" fmla="*/ 4848225 h 4848225"/>
              <a:gd name="connsiteX347" fmla="*/ 522963 w 12192000"/>
              <a:gd name="connsiteY347" fmla="*/ 4848225 h 4848225"/>
              <a:gd name="connsiteX348" fmla="*/ 876111 w 12192000"/>
              <a:gd name="connsiteY348" fmla="*/ 4493579 h 4848225"/>
              <a:gd name="connsiteX349" fmla="*/ 859238 w 12192000"/>
              <a:gd name="connsiteY349" fmla="*/ 4493579 h 4848225"/>
              <a:gd name="connsiteX350" fmla="*/ 501599 w 12192000"/>
              <a:gd name="connsiteY350" fmla="*/ 4848225 h 4848225"/>
              <a:gd name="connsiteX351" fmla="*/ 440210 w 12192000"/>
              <a:gd name="connsiteY351" fmla="*/ 4848225 h 4848225"/>
              <a:gd name="connsiteX352" fmla="*/ 796351 w 12192000"/>
              <a:gd name="connsiteY352" fmla="*/ 4493579 h 4848225"/>
              <a:gd name="connsiteX353" fmla="*/ 774876 w 12192000"/>
              <a:gd name="connsiteY353" fmla="*/ 4493579 h 4848225"/>
              <a:gd name="connsiteX354" fmla="*/ 421727 w 12192000"/>
              <a:gd name="connsiteY354" fmla="*/ 4848225 h 4848225"/>
              <a:gd name="connsiteX355" fmla="*/ 360362 w 12192000"/>
              <a:gd name="connsiteY355" fmla="*/ 4848225 h 4848225"/>
              <a:gd name="connsiteX356" fmla="*/ 713511 w 12192000"/>
              <a:gd name="connsiteY356" fmla="*/ 4493579 h 4848225"/>
              <a:gd name="connsiteX357" fmla="*/ 692035 w 12192000"/>
              <a:gd name="connsiteY357" fmla="*/ 4493579 h 4848225"/>
              <a:gd name="connsiteX358" fmla="*/ 338887 w 12192000"/>
              <a:gd name="connsiteY358" fmla="*/ 4848225 h 4848225"/>
              <a:gd name="connsiteX359" fmla="*/ 276032 w 12192000"/>
              <a:gd name="connsiteY359" fmla="*/ 4848225 h 4848225"/>
              <a:gd name="connsiteX360" fmla="*/ 630679 w 12192000"/>
              <a:gd name="connsiteY360" fmla="*/ 4493579 h 4848225"/>
              <a:gd name="connsiteX361" fmla="*/ 612271 w 12192000"/>
              <a:gd name="connsiteY361" fmla="*/ 4493579 h 4848225"/>
              <a:gd name="connsiteX362" fmla="*/ 254632 w 12192000"/>
              <a:gd name="connsiteY362" fmla="*/ 4848225 h 4848225"/>
              <a:gd name="connsiteX363" fmla="*/ 193274 w 12192000"/>
              <a:gd name="connsiteY363" fmla="*/ 4848225 h 4848225"/>
              <a:gd name="connsiteX364" fmla="*/ 550914 w 12192000"/>
              <a:gd name="connsiteY364" fmla="*/ 4493579 h 4848225"/>
              <a:gd name="connsiteX365" fmla="*/ 529438 w 12192000"/>
              <a:gd name="connsiteY365" fmla="*/ 4493579 h 4848225"/>
              <a:gd name="connsiteX366" fmla="*/ 174792 w 12192000"/>
              <a:gd name="connsiteY366" fmla="*/ 4848225 h 4848225"/>
              <a:gd name="connsiteX367" fmla="*/ 110402 w 12192000"/>
              <a:gd name="connsiteY367" fmla="*/ 4848225 h 4848225"/>
              <a:gd name="connsiteX368" fmla="*/ 466544 w 12192000"/>
              <a:gd name="connsiteY368" fmla="*/ 4493579 h 4848225"/>
              <a:gd name="connsiteX369" fmla="*/ 445069 w 12192000"/>
              <a:gd name="connsiteY369" fmla="*/ 4493579 h 4848225"/>
              <a:gd name="connsiteX370" fmla="*/ 91920 w 12192000"/>
              <a:gd name="connsiteY370" fmla="*/ 4848225 h 4848225"/>
              <a:gd name="connsiteX371" fmla="*/ 30563 w 12192000"/>
              <a:gd name="connsiteY371" fmla="*/ 4848225 h 4848225"/>
              <a:gd name="connsiteX372" fmla="*/ 383711 w 12192000"/>
              <a:gd name="connsiteY372" fmla="*/ 4493579 h 4848225"/>
              <a:gd name="connsiteX373" fmla="*/ 362236 w 12192000"/>
              <a:gd name="connsiteY373" fmla="*/ 4493579 h 4848225"/>
              <a:gd name="connsiteX374" fmla="*/ 9088 w 12192000"/>
              <a:gd name="connsiteY374" fmla="*/ 4848225 h 4848225"/>
              <a:gd name="connsiteX375" fmla="*/ 0 w 12192000"/>
              <a:gd name="connsiteY375" fmla="*/ 4848225 h 4848225"/>
              <a:gd name="connsiteX376" fmla="*/ 0 w 12192000"/>
              <a:gd name="connsiteY376" fmla="*/ 4795731 h 4848225"/>
              <a:gd name="connsiteX377" fmla="*/ 300876 w 12192000"/>
              <a:gd name="connsiteY377" fmla="*/ 4493580 h 4848225"/>
              <a:gd name="connsiteX378" fmla="*/ 282469 w 12192000"/>
              <a:gd name="connsiteY378" fmla="*/ 4493580 h 4848225"/>
              <a:gd name="connsiteX379" fmla="*/ 0 w 12192000"/>
              <a:gd name="connsiteY379" fmla="*/ 4773685 h 4848225"/>
              <a:gd name="connsiteX380" fmla="*/ 0 w 12192000"/>
              <a:gd name="connsiteY380" fmla="*/ 4712839 h 4848225"/>
              <a:gd name="connsiteX381" fmla="*/ 221110 w 12192000"/>
              <a:gd name="connsiteY381" fmla="*/ 4493579 h 4848225"/>
              <a:gd name="connsiteX382" fmla="*/ 199635 w 12192000"/>
              <a:gd name="connsiteY382" fmla="*/ 4493579 h 4848225"/>
              <a:gd name="connsiteX383" fmla="*/ 0 w 12192000"/>
              <a:gd name="connsiteY383" fmla="*/ 4693213 h 4848225"/>
              <a:gd name="connsiteX384" fmla="*/ 0 w 12192000"/>
              <a:gd name="connsiteY384" fmla="*/ 4630901 h 4848225"/>
              <a:gd name="connsiteX385" fmla="*/ 136742 w 12192000"/>
              <a:gd name="connsiteY385" fmla="*/ 4493579 h 4848225"/>
              <a:gd name="connsiteX386" fmla="*/ 115267 w 12192000"/>
              <a:gd name="connsiteY386" fmla="*/ 4493579 h 4848225"/>
              <a:gd name="connsiteX387" fmla="*/ 0 w 12192000"/>
              <a:gd name="connsiteY387" fmla="*/ 4609334 h 484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</a:cxnLst>
            <a:rect l="l" t="t" r="r" b="b"/>
            <a:pathLst>
              <a:path w="12192000" h="4848225">
                <a:moveTo>
                  <a:pt x="35510" y="4493580"/>
                </a:moveTo>
                <a:lnTo>
                  <a:pt x="9" y="4528932"/>
                </a:lnTo>
                <a:lnTo>
                  <a:pt x="9" y="4547717"/>
                </a:lnTo>
                <a:lnTo>
                  <a:pt x="53917" y="44935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848225"/>
                </a:lnTo>
                <a:lnTo>
                  <a:pt x="12190413" y="4848225"/>
                </a:lnTo>
                <a:lnTo>
                  <a:pt x="12190413" y="4493580"/>
                </a:lnTo>
                <a:lnTo>
                  <a:pt x="7834868" y="4493580"/>
                </a:lnTo>
                <a:lnTo>
                  <a:pt x="7479507" y="4848225"/>
                </a:lnTo>
                <a:lnTo>
                  <a:pt x="7428946" y="4848225"/>
                </a:lnTo>
                <a:lnTo>
                  <a:pt x="7786584" y="4493579"/>
                </a:lnTo>
                <a:lnTo>
                  <a:pt x="7765109" y="4493579"/>
                </a:lnTo>
                <a:lnTo>
                  <a:pt x="7411960" y="4848225"/>
                </a:lnTo>
                <a:lnTo>
                  <a:pt x="7349105" y="4848225"/>
                </a:lnTo>
                <a:lnTo>
                  <a:pt x="7703750" y="4493579"/>
                </a:lnTo>
                <a:lnTo>
                  <a:pt x="7685343" y="4493579"/>
                </a:lnTo>
                <a:lnTo>
                  <a:pt x="7327704" y="4848225"/>
                </a:lnTo>
                <a:lnTo>
                  <a:pt x="7266235" y="4848225"/>
                </a:lnTo>
                <a:lnTo>
                  <a:pt x="7619383" y="4493579"/>
                </a:lnTo>
                <a:lnTo>
                  <a:pt x="7600976" y="4493579"/>
                </a:lnTo>
                <a:lnTo>
                  <a:pt x="7244834" y="4848225"/>
                </a:lnTo>
                <a:lnTo>
                  <a:pt x="7183476" y="4848225"/>
                </a:lnTo>
                <a:lnTo>
                  <a:pt x="7539617" y="4493579"/>
                </a:lnTo>
                <a:lnTo>
                  <a:pt x="7518142" y="4493579"/>
                </a:lnTo>
                <a:lnTo>
                  <a:pt x="7164993" y="4848225"/>
                </a:lnTo>
                <a:lnTo>
                  <a:pt x="7103635" y="4848225"/>
                </a:lnTo>
                <a:lnTo>
                  <a:pt x="7456783" y="4493579"/>
                </a:lnTo>
                <a:lnTo>
                  <a:pt x="7435308" y="4493579"/>
                </a:lnTo>
                <a:lnTo>
                  <a:pt x="7082159" y="4848225"/>
                </a:lnTo>
                <a:lnTo>
                  <a:pt x="7019305" y="4848225"/>
                </a:lnTo>
                <a:lnTo>
                  <a:pt x="7373950" y="4493579"/>
                </a:lnTo>
                <a:lnTo>
                  <a:pt x="7355543" y="4493579"/>
                </a:lnTo>
                <a:lnTo>
                  <a:pt x="6997904" y="4848225"/>
                </a:lnTo>
                <a:lnTo>
                  <a:pt x="6936546" y="4848225"/>
                </a:lnTo>
                <a:lnTo>
                  <a:pt x="7294184" y="4493579"/>
                </a:lnTo>
                <a:lnTo>
                  <a:pt x="7272709" y="4493579"/>
                </a:lnTo>
                <a:lnTo>
                  <a:pt x="6918063" y="4848225"/>
                </a:lnTo>
                <a:lnTo>
                  <a:pt x="6856668" y="4848225"/>
                </a:lnTo>
                <a:lnTo>
                  <a:pt x="7209816" y="4493579"/>
                </a:lnTo>
                <a:lnTo>
                  <a:pt x="7188341" y="4493579"/>
                </a:lnTo>
                <a:lnTo>
                  <a:pt x="6835192" y="4848225"/>
                </a:lnTo>
                <a:lnTo>
                  <a:pt x="6773834" y="4848225"/>
                </a:lnTo>
                <a:lnTo>
                  <a:pt x="7126982" y="4493579"/>
                </a:lnTo>
                <a:lnTo>
                  <a:pt x="7108575" y="4493579"/>
                </a:lnTo>
                <a:lnTo>
                  <a:pt x="6752433" y="4848225"/>
                </a:lnTo>
                <a:lnTo>
                  <a:pt x="6689579" y="4848225"/>
                </a:lnTo>
                <a:lnTo>
                  <a:pt x="7047217" y="4493579"/>
                </a:lnTo>
                <a:lnTo>
                  <a:pt x="7025742" y="4493579"/>
                </a:lnTo>
                <a:lnTo>
                  <a:pt x="6672593" y="4848225"/>
                </a:lnTo>
                <a:lnTo>
                  <a:pt x="6611235" y="4848225"/>
                </a:lnTo>
                <a:lnTo>
                  <a:pt x="6964383" y="4493579"/>
                </a:lnTo>
                <a:lnTo>
                  <a:pt x="6942908" y="4493579"/>
                </a:lnTo>
                <a:lnTo>
                  <a:pt x="6588262" y="4848225"/>
                </a:lnTo>
                <a:lnTo>
                  <a:pt x="6526867" y="4848225"/>
                </a:lnTo>
                <a:lnTo>
                  <a:pt x="6880015" y="4493579"/>
                </a:lnTo>
                <a:lnTo>
                  <a:pt x="6863142" y="4493579"/>
                </a:lnTo>
                <a:lnTo>
                  <a:pt x="6505503" y="4848225"/>
                </a:lnTo>
                <a:lnTo>
                  <a:pt x="6444109" y="4848225"/>
                </a:lnTo>
                <a:lnTo>
                  <a:pt x="6800250" y="4493579"/>
                </a:lnTo>
                <a:lnTo>
                  <a:pt x="6778775" y="4493579"/>
                </a:lnTo>
                <a:lnTo>
                  <a:pt x="6422633" y="4848225"/>
                </a:lnTo>
                <a:lnTo>
                  <a:pt x="6361275" y="4848225"/>
                </a:lnTo>
                <a:lnTo>
                  <a:pt x="6717416" y="4493579"/>
                </a:lnTo>
                <a:lnTo>
                  <a:pt x="6695941" y="4493579"/>
                </a:lnTo>
                <a:lnTo>
                  <a:pt x="6342792" y="4848225"/>
                </a:lnTo>
                <a:lnTo>
                  <a:pt x="6281434" y="4848225"/>
                </a:lnTo>
                <a:lnTo>
                  <a:pt x="6634582" y="4493579"/>
                </a:lnTo>
                <a:lnTo>
                  <a:pt x="6613107" y="4493579"/>
                </a:lnTo>
                <a:lnTo>
                  <a:pt x="6258461" y="4848225"/>
                </a:lnTo>
                <a:lnTo>
                  <a:pt x="6197067" y="4848225"/>
                </a:lnTo>
                <a:lnTo>
                  <a:pt x="6550215" y="4493579"/>
                </a:lnTo>
                <a:lnTo>
                  <a:pt x="6533342" y="4493579"/>
                </a:lnTo>
                <a:lnTo>
                  <a:pt x="6175703" y="4848225"/>
                </a:lnTo>
                <a:lnTo>
                  <a:pt x="6114308" y="4848225"/>
                </a:lnTo>
                <a:lnTo>
                  <a:pt x="6470449" y="4493579"/>
                </a:lnTo>
                <a:lnTo>
                  <a:pt x="6448974" y="4493579"/>
                </a:lnTo>
                <a:lnTo>
                  <a:pt x="6095825" y="4848225"/>
                </a:lnTo>
                <a:lnTo>
                  <a:pt x="6034467" y="4848225"/>
                </a:lnTo>
                <a:lnTo>
                  <a:pt x="6387615" y="4493579"/>
                </a:lnTo>
                <a:lnTo>
                  <a:pt x="6366140" y="4493579"/>
                </a:lnTo>
                <a:lnTo>
                  <a:pt x="6012992" y="4848225"/>
                </a:lnTo>
                <a:lnTo>
                  <a:pt x="5951634" y="4848225"/>
                </a:lnTo>
                <a:lnTo>
                  <a:pt x="6304782" y="4493579"/>
                </a:lnTo>
                <a:lnTo>
                  <a:pt x="6286375" y="4493579"/>
                </a:lnTo>
                <a:lnTo>
                  <a:pt x="5928736" y="4848225"/>
                </a:lnTo>
                <a:lnTo>
                  <a:pt x="5867378" y="4848225"/>
                </a:lnTo>
                <a:lnTo>
                  <a:pt x="6225017" y="4493579"/>
                </a:lnTo>
                <a:lnTo>
                  <a:pt x="6203542" y="4493579"/>
                </a:lnTo>
                <a:lnTo>
                  <a:pt x="5848895" y="4848225"/>
                </a:lnTo>
                <a:lnTo>
                  <a:pt x="5787537" y="4848225"/>
                </a:lnTo>
                <a:lnTo>
                  <a:pt x="6142183" y="4493579"/>
                </a:lnTo>
                <a:lnTo>
                  <a:pt x="6119174" y="4493579"/>
                </a:lnTo>
                <a:lnTo>
                  <a:pt x="5766024" y="4848225"/>
                </a:lnTo>
                <a:lnTo>
                  <a:pt x="5704666" y="4848225"/>
                </a:lnTo>
                <a:lnTo>
                  <a:pt x="6057814" y="4493579"/>
                </a:lnTo>
                <a:lnTo>
                  <a:pt x="6039407" y="4493579"/>
                </a:lnTo>
                <a:lnTo>
                  <a:pt x="5683265" y="4848225"/>
                </a:lnTo>
                <a:lnTo>
                  <a:pt x="5621908" y="4848225"/>
                </a:lnTo>
                <a:lnTo>
                  <a:pt x="5978049" y="4493579"/>
                </a:lnTo>
                <a:lnTo>
                  <a:pt x="5956574" y="4493579"/>
                </a:lnTo>
                <a:lnTo>
                  <a:pt x="5603425" y="4848225"/>
                </a:lnTo>
                <a:lnTo>
                  <a:pt x="5537578" y="4848225"/>
                </a:lnTo>
                <a:lnTo>
                  <a:pt x="5895215" y="4493579"/>
                </a:lnTo>
                <a:lnTo>
                  <a:pt x="5873740" y="4493579"/>
                </a:lnTo>
                <a:lnTo>
                  <a:pt x="5520592" y="4848225"/>
                </a:lnTo>
                <a:lnTo>
                  <a:pt x="5457737" y="4848225"/>
                </a:lnTo>
                <a:lnTo>
                  <a:pt x="5812383" y="4493579"/>
                </a:lnTo>
                <a:lnTo>
                  <a:pt x="5789374" y="4493579"/>
                </a:lnTo>
                <a:lnTo>
                  <a:pt x="5436224" y="4848225"/>
                </a:lnTo>
                <a:lnTo>
                  <a:pt x="5374866" y="4848225"/>
                </a:lnTo>
                <a:lnTo>
                  <a:pt x="5728014" y="4493579"/>
                </a:lnTo>
                <a:lnTo>
                  <a:pt x="5709607" y="4493579"/>
                </a:lnTo>
                <a:lnTo>
                  <a:pt x="5353465" y="4848225"/>
                </a:lnTo>
                <a:lnTo>
                  <a:pt x="5292107" y="4848225"/>
                </a:lnTo>
                <a:lnTo>
                  <a:pt x="5648249" y="4493579"/>
                </a:lnTo>
                <a:lnTo>
                  <a:pt x="5626773" y="4493579"/>
                </a:lnTo>
                <a:lnTo>
                  <a:pt x="5273624" y="4848225"/>
                </a:lnTo>
                <a:lnTo>
                  <a:pt x="5212267" y="4848225"/>
                </a:lnTo>
                <a:lnTo>
                  <a:pt x="5565415" y="4493579"/>
                </a:lnTo>
                <a:lnTo>
                  <a:pt x="5543940" y="4493579"/>
                </a:lnTo>
                <a:lnTo>
                  <a:pt x="5190792" y="4848225"/>
                </a:lnTo>
                <a:lnTo>
                  <a:pt x="5127937" y="4848225"/>
                </a:lnTo>
                <a:lnTo>
                  <a:pt x="5482582" y="4493579"/>
                </a:lnTo>
                <a:lnTo>
                  <a:pt x="5464175" y="4493579"/>
                </a:lnTo>
                <a:lnTo>
                  <a:pt x="5106536" y="4848225"/>
                </a:lnTo>
                <a:lnTo>
                  <a:pt x="5045178" y="4848225"/>
                </a:lnTo>
                <a:lnTo>
                  <a:pt x="5402815" y="4493579"/>
                </a:lnTo>
                <a:lnTo>
                  <a:pt x="5379807" y="4493579"/>
                </a:lnTo>
                <a:lnTo>
                  <a:pt x="5026657" y="4848225"/>
                </a:lnTo>
                <a:lnTo>
                  <a:pt x="4965300" y="4848225"/>
                </a:lnTo>
                <a:lnTo>
                  <a:pt x="5318449" y="4493579"/>
                </a:lnTo>
                <a:lnTo>
                  <a:pt x="5296973" y="4493579"/>
                </a:lnTo>
                <a:lnTo>
                  <a:pt x="4943824" y="4848225"/>
                </a:lnTo>
                <a:lnTo>
                  <a:pt x="4882466" y="4848225"/>
                </a:lnTo>
                <a:lnTo>
                  <a:pt x="5235614" y="4493579"/>
                </a:lnTo>
                <a:lnTo>
                  <a:pt x="5217207" y="4493579"/>
                </a:lnTo>
                <a:lnTo>
                  <a:pt x="4861065" y="4848225"/>
                </a:lnTo>
                <a:lnTo>
                  <a:pt x="4798210" y="4848225"/>
                </a:lnTo>
                <a:lnTo>
                  <a:pt x="5155849" y="4493579"/>
                </a:lnTo>
                <a:lnTo>
                  <a:pt x="5134373" y="4493579"/>
                </a:lnTo>
                <a:lnTo>
                  <a:pt x="4781224" y="4848225"/>
                </a:lnTo>
                <a:lnTo>
                  <a:pt x="4715378" y="4848225"/>
                </a:lnTo>
                <a:lnTo>
                  <a:pt x="5073016" y="4493579"/>
                </a:lnTo>
                <a:lnTo>
                  <a:pt x="5051541" y="4493579"/>
                </a:lnTo>
                <a:lnTo>
                  <a:pt x="4696895" y="4848225"/>
                </a:lnTo>
                <a:lnTo>
                  <a:pt x="4635499" y="4848225"/>
                </a:lnTo>
                <a:lnTo>
                  <a:pt x="4988647" y="4493579"/>
                </a:lnTo>
                <a:lnTo>
                  <a:pt x="4971774" y="4493579"/>
                </a:lnTo>
                <a:lnTo>
                  <a:pt x="4614136" y="4848225"/>
                </a:lnTo>
                <a:lnTo>
                  <a:pt x="4552665" y="4848225"/>
                </a:lnTo>
                <a:lnTo>
                  <a:pt x="4905813" y="4493579"/>
                </a:lnTo>
                <a:lnTo>
                  <a:pt x="4887407" y="4493579"/>
                </a:lnTo>
                <a:lnTo>
                  <a:pt x="4531264" y="4848225"/>
                </a:lnTo>
                <a:lnTo>
                  <a:pt x="4468410" y="4848225"/>
                </a:lnTo>
                <a:lnTo>
                  <a:pt x="4826049" y="4493579"/>
                </a:lnTo>
                <a:lnTo>
                  <a:pt x="4804573" y="4493579"/>
                </a:lnTo>
                <a:lnTo>
                  <a:pt x="4451424" y="4848225"/>
                </a:lnTo>
                <a:lnTo>
                  <a:pt x="4390066" y="4848225"/>
                </a:lnTo>
                <a:lnTo>
                  <a:pt x="4743214" y="4493579"/>
                </a:lnTo>
                <a:lnTo>
                  <a:pt x="4721739" y="4493579"/>
                </a:lnTo>
                <a:lnTo>
                  <a:pt x="4367093" y="4848225"/>
                </a:lnTo>
                <a:lnTo>
                  <a:pt x="4305698" y="4848225"/>
                </a:lnTo>
                <a:lnTo>
                  <a:pt x="4658847" y="4493579"/>
                </a:lnTo>
                <a:lnTo>
                  <a:pt x="4641973" y="4493579"/>
                </a:lnTo>
                <a:lnTo>
                  <a:pt x="4284334" y="4848225"/>
                </a:lnTo>
                <a:lnTo>
                  <a:pt x="4222940" y="4848225"/>
                </a:lnTo>
                <a:lnTo>
                  <a:pt x="4579081" y="4493579"/>
                </a:lnTo>
                <a:lnTo>
                  <a:pt x="4557607" y="4493579"/>
                </a:lnTo>
                <a:lnTo>
                  <a:pt x="4204457" y="4848225"/>
                </a:lnTo>
                <a:lnTo>
                  <a:pt x="4143099" y="4848225"/>
                </a:lnTo>
                <a:lnTo>
                  <a:pt x="4496247" y="4493579"/>
                </a:lnTo>
                <a:lnTo>
                  <a:pt x="4474772" y="4493579"/>
                </a:lnTo>
                <a:lnTo>
                  <a:pt x="4121623" y="4848225"/>
                </a:lnTo>
                <a:lnTo>
                  <a:pt x="4060264" y="4848225"/>
                </a:lnTo>
                <a:lnTo>
                  <a:pt x="4413413" y="4493579"/>
                </a:lnTo>
                <a:lnTo>
                  <a:pt x="4395007" y="4493579"/>
                </a:lnTo>
                <a:lnTo>
                  <a:pt x="4037367" y="4848225"/>
                </a:lnTo>
                <a:lnTo>
                  <a:pt x="3976009" y="4848225"/>
                </a:lnTo>
                <a:lnTo>
                  <a:pt x="4333647" y="4493579"/>
                </a:lnTo>
                <a:lnTo>
                  <a:pt x="4312172" y="4493579"/>
                </a:lnTo>
                <a:lnTo>
                  <a:pt x="3957526" y="4848225"/>
                </a:lnTo>
                <a:lnTo>
                  <a:pt x="3896133" y="4848225"/>
                </a:lnTo>
                <a:lnTo>
                  <a:pt x="4249280" y="4493579"/>
                </a:lnTo>
                <a:lnTo>
                  <a:pt x="4227805" y="4493579"/>
                </a:lnTo>
                <a:lnTo>
                  <a:pt x="3874658" y="4848225"/>
                </a:lnTo>
                <a:lnTo>
                  <a:pt x="3813303" y="4848225"/>
                </a:lnTo>
                <a:lnTo>
                  <a:pt x="4166446" y="4493579"/>
                </a:lnTo>
                <a:lnTo>
                  <a:pt x="4148039" y="4493579"/>
                </a:lnTo>
                <a:lnTo>
                  <a:pt x="3791902" y="4848225"/>
                </a:lnTo>
                <a:lnTo>
                  <a:pt x="3730545" y="4848225"/>
                </a:lnTo>
                <a:lnTo>
                  <a:pt x="4086681" y="4493579"/>
                </a:lnTo>
                <a:lnTo>
                  <a:pt x="4065206" y="4493579"/>
                </a:lnTo>
                <a:lnTo>
                  <a:pt x="3707573" y="4848225"/>
                </a:lnTo>
                <a:lnTo>
                  <a:pt x="3646214" y="4848225"/>
                </a:lnTo>
                <a:lnTo>
                  <a:pt x="4003847" y="4493579"/>
                </a:lnTo>
                <a:lnTo>
                  <a:pt x="3982372" y="4493579"/>
                </a:lnTo>
                <a:lnTo>
                  <a:pt x="3627731" y="4848225"/>
                </a:lnTo>
                <a:lnTo>
                  <a:pt x="3566373" y="4848225"/>
                </a:lnTo>
                <a:lnTo>
                  <a:pt x="3921013" y="4493579"/>
                </a:lnTo>
                <a:lnTo>
                  <a:pt x="3898004" y="4493579"/>
                </a:lnTo>
                <a:lnTo>
                  <a:pt x="3544861" y="4848225"/>
                </a:lnTo>
                <a:lnTo>
                  <a:pt x="3483505" y="4848225"/>
                </a:lnTo>
                <a:lnTo>
                  <a:pt x="3836651" y="4493579"/>
                </a:lnTo>
                <a:lnTo>
                  <a:pt x="3818243" y="4493579"/>
                </a:lnTo>
                <a:lnTo>
                  <a:pt x="3462103" y="4848225"/>
                </a:lnTo>
                <a:lnTo>
                  <a:pt x="3400747" y="4848225"/>
                </a:lnTo>
                <a:lnTo>
                  <a:pt x="3756887" y="4493579"/>
                </a:lnTo>
                <a:lnTo>
                  <a:pt x="3735410" y="4493579"/>
                </a:lnTo>
                <a:lnTo>
                  <a:pt x="3382263" y="4848225"/>
                </a:lnTo>
                <a:lnTo>
                  <a:pt x="3320904" y="4848225"/>
                </a:lnTo>
                <a:lnTo>
                  <a:pt x="3674052" y="4493579"/>
                </a:lnTo>
                <a:lnTo>
                  <a:pt x="3652578" y="4493579"/>
                </a:lnTo>
                <a:lnTo>
                  <a:pt x="3299429" y="4848225"/>
                </a:lnTo>
                <a:lnTo>
                  <a:pt x="3236574" y="4848225"/>
                </a:lnTo>
                <a:lnTo>
                  <a:pt x="3591218" y="4493579"/>
                </a:lnTo>
                <a:lnTo>
                  <a:pt x="3572810" y="4493579"/>
                </a:lnTo>
                <a:lnTo>
                  <a:pt x="3215173" y="4848225"/>
                </a:lnTo>
                <a:lnTo>
                  <a:pt x="3153815" y="4848225"/>
                </a:lnTo>
                <a:lnTo>
                  <a:pt x="3511453" y="4493579"/>
                </a:lnTo>
                <a:lnTo>
                  <a:pt x="3488444" y="4493579"/>
                </a:lnTo>
                <a:lnTo>
                  <a:pt x="3135296" y="4848225"/>
                </a:lnTo>
                <a:lnTo>
                  <a:pt x="3073936" y="4848225"/>
                </a:lnTo>
                <a:lnTo>
                  <a:pt x="3427087" y="4493579"/>
                </a:lnTo>
                <a:lnTo>
                  <a:pt x="3405610" y="4493579"/>
                </a:lnTo>
                <a:lnTo>
                  <a:pt x="3052461" y="4848225"/>
                </a:lnTo>
                <a:lnTo>
                  <a:pt x="2991103" y="4848225"/>
                </a:lnTo>
                <a:lnTo>
                  <a:pt x="3344252" y="4493579"/>
                </a:lnTo>
                <a:lnTo>
                  <a:pt x="3325845" y="4493579"/>
                </a:lnTo>
                <a:lnTo>
                  <a:pt x="2969702" y="4848225"/>
                </a:lnTo>
                <a:lnTo>
                  <a:pt x="2906848" y="4848225"/>
                </a:lnTo>
                <a:lnTo>
                  <a:pt x="3264486" y="4493579"/>
                </a:lnTo>
                <a:lnTo>
                  <a:pt x="3243011" y="4493579"/>
                </a:lnTo>
                <a:lnTo>
                  <a:pt x="2889862" y="4848225"/>
                </a:lnTo>
                <a:lnTo>
                  <a:pt x="2824014" y="4848225"/>
                </a:lnTo>
                <a:lnTo>
                  <a:pt x="3181652" y="4493579"/>
                </a:lnTo>
                <a:lnTo>
                  <a:pt x="3158644" y="4493579"/>
                </a:lnTo>
                <a:lnTo>
                  <a:pt x="2805494" y="4848225"/>
                </a:lnTo>
                <a:lnTo>
                  <a:pt x="2744135" y="4848225"/>
                </a:lnTo>
                <a:lnTo>
                  <a:pt x="3097285" y="4493579"/>
                </a:lnTo>
                <a:lnTo>
                  <a:pt x="3075809" y="4493579"/>
                </a:lnTo>
                <a:lnTo>
                  <a:pt x="2722660" y="4848225"/>
                </a:lnTo>
                <a:lnTo>
                  <a:pt x="2661302" y="4848225"/>
                </a:lnTo>
                <a:lnTo>
                  <a:pt x="3014451" y="4493579"/>
                </a:lnTo>
                <a:lnTo>
                  <a:pt x="2996044" y="4493579"/>
                </a:lnTo>
                <a:lnTo>
                  <a:pt x="2639902" y="4848225"/>
                </a:lnTo>
                <a:lnTo>
                  <a:pt x="2577046" y="4848225"/>
                </a:lnTo>
                <a:lnTo>
                  <a:pt x="2934685" y="4493579"/>
                </a:lnTo>
                <a:lnTo>
                  <a:pt x="2913209" y="4493579"/>
                </a:lnTo>
                <a:lnTo>
                  <a:pt x="2560060" y="4848225"/>
                </a:lnTo>
                <a:lnTo>
                  <a:pt x="2497205" y="4848225"/>
                </a:lnTo>
                <a:lnTo>
                  <a:pt x="2851851" y="4493579"/>
                </a:lnTo>
                <a:lnTo>
                  <a:pt x="2830375" y="4493579"/>
                </a:lnTo>
                <a:lnTo>
                  <a:pt x="2475729" y="4848225"/>
                </a:lnTo>
                <a:lnTo>
                  <a:pt x="2414335" y="4848225"/>
                </a:lnTo>
                <a:lnTo>
                  <a:pt x="2767484" y="4493579"/>
                </a:lnTo>
                <a:lnTo>
                  <a:pt x="2750610" y="4493579"/>
                </a:lnTo>
                <a:lnTo>
                  <a:pt x="2392971" y="4848225"/>
                </a:lnTo>
                <a:lnTo>
                  <a:pt x="2331576" y="4848225"/>
                </a:lnTo>
                <a:lnTo>
                  <a:pt x="2687718" y="4493579"/>
                </a:lnTo>
                <a:lnTo>
                  <a:pt x="2666243" y="4493579"/>
                </a:lnTo>
                <a:lnTo>
                  <a:pt x="2313093" y="4848225"/>
                </a:lnTo>
                <a:lnTo>
                  <a:pt x="2251735" y="4848225"/>
                </a:lnTo>
                <a:lnTo>
                  <a:pt x="2604884" y="4493579"/>
                </a:lnTo>
                <a:lnTo>
                  <a:pt x="2583408" y="4493579"/>
                </a:lnTo>
                <a:lnTo>
                  <a:pt x="2230259" y="4848225"/>
                </a:lnTo>
                <a:lnTo>
                  <a:pt x="2168901" y="4848225"/>
                </a:lnTo>
                <a:lnTo>
                  <a:pt x="2522050" y="4493579"/>
                </a:lnTo>
                <a:lnTo>
                  <a:pt x="2503642" y="4493579"/>
                </a:lnTo>
                <a:lnTo>
                  <a:pt x="2146004" y="4848225"/>
                </a:lnTo>
                <a:lnTo>
                  <a:pt x="2084649" y="4848225"/>
                </a:lnTo>
                <a:lnTo>
                  <a:pt x="2442285" y="4493579"/>
                </a:lnTo>
                <a:lnTo>
                  <a:pt x="2420809" y="4493579"/>
                </a:lnTo>
                <a:lnTo>
                  <a:pt x="2066166" y="4848225"/>
                </a:lnTo>
                <a:lnTo>
                  <a:pt x="2001778" y="4848225"/>
                </a:lnTo>
                <a:lnTo>
                  <a:pt x="2357916" y="4493579"/>
                </a:lnTo>
                <a:lnTo>
                  <a:pt x="2336441" y="4493579"/>
                </a:lnTo>
                <a:lnTo>
                  <a:pt x="1983295" y="4848225"/>
                </a:lnTo>
                <a:lnTo>
                  <a:pt x="1921938" y="4848225"/>
                </a:lnTo>
                <a:lnTo>
                  <a:pt x="2275083" y="4493579"/>
                </a:lnTo>
                <a:lnTo>
                  <a:pt x="2256676" y="4493579"/>
                </a:lnTo>
                <a:lnTo>
                  <a:pt x="1900537" y="4848225"/>
                </a:lnTo>
                <a:lnTo>
                  <a:pt x="1839103" y="4848225"/>
                </a:lnTo>
                <a:lnTo>
                  <a:pt x="2192248" y="4493579"/>
                </a:lnTo>
                <a:lnTo>
                  <a:pt x="2173842" y="4493579"/>
                </a:lnTo>
                <a:lnTo>
                  <a:pt x="1816206" y="4848225"/>
                </a:lnTo>
                <a:lnTo>
                  <a:pt x="1754848" y="4848225"/>
                </a:lnTo>
                <a:lnTo>
                  <a:pt x="2112483" y="4493579"/>
                </a:lnTo>
                <a:lnTo>
                  <a:pt x="2091010" y="4493579"/>
                </a:lnTo>
                <a:lnTo>
                  <a:pt x="1736365" y="4848225"/>
                </a:lnTo>
                <a:lnTo>
                  <a:pt x="1674972" y="4848225"/>
                </a:lnTo>
                <a:lnTo>
                  <a:pt x="2028120" y="4493579"/>
                </a:lnTo>
                <a:lnTo>
                  <a:pt x="2006645" y="4493579"/>
                </a:lnTo>
                <a:lnTo>
                  <a:pt x="1653497" y="4848225"/>
                </a:lnTo>
                <a:lnTo>
                  <a:pt x="1592129" y="4848225"/>
                </a:lnTo>
                <a:lnTo>
                  <a:pt x="1945277" y="4493579"/>
                </a:lnTo>
                <a:lnTo>
                  <a:pt x="1926870" y="4493579"/>
                </a:lnTo>
                <a:lnTo>
                  <a:pt x="1570728" y="4848225"/>
                </a:lnTo>
                <a:lnTo>
                  <a:pt x="1509371" y="4848225"/>
                </a:lnTo>
                <a:lnTo>
                  <a:pt x="1865512" y="4493579"/>
                </a:lnTo>
                <a:lnTo>
                  <a:pt x="1844037" y="4493579"/>
                </a:lnTo>
                <a:lnTo>
                  <a:pt x="1490888" y="4848225"/>
                </a:lnTo>
                <a:lnTo>
                  <a:pt x="1429530" y="4848225"/>
                </a:lnTo>
                <a:lnTo>
                  <a:pt x="1782679" y="4493579"/>
                </a:lnTo>
                <a:lnTo>
                  <a:pt x="1761204" y="4493579"/>
                </a:lnTo>
                <a:lnTo>
                  <a:pt x="1406558" y="4848225"/>
                </a:lnTo>
                <a:lnTo>
                  <a:pt x="1345200" y="4848225"/>
                </a:lnTo>
                <a:lnTo>
                  <a:pt x="1699846" y="4493579"/>
                </a:lnTo>
                <a:lnTo>
                  <a:pt x="1681439" y="4493579"/>
                </a:lnTo>
                <a:lnTo>
                  <a:pt x="1323799" y="4848225"/>
                </a:lnTo>
                <a:lnTo>
                  <a:pt x="1262441" y="4848225"/>
                </a:lnTo>
                <a:lnTo>
                  <a:pt x="1620081" y="4493579"/>
                </a:lnTo>
                <a:lnTo>
                  <a:pt x="1597071" y="4493579"/>
                </a:lnTo>
                <a:lnTo>
                  <a:pt x="1243922" y="4848225"/>
                </a:lnTo>
                <a:lnTo>
                  <a:pt x="1182562" y="4848225"/>
                </a:lnTo>
                <a:lnTo>
                  <a:pt x="1535711" y="4493579"/>
                </a:lnTo>
                <a:lnTo>
                  <a:pt x="1514235" y="4493579"/>
                </a:lnTo>
                <a:lnTo>
                  <a:pt x="1161087" y="4848225"/>
                </a:lnTo>
                <a:lnTo>
                  <a:pt x="1099729" y="4848225"/>
                </a:lnTo>
                <a:lnTo>
                  <a:pt x="1452878" y="4493579"/>
                </a:lnTo>
                <a:lnTo>
                  <a:pt x="1434470" y="4493579"/>
                </a:lnTo>
                <a:lnTo>
                  <a:pt x="1078329" y="4848225"/>
                </a:lnTo>
                <a:lnTo>
                  <a:pt x="1015474" y="4848225"/>
                </a:lnTo>
                <a:lnTo>
                  <a:pt x="1373114" y="4493579"/>
                </a:lnTo>
                <a:lnTo>
                  <a:pt x="1351638" y="4493579"/>
                </a:lnTo>
                <a:lnTo>
                  <a:pt x="993998" y="4848225"/>
                </a:lnTo>
                <a:lnTo>
                  <a:pt x="932640" y="4848225"/>
                </a:lnTo>
                <a:lnTo>
                  <a:pt x="1290280" y="4493579"/>
                </a:lnTo>
                <a:lnTo>
                  <a:pt x="1267271" y="4493579"/>
                </a:lnTo>
                <a:lnTo>
                  <a:pt x="914121" y="4848225"/>
                </a:lnTo>
                <a:lnTo>
                  <a:pt x="852764" y="4848225"/>
                </a:lnTo>
                <a:lnTo>
                  <a:pt x="1205912" y="4493579"/>
                </a:lnTo>
                <a:lnTo>
                  <a:pt x="1184437" y="4493579"/>
                </a:lnTo>
                <a:lnTo>
                  <a:pt x="831288" y="4848225"/>
                </a:lnTo>
                <a:lnTo>
                  <a:pt x="769930" y="4848225"/>
                </a:lnTo>
                <a:lnTo>
                  <a:pt x="1123078" y="4493579"/>
                </a:lnTo>
                <a:lnTo>
                  <a:pt x="1104671" y="4493579"/>
                </a:lnTo>
                <a:lnTo>
                  <a:pt x="748529" y="4848225"/>
                </a:lnTo>
                <a:lnTo>
                  <a:pt x="685673" y="4848225"/>
                </a:lnTo>
                <a:lnTo>
                  <a:pt x="1043312" y="4493579"/>
                </a:lnTo>
                <a:lnTo>
                  <a:pt x="1021836" y="4493579"/>
                </a:lnTo>
                <a:lnTo>
                  <a:pt x="668688" y="4848225"/>
                </a:lnTo>
                <a:lnTo>
                  <a:pt x="605833" y="4848225"/>
                </a:lnTo>
                <a:lnTo>
                  <a:pt x="960480" y="4493579"/>
                </a:lnTo>
                <a:lnTo>
                  <a:pt x="937471" y="4493579"/>
                </a:lnTo>
                <a:lnTo>
                  <a:pt x="584321" y="4848225"/>
                </a:lnTo>
                <a:lnTo>
                  <a:pt x="522963" y="4848225"/>
                </a:lnTo>
                <a:lnTo>
                  <a:pt x="876111" y="4493579"/>
                </a:lnTo>
                <a:lnTo>
                  <a:pt x="859238" y="4493579"/>
                </a:lnTo>
                <a:lnTo>
                  <a:pt x="501599" y="4848225"/>
                </a:lnTo>
                <a:lnTo>
                  <a:pt x="440210" y="4848225"/>
                </a:lnTo>
                <a:lnTo>
                  <a:pt x="796351" y="4493579"/>
                </a:lnTo>
                <a:lnTo>
                  <a:pt x="774876" y="4493579"/>
                </a:lnTo>
                <a:lnTo>
                  <a:pt x="421727" y="4848225"/>
                </a:lnTo>
                <a:lnTo>
                  <a:pt x="360362" y="4848225"/>
                </a:lnTo>
                <a:lnTo>
                  <a:pt x="713511" y="4493579"/>
                </a:lnTo>
                <a:lnTo>
                  <a:pt x="692035" y="4493579"/>
                </a:lnTo>
                <a:lnTo>
                  <a:pt x="338887" y="4848225"/>
                </a:lnTo>
                <a:lnTo>
                  <a:pt x="276032" y="4848225"/>
                </a:lnTo>
                <a:lnTo>
                  <a:pt x="630679" y="4493579"/>
                </a:lnTo>
                <a:lnTo>
                  <a:pt x="612271" y="4493579"/>
                </a:lnTo>
                <a:lnTo>
                  <a:pt x="254632" y="4848225"/>
                </a:lnTo>
                <a:lnTo>
                  <a:pt x="193274" y="4848225"/>
                </a:lnTo>
                <a:lnTo>
                  <a:pt x="550914" y="4493579"/>
                </a:lnTo>
                <a:lnTo>
                  <a:pt x="529438" y="4493579"/>
                </a:lnTo>
                <a:lnTo>
                  <a:pt x="174792" y="4848225"/>
                </a:lnTo>
                <a:lnTo>
                  <a:pt x="110402" y="4848225"/>
                </a:lnTo>
                <a:lnTo>
                  <a:pt x="466544" y="4493579"/>
                </a:lnTo>
                <a:lnTo>
                  <a:pt x="445069" y="4493579"/>
                </a:lnTo>
                <a:lnTo>
                  <a:pt x="91920" y="4848225"/>
                </a:lnTo>
                <a:lnTo>
                  <a:pt x="30563" y="4848225"/>
                </a:lnTo>
                <a:lnTo>
                  <a:pt x="383711" y="4493579"/>
                </a:lnTo>
                <a:lnTo>
                  <a:pt x="362236" y="4493579"/>
                </a:lnTo>
                <a:lnTo>
                  <a:pt x="9088" y="4848225"/>
                </a:lnTo>
                <a:lnTo>
                  <a:pt x="0" y="4848225"/>
                </a:lnTo>
                <a:lnTo>
                  <a:pt x="0" y="4795731"/>
                </a:lnTo>
                <a:lnTo>
                  <a:pt x="300876" y="4493580"/>
                </a:lnTo>
                <a:lnTo>
                  <a:pt x="282469" y="4493580"/>
                </a:lnTo>
                <a:lnTo>
                  <a:pt x="0" y="4773685"/>
                </a:lnTo>
                <a:lnTo>
                  <a:pt x="0" y="4712839"/>
                </a:lnTo>
                <a:lnTo>
                  <a:pt x="221110" y="4493579"/>
                </a:lnTo>
                <a:lnTo>
                  <a:pt x="199635" y="4493579"/>
                </a:lnTo>
                <a:lnTo>
                  <a:pt x="0" y="4693213"/>
                </a:lnTo>
                <a:lnTo>
                  <a:pt x="0" y="4630901"/>
                </a:lnTo>
                <a:lnTo>
                  <a:pt x="136742" y="4493579"/>
                </a:lnTo>
                <a:lnTo>
                  <a:pt x="115267" y="4493579"/>
                </a:lnTo>
                <a:lnTo>
                  <a:pt x="0" y="4609334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36561-45B4-4A01-B914-79DEAD19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5" y="91645"/>
            <a:ext cx="10981375" cy="534552"/>
          </a:xfrm>
        </p:spPr>
        <p:txBody>
          <a:bodyPr/>
          <a:lstStyle/>
          <a:p>
            <a:r>
              <a:rPr lang="en-US" sz="2800" dirty="0"/>
              <a:t>Target Selection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5CDE0ED-05DD-4453-9C8F-E18E7C13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8" y="842645"/>
            <a:ext cx="11567162" cy="51727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D95D2B-26CA-4AF7-97A6-F9FB56BC5C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702F04-F403-41C2-A77F-51D5CC7F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0" y="93130"/>
            <a:ext cx="10981375" cy="534552"/>
          </a:xfrm>
        </p:spPr>
        <p:txBody>
          <a:bodyPr/>
          <a:lstStyle/>
          <a:p>
            <a:r>
              <a:rPr lang="en-IN" altLang="en-US" sz="2800" dirty="0"/>
              <a:t> </a:t>
            </a:r>
            <a:r>
              <a:rPr lang="en-US" sz="2800" dirty="0"/>
              <a:t>Developer Setting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BC7123-00A4-414E-9400-75FCCB01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609600"/>
            <a:ext cx="11188823" cy="53558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9D8D1CE-8C40-4F0E-AEB4-8928231D89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9F648-3489-4C4F-8D5B-88C71329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8" y="66780"/>
            <a:ext cx="10981375" cy="534552"/>
          </a:xfrm>
        </p:spPr>
        <p:txBody>
          <a:bodyPr/>
          <a:lstStyle/>
          <a:p>
            <a:r>
              <a:rPr lang="en-US" sz="2800" dirty="0"/>
              <a:t>TA Tool Suite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FDB7269-CD8B-47D6-8764-121ECC12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8" y="601332"/>
            <a:ext cx="10830757" cy="53555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FCF416-674B-4976-B8A4-66E6A97A3E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8CF531-6BB8-44BA-AF73-CCCB61E7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82" y="143760"/>
            <a:ext cx="10981375" cy="534552"/>
          </a:xfrm>
        </p:spPr>
        <p:txBody>
          <a:bodyPr/>
          <a:lstStyle/>
          <a:p>
            <a:r>
              <a:rPr lang="en-US" sz="2400" dirty="0"/>
              <a:t>New Project GUI</a:t>
            </a:r>
            <a:endParaRPr lang="en-IN" sz="240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84F274D3-DC39-43F1-8565-CC70883BAD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D06356-B121-41A5-9926-668B33C8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4" y="678312"/>
            <a:ext cx="9680933" cy="53540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EE076A-D11E-4938-8873-821407A7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8" y="99438"/>
            <a:ext cx="10981375" cy="534552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Workspace</a:t>
            </a:r>
            <a:r>
              <a:rPr lang="en-US" dirty="0"/>
              <a:t> Structure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6CB6DC-9D7B-4D2B-AFF1-E54BDA17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828675"/>
            <a:ext cx="11553825" cy="5200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0AB434-F971-4FC9-8B68-0FA04ADDAC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ECAE7E-DA08-4C35-B946-3A2F71E8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0" y="223106"/>
            <a:ext cx="10981375" cy="53455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IN" altLang="en-US" sz="3600" b="0" dirty="0"/>
              <a:t>Input Files &amp; Importing Process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5B146FDD-F36C-49C0-9B0D-C3566917CFFC}"/>
              </a:ext>
            </a:extLst>
          </p:cNvPr>
          <p:cNvCxnSpPr>
            <a:cxnSpLocks/>
            <a:stCxn id="6" idx="3"/>
          </p:cNvCxnSpPr>
          <p:nvPr/>
        </p:nvCxnSpPr>
        <p:spPr bwMode="gray">
          <a:xfrm>
            <a:off x="3863638" y="1424067"/>
            <a:ext cx="2299060" cy="154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14" descr="Cmd Terminal with solid fill">
            <a:extLst>
              <a:ext uri="{FF2B5EF4-FFF2-40B4-BE49-F238E27FC236}">
                <a16:creationId xmlns="" xmlns:a16="http://schemas.microsoft.com/office/drawing/2014/main" id="{B4A88A17-B0FD-4FFD-93B7-BA70A6B5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6087866" y="2227304"/>
            <a:ext cx="1862984" cy="18629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70BEF25-6234-4C11-8497-E8008B569131}"/>
              </a:ext>
            </a:extLst>
          </p:cNvPr>
          <p:cNvSpPr/>
          <p:nvPr/>
        </p:nvSpPr>
        <p:spPr bwMode="gray">
          <a:xfrm>
            <a:off x="1741876" y="1023185"/>
            <a:ext cx="2121762" cy="8017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ECU Extract(.arxml)</a:t>
            </a:r>
            <a:endParaRPr lang="en-IN" dirty="0" err="1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8E75C4F-9446-4317-9CB5-7A853844038D}"/>
              </a:ext>
            </a:extLst>
          </p:cNvPr>
          <p:cNvSpPr/>
          <p:nvPr/>
        </p:nvSpPr>
        <p:spPr bwMode="gray">
          <a:xfrm>
            <a:off x="1766335" y="1987645"/>
            <a:ext cx="2121762" cy="93169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DBC(.</a:t>
            </a:r>
            <a:r>
              <a:rPr lang="en-US" dirty="0" err="1"/>
              <a:t>dbc</a:t>
            </a:r>
            <a:r>
              <a:rPr lang="en-US" dirty="0"/>
              <a:t>)</a:t>
            </a:r>
            <a:endParaRPr lang="en-IN" dirty="0" err="1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670695C-5C6D-4641-B924-49CFCA12BEF0}"/>
              </a:ext>
            </a:extLst>
          </p:cNvPr>
          <p:cNvSpPr/>
          <p:nvPr/>
        </p:nvSpPr>
        <p:spPr bwMode="gray">
          <a:xfrm>
            <a:off x="1766335" y="3121377"/>
            <a:ext cx="2121762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/>
              <a:t>New Bsw</a:t>
            </a:r>
            <a:r>
              <a:rPr lang="en-US" dirty="0"/>
              <a:t> Modules</a:t>
            </a:r>
            <a:endParaRPr lang="en-IN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D28B93F1-95F2-4338-8B4A-99E2256E642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 bwMode="gray">
          <a:xfrm>
            <a:off x="3888097" y="2453492"/>
            <a:ext cx="2199769" cy="70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D03A202-D35A-4CA5-AE7F-0815ADD309BE}"/>
              </a:ext>
            </a:extLst>
          </p:cNvPr>
          <p:cNvCxnSpPr>
            <a:cxnSpLocks/>
            <a:stCxn id="14" idx="3"/>
          </p:cNvCxnSpPr>
          <p:nvPr/>
        </p:nvCxnSpPr>
        <p:spPr bwMode="gray">
          <a:xfrm flipV="1">
            <a:off x="3899517" y="3465790"/>
            <a:ext cx="2121762" cy="12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F025B40-CE21-4A54-A8DB-28617C041D65}"/>
              </a:ext>
            </a:extLst>
          </p:cNvPr>
          <p:cNvSpPr/>
          <p:nvPr/>
        </p:nvSpPr>
        <p:spPr bwMode="gray">
          <a:xfrm>
            <a:off x="5838942" y="933530"/>
            <a:ext cx="2121762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Definition file</a:t>
            </a:r>
            <a:endParaRPr lang="en-IN" dirty="0" err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31ED47D-4E7D-4B3C-A9CD-0A25E4D95B81}"/>
              </a:ext>
            </a:extLst>
          </p:cNvPr>
          <p:cNvCxnSpPr>
            <a:cxnSpLocks/>
            <a:stCxn id="11" idx="2"/>
          </p:cNvCxnSpPr>
          <p:nvPr/>
        </p:nvCxnSpPr>
        <p:spPr bwMode="gray">
          <a:xfrm>
            <a:off x="6899823" y="1847930"/>
            <a:ext cx="0" cy="68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CCD48D3-FD92-474A-9611-6747B493313D}"/>
              </a:ext>
            </a:extLst>
          </p:cNvPr>
          <p:cNvSpPr/>
          <p:nvPr/>
        </p:nvSpPr>
        <p:spPr bwMode="gray">
          <a:xfrm>
            <a:off x="8260001" y="2605579"/>
            <a:ext cx="1470456" cy="112821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.c and .h Files</a:t>
            </a:r>
            <a:endParaRPr lang="en-IN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8045B85-9FA6-40D8-839C-AF2BECFFFC77}"/>
              </a:ext>
            </a:extLst>
          </p:cNvPr>
          <p:cNvSpPr/>
          <p:nvPr/>
        </p:nvSpPr>
        <p:spPr bwMode="gray">
          <a:xfrm>
            <a:off x="1777755" y="4252491"/>
            <a:ext cx="2121762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existing </a:t>
            </a:r>
            <a:r>
              <a:rPr lang="en-US" dirty="0" err="1"/>
              <a:t>BSW_XXX.arxml</a:t>
            </a:r>
            <a:endParaRPr lang="en-IN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B9FBB03-517D-403F-825D-FEB01008D304}"/>
              </a:ext>
            </a:extLst>
          </p:cNvPr>
          <p:cNvSpPr/>
          <p:nvPr/>
        </p:nvSpPr>
        <p:spPr bwMode="gray">
          <a:xfrm>
            <a:off x="1777755" y="5377615"/>
            <a:ext cx="2121762" cy="914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Existing </a:t>
            </a:r>
            <a:r>
              <a:rPr lang="en-US"/>
              <a:t>Project .</a:t>
            </a:r>
            <a:r>
              <a:rPr lang="en-US" dirty="0" err="1"/>
              <a:t>dpa</a:t>
            </a:r>
            <a:endParaRPr lang="en-IN" dirty="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5E4B1F2E-DF51-4E8B-BE66-713CFA3CC5FE}"/>
              </a:ext>
            </a:extLst>
          </p:cNvPr>
          <p:cNvCxnSpPr>
            <a:cxnSpLocks/>
            <a:stCxn id="8" idx="3"/>
          </p:cNvCxnSpPr>
          <p:nvPr/>
        </p:nvCxnSpPr>
        <p:spPr bwMode="gray">
          <a:xfrm flipV="1">
            <a:off x="3888097" y="3310591"/>
            <a:ext cx="2144490" cy="26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B48F3D77-6868-419C-8581-F3F8347F52FE}"/>
              </a:ext>
            </a:extLst>
          </p:cNvPr>
          <p:cNvCxnSpPr>
            <a:cxnSpLocks/>
            <a:stCxn id="15" idx="3"/>
          </p:cNvCxnSpPr>
          <p:nvPr/>
        </p:nvCxnSpPr>
        <p:spPr bwMode="gray">
          <a:xfrm flipV="1">
            <a:off x="3899517" y="3578577"/>
            <a:ext cx="2207902" cy="225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ED07FB7-C279-407C-82A7-DD796175BCBE}"/>
              </a:ext>
            </a:extLst>
          </p:cNvPr>
          <p:cNvCxnSpPr>
            <a:cxnSpLocks/>
            <a:stCxn id="33" idx="0"/>
          </p:cNvCxnSpPr>
          <p:nvPr/>
        </p:nvCxnSpPr>
        <p:spPr bwMode="gray">
          <a:xfrm flipV="1">
            <a:off x="5215142" y="3645252"/>
            <a:ext cx="947556" cy="173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ADE2280F-85FF-4963-B37A-1E20112B050A}"/>
              </a:ext>
            </a:extLst>
          </p:cNvPr>
          <p:cNvCxnSpPr>
            <a:cxnSpLocks/>
          </p:cNvCxnSpPr>
          <p:nvPr/>
        </p:nvCxnSpPr>
        <p:spPr bwMode="gray">
          <a:xfrm>
            <a:off x="7798450" y="3157023"/>
            <a:ext cx="45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63594D2-BA81-4013-8727-0B12AB20B7EF}"/>
              </a:ext>
            </a:extLst>
          </p:cNvPr>
          <p:cNvGrpSpPr/>
          <p:nvPr/>
        </p:nvGrpSpPr>
        <p:grpSpPr>
          <a:xfrm>
            <a:off x="9239250" y="5182492"/>
            <a:ext cx="2718254" cy="801769"/>
            <a:chOff x="8982075" y="4371975"/>
            <a:chExt cx="2962275" cy="963298"/>
          </a:xfrm>
        </p:grpSpPr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13E69094-6DB3-42CF-8350-F2836B17426D}"/>
                </a:ext>
              </a:extLst>
            </p:cNvPr>
            <p:cNvSpPr/>
            <p:nvPr/>
          </p:nvSpPr>
          <p:spPr bwMode="gray">
            <a:xfrm>
              <a:off x="8982075" y="4371975"/>
              <a:ext cx="947556" cy="33676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1F8B003D-7B5D-48EF-A2A3-321D906BDCFB}"/>
                </a:ext>
              </a:extLst>
            </p:cNvPr>
            <p:cNvSpPr/>
            <p:nvPr/>
          </p:nvSpPr>
          <p:spPr bwMode="gray">
            <a:xfrm>
              <a:off x="8982075" y="4977677"/>
              <a:ext cx="947556" cy="33676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 err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E9593EA-3F4D-4AEF-873F-6838216AE97B}"/>
                </a:ext>
              </a:extLst>
            </p:cNvPr>
            <p:cNvSpPr txBox="1"/>
            <p:nvPr/>
          </p:nvSpPr>
          <p:spPr bwMode="gray">
            <a:xfrm>
              <a:off x="10115550" y="4371975"/>
              <a:ext cx="1828800" cy="3367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IN" sz="1400" dirty="0"/>
                <a:t>Vector Specific Files &amp; Tools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A548081-602D-4925-89F1-DD76F279B293}"/>
                </a:ext>
              </a:extLst>
            </p:cNvPr>
            <p:cNvSpPr txBox="1"/>
            <p:nvPr/>
          </p:nvSpPr>
          <p:spPr bwMode="gray">
            <a:xfrm>
              <a:off x="10115550" y="4998508"/>
              <a:ext cx="1828800" cy="3367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IN" sz="1400" dirty="0"/>
                <a:t>Generic File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EAD4055-E033-46E4-AAAF-C61E620AC995}"/>
              </a:ext>
            </a:extLst>
          </p:cNvPr>
          <p:cNvSpPr/>
          <p:nvPr/>
        </p:nvSpPr>
        <p:spPr bwMode="gray">
          <a:xfrm>
            <a:off x="9561391" y="943301"/>
            <a:ext cx="1470456" cy="7259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File</a:t>
            </a:r>
          </a:p>
          <a:p>
            <a:pPr algn="ctr"/>
            <a:r>
              <a:rPr lang="en-US" dirty="0"/>
              <a:t>.c and .h</a:t>
            </a:r>
            <a:endParaRPr lang="en-IN" dirty="0" err="1"/>
          </a:p>
        </p:txBody>
      </p:sp>
      <p:pic>
        <p:nvPicPr>
          <p:cNvPr id="26" name="Graphic 65" descr="Gears with solid fill">
            <a:extLst>
              <a:ext uri="{FF2B5EF4-FFF2-40B4-BE49-F238E27FC236}">
                <a16:creationId xmlns="" xmlns:a16="http://schemas.microsoft.com/office/drawing/2014/main" id="{3BD509CA-17E3-4012-8F53-599408AB75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9968465" y="2660711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FEEFEB8B-8DB0-4DA7-8F13-C11E86E5C6C6}"/>
              </a:ext>
            </a:extLst>
          </p:cNvPr>
          <p:cNvCxnSpPr>
            <a:cxnSpLocks/>
          </p:cNvCxnSpPr>
          <p:nvPr/>
        </p:nvCxnSpPr>
        <p:spPr bwMode="gray">
          <a:xfrm>
            <a:off x="9665350" y="3117911"/>
            <a:ext cx="45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335A7DF7-0482-4195-B586-F9F41A3698DF}"/>
              </a:ext>
            </a:extLst>
          </p:cNvPr>
          <p:cNvCxnSpPr>
            <a:cxnSpLocks/>
            <a:stCxn id="25" idx="2"/>
          </p:cNvCxnSpPr>
          <p:nvPr/>
        </p:nvCxnSpPr>
        <p:spPr bwMode="gray">
          <a:xfrm>
            <a:off x="10296619" y="1669214"/>
            <a:ext cx="0" cy="99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37F85676-90E8-47B1-BC62-4D3E2FEE3DFA}"/>
              </a:ext>
            </a:extLst>
          </p:cNvPr>
          <p:cNvCxnSpPr>
            <a:cxnSpLocks/>
          </p:cNvCxnSpPr>
          <p:nvPr/>
        </p:nvCxnSpPr>
        <p:spPr bwMode="gray">
          <a:xfrm>
            <a:off x="10657765" y="3117911"/>
            <a:ext cx="45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B6AE20B-0D37-4A42-B0D7-4A263A93FC00}"/>
              </a:ext>
            </a:extLst>
          </p:cNvPr>
          <p:cNvSpPr txBox="1"/>
          <p:nvPr/>
        </p:nvSpPr>
        <p:spPr bwMode="gray">
          <a:xfrm>
            <a:off x="11126188" y="2969248"/>
            <a:ext cx="703862" cy="341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1400" dirty="0"/>
              <a:t>.exe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BB0192D-A7F6-4DC7-9223-37D413E2CEDC}"/>
              </a:ext>
            </a:extLst>
          </p:cNvPr>
          <p:cNvSpPr txBox="1"/>
          <p:nvPr/>
        </p:nvSpPr>
        <p:spPr bwMode="gray">
          <a:xfrm>
            <a:off x="6459776" y="3915726"/>
            <a:ext cx="1828800" cy="336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1400" dirty="0"/>
              <a:t>Configuration Tool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D18582F-B544-4270-8E63-461C033FDE3B}"/>
              </a:ext>
            </a:extLst>
          </p:cNvPr>
          <p:cNvSpPr txBox="1"/>
          <p:nvPr/>
        </p:nvSpPr>
        <p:spPr bwMode="gray">
          <a:xfrm>
            <a:off x="9743365" y="3470820"/>
            <a:ext cx="1828800" cy="5939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IN" sz="1400" dirty="0"/>
              <a:t>Compilation </a:t>
            </a:r>
          </a:p>
          <a:p>
            <a:pPr algn="ctr"/>
            <a:r>
              <a:rPr lang="en-IN" sz="1400" dirty="0"/>
              <a:t>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F8294765-35F4-4761-BDF3-4B27ADD7A8B3}"/>
              </a:ext>
            </a:extLst>
          </p:cNvPr>
          <p:cNvSpPr/>
          <p:nvPr/>
        </p:nvSpPr>
        <p:spPr bwMode="gray">
          <a:xfrm>
            <a:off x="4154261" y="5377615"/>
            <a:ext cx="2121762" cy="93169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SWC’s(.</a:t>
            </a:r>
            <a:r>
              <a:rPr lang="en-US" dirty="0" err="1"/>
              <a:t>arxml</a:t>
            </a:r>
            <a:r>
              <a:rPr lang="en-US" dirty="0"/>
              <a:t>)</a:t>
            </a:r>
            <a:endParaRPr lang="en-IN" dirty="0"/>
          </a:p>
          <a:p>
            <a:pPr algn="ctr"/>
            <a:endParaRPr lang="en-IN" dirty="0" err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EBDB5-0A26-412A-A4EA-0718AFC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04" y="151896"/>
            <a:ext cx="10981375" cy="534552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Importing System Description &amp; </a:t>
            </a:r>
            <a:r>
              <a:rPr lang="en-US" dirty="0" err="1"/>
              <a:t>dbc</a:t>
            </a:r>
            <a:r>
              <a:rPr lang="en-US" dirty="0"/>
              <a:t> Files</a:t>
            </a:r>
            <a:endParaRPr lang="en-IN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E72010C4-996D-4E7F-947C-5D61F72E28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AF8D871-1BC2-451C-A1B8-5303958E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10" y="679269"/>
            <a:ext cx="10440141" cy="5147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094123-7644-4A43-8378-0E5577CBB66F}"/>
              </a:ext>
            </a:extLst>
          </p:cNvPr>
          <p:cNvSpPr txBox="1"/>
          <p:nvPr/>
        </p:nvSpPr>
        <p:spPr bwMode="gray">
          <a:xfrm>
            <a:off x="5797118" y="5530788"/>
            <a:ext cx="3986074" cy="443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/>
              <a:t>Project-&gt; Project setting</a:t>
            </a:r>
            <a:endParaRPr lang="en-IN" sz="2000" dirty="0" err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EBDB5-0A26-412A-A4EA-0718AFC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04" y="89752"/>
            <a:ext cx="10981375" cy="534552"/>
          </a:xfrm>
        </p:spPr>
        <p:txBody>
          <a:bodyPr/>
          <a:lstStyle/>
          <a:p>
            <a:r>
              <a:rPr lang="en-US" sz="2800" dirty="0"/>
              <a:t>After Import</a:t>
            </a:r>
            <a:endParaRPr lang="en-IN" sz="280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E72010C4-996D-4E7F-947C-5D61F72E28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094123-7644-4A43-8378-0E5577CBB66F}"/>
              </a:ext>
            </a:extLst>
          </p:cNvPr>
          <p:cNvSpPr txBox="1"/>
          <p:nvPr/>
        </p:nvSpPr>
        <p:spPr bwMode="gray">
          <a:xfrm>
            <a:off x="5797118" y="5530788"/>
            <a:ext cx="3986074" cy="443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/>
              <a:t>Project-&gt; Project setting</a:t>
            </a:r>
            <a:endParaRPr lang="en-IN" sz="2000" dirty="0" err="1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2F57DFA-524C-4EE4-92CA-336965E3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5" y="686449"/>
            <a:ext cx="10191564" cy="52882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89FF24-A80F-4A97-9DD2-65602FF3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14" y="82767"/>
            <a:ext cx="10981375" cy="534552"/>
          </a:xfrm>
        </p:spPr>
        <p:txBody>
          <a:bodyPr>
            <a:normAutofit fontScale="90000"/>
          </a:bodyPr>
          <a:lstStyle/>
          <a:p>
            <a:r>
              <a:rPr lang="en-IN" altLang="en-US" sz="3600" b="0" dirty="0"/>
              <a:t>Adding New MICROSAR BSW Modules</a:t>
            </a:r>
            <a:endParaRPr lang="en-IN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0A2AA6B4-8430-41FF-833C-5DF338040C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19D2247-0357-46C3-9B5D-D3CE740F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" y="849172"/>
            <a:ext cx="9875416" cy="5159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480681-913D-48E5-A87A-79D83E628786}"/>
              </a:ext>
            </a:extLst>
          </p:cNvPr>
          <p:cNvSpPr txBox="1"/>
          <p:nvPr/>
        </p:nvSpPr>
        <p:spPr bwMode="gray">
          <a:xfrm>
            <a:off x="4480262" y="5414024"/>
            <a:ext cx="4548327" cy="5948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Project-&gt; Project Settings-&gt; Modules -&gt; Add Modules</a:t>
            </a:r>
            <a:endParaRPr lang="en-IN" sz="2000" dirty="0" err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EBDB5-0A26-412A-A4EA-0718AFC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04" y="151896"/>
            <a:ext cx="10981375" cy="534552"/>
          </a:xfrm>
        </p:spPr>
        <p:txBody>
          <a:bodyPr/>
          <a:lstStyle/>
          <a:p>
            <a:r>
              <a:rPr lang="en-IN" altLang="en-US" sz="2800" dirty="0"/>
              <a:t>After Adding New MICROSAR Module</a:t>
            </a:r>
            <a:endParaRPr lang="en-IN" sz="280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E72010C4-996D-4E7F-947C-5D61F72E28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84CCA8-2780-481D-9890-0F236577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8" y="798990"/>
            <a:ext cx="9871968" cy="52303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0412" y="0"/>
            <a:ext cx="7950752" cy="8730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5212" y="762000"/>
            <a:ext cx="4953000" cy="5867400"/>
          </a:xfrm>
          <a:prstGeom prst="rect">
            <a:avLst/>
          </a:prstGeom>
        </p:spPr>
        <p:style>
          <a:lnRef idx="2">
            <a:schemeClr val="accent2"/>
          </a:lnRef>
          <a:fillRef idx="1002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5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400" b="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6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IN" altLang="en-US" sz="1800" b="0" dirty="0" smtClean="0">
                <a:solidFill>
                  <a:srgbClr val="FF0000"/>
                </a:solidFill>
              </a:rPr>
              <a:t>PART </a:t>
            </a:r>
            <a:r>
              <a:rPr lang="en-IN" altLang="en-US" sz="1800" b="0" dirty="0" smtClean="0">
                <a:solidFill>
                  <a:srgbClr val="FF0000"/>
                </a:solidFill>
              </a:rPr>
              <a:t>- 1</a:t>
            </a:r>
            <a:endParaRPr lang="en-IN" altLang="en-US" sz="1800" b="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altLang="en-US" sz="1800" b="0" dirty="0" smtClean="0"/>
              <a:t>AUTOSAR </a:t>
            </a:r>
            <a:r>
              <a:rPr lang="en-IN" altLang="en-US" sz="1800" b="0" dirty="0"/>
              <a:t>Tools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altLang="en-US" sz="1800" b="0" dirty="0"/>
              <a:t>Vector AUTOSAR Tools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altLang="en-US" sz="1800" b="0" dirty="0"/>
              <a:t>Vector license Client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altLang="en-US" sz="1800" b="0" dirty="0"/>
              <a:t>Vector SIP(Stack files &amp; Module Definition files)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altLang="en-US" sz="1800" b="0" dirty="0"/>
              <a:t>Creating New Project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altLang="en-US" sz="1800" b="0" dirty="0"/>
              <a:t>Workspace Structure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altLang="en-US" sz="1800" b="0" dirty="0"/>
              <a:t>Input Files &amp; Importing Process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altLang="en-US" sz="1800" b="0" dirty="0"/>
              <a:t>Errors after Import 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altLang="en-US" sz="1800" b="0" dirty="0"/>
              <a:t>Code Generation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IN" altLang="en-US" sz="1800" b="0" dirty="0"/>
              <a:t>Davinci </a:t>
            </a:r>
            <a:r>
              <a:rPr lang="en-IN" altLang="en-US" sz="1800" b="0" dirty="0" smtClean="0"/>
              <a:t>Configuration Demo</a:t>
            </a:r>
            <a:endParaRPr lang="en-IN" altLang="en-US" sz="1800" b="0" dirty="0" smtClean="0"/>
          </a:p>
          <a:p>
            <a:pPr marL="342900" indent="-342900">
              <a:lnSpc>
                <a:spcPct val="150000"/>
              </a:lnSpc>
              <a:defRPr/>
            </a:pPr>
            <a:endParaRPr lang="en-IN" altLang="en-US" sz="1600" b="0" dirty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351212" y="3505200"/>
            <a:ext cx="9142809" cy="46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="" xmlns:a16="http://schemas.microsoft.com/office/drawing/2014/main" id="{F2B09330-BF84-444C-A625-9F49CB70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0"/>
            <a:ext cx="10981375" cy="534552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18212" y="762000"/>
            <a:ext cx="4953000" cy="5867400"/>
          </a:xfrm>
          <a:prstGeom prst="rect">
            <a:avLst/>
          </a:prstGeom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5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400" b="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6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defRPr/>
            </a:pPr>
            <a:r>
              <a:rPr lang="en-IN" altLang="en-US" sz="1800" b="0" dirty="0" smtClean="0">
                <a:solidFill>
                  <a:srgbClr val="FF0000"/>
                </a:solidFill>
              </a:rPr>
              <a:t>PART – 2</a:t>
            </a:r>
          </a:p>
          <a:p>
            <a:pPr marL="342900" indent="-342900">
              <a:buFont typeface="Wingdings" pitchFamily="2" charset="2"/>
              <a:buChar char="§"/>
              <a:defRPr/>
            </a:pPr>
            <a:r>
              <a:rPr lang="en-IN" altLang="en-US" sz="1800" b="0" dirty="0" smtClean="0"/>
              <a:t>Classic vs. Adaptive</a:t>
            </a:r>
            <a:endParaRPr lang="en-IN" altLang="en-US" sz="1800" b="0" dirty="0" smtClean="0"/>
          </a:p>
          <a:p>
            <a:pPr marL="342900" indent="-342900">
              <a:lnSpc>
                <a:spcPct val="150000"/>
              </a:lnSpc>
              <a:defRPr/>
            </a:pPr>
            <a:endParaRPr lang="en-IN" altLang="en-US" sz="1800" b="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defRPr/>
            </a:pPr>
            <a:endParaRPr lang="en-IN" altLang="en-US" sz="1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1DDD4F6-0FE4-426D-8C22-E830DE39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646986"/>
            <a:ext cx="10718307" cy="532768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D93EBDB5-0A26-412A-A4EA-0718AFC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04" y="89752"/>
            <a:ext cx="10981375" cy="534552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Existing Project File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72010C4-996D-4E7F-947C-5D61F72E28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094123-7644-4A43-8378-0E5577CBB66F}"/>
              </a:ext>
            </a:extLst>
          </p:cNvPr>
          <p:cNvSpPr txBox="1"/>
          <p:nvPr/>
        </p:nvSpPr>
        <p:spPr bwMode="gray">
          <a:xfrm>
            <a:off x="689498" y="5553470"/>
            <a:ext cx="3986074" cy="443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/>
              <a:t>File-&gt; Import (.</a:t>
            </a:r>
            <a:r>
              <a:rPr lang="en-US" sz="2000" dirty="0" err="1"/>
              <a:t>dpa</a:t>
            </a:r>
            <a:r>
              <a:rPr lang="en-US" sz="2000" dirty="0"/>
              <a:t>, .</a:t>
            </a:r>
            <a:r>
              <a:rPr lang="en-US" sz="2000" dirty="0" err="1"/>
              <a:t>arxml</a:t>
            </a:r>
            <a:r>
              <a:rPr lang="en-US" sz="2000" dirty="0"/>
              <a:t>)</a:t>
            </a:r>
            <a:endParaRPr lang="en-IN" sz="2000" dirty="0" err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EBDB5-0A26-412A-A4EA-0718AFC0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04" y="89752"/>
            <a:ext cx="10981375" cy="534552"/>
          </a:xfrm>
        </p:spPr>
        <p:txBody>
          <a:bodyPr/>
          <a:lstStyle/>
          <a:p>
            <a:r>
              <a:rPr lang="en-IN" altLang="en-US" sz="2800" dirty="0"/>
              <a:t>Errors </a:t>
            </a:r>
            <a:r>
              <a:rPr lang="en-US" sz="2800" dirty="0"/>
              <a:t>After Import</a:t>
            </a:r>
            <a:endParaRPr lang="en-IN" sz="280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E72010C4-996D-4E7F-947C-5D61F72E28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8819C-0BBB-4F87-AE38-DB22DC4D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6" y="843379"/>
            <a:ext cx="9463596" cy="49182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84A4F-4CF0-4D18-AE7C-8601CF05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2" y="167239"/>
            <a:ext cx="10981375" cy="534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IN" altLang="en-US" sz="3600" b="0" dirty="0"/>
              <a:t>Generating code in Davinci Configurator </a:t>
            </a:r>
            <a:endParaRPr lang="en-IN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1593AB8F-0AF9-4A6F-B30E-F8282D3A9E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9EBB6C-1C86-4802-984D-3E000EB2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5" y="907568"/>
            <a:ext cx="9727730" cy="50428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71FCAB-891D-4B9C-9D19-79B9EE73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363" y="2691877"/>
            <a:ext cx="6072188" cy="534552"/>
          </a:xfrm>
        </p:spPr>
        <p:txBody>
          <a:bodyPr>
            <a:normAutofit fontScale="90000"/>
          </a:bodyPr>
          <a:lstStyle/>
          <a:p>
            <a:r>
              <a:rPr lang="en-IN" dirty="0"/>
              <a:t>Davinci Configurator Demo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ACA0A011-8F50-4C6D-AAB1-4B42E01ACA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8">
            <a:extLst>
              <a:ext uri="{FF2B5EF4-FFF2-40B4-BE49-F238E27FC236}">
                <a16:creationId xmlns="" xmlns:a16="http://schemas.microsoft.com/office/drawing/2014/main" id="{8D776BF1-7C48-479D-A374-95CCAC56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629025"/>
              </p:ext>
            </p:extLst>
          </p:nvPr>
        </p:nvGraphicFramePr>
        <p:xfrm>
          <a:off x="513118" y="863949"/>
          <a:ext cx="10909464" cy="451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366">
                  <a:extLst>
                    <a:ext uri="{9D8B030D-6E8A-4147-A177-3AD203B41FA5}">
                      <a16:colId xmlns="" xmlns:a16="http://schemas.microsoft.com/office/drawing/2014/main" val="2913901142"/>
                    </a:ext>
                  </a:extLst>
                </a:gridCol>
                <a:gridCol w="2727366">
                  <a:extLst>
                    <a:ext uri="{9D8B030D-6E8A-4147-A177-3AD203B41FA5}">
                      <a16:colId xmlns="" xmlns:a16="http://schemas.microsoft.com/office/drawing/2014/main" val="2236642168"/>
                    </a:ext>
                  </a:extLst>
                </a:gridCol>
                <a:gridCol w="2727366">
                  <a:extLst>
                    <a:ext uri="{9D8B030D-6E8A-4147-A177-3AD203B41FA5}">
                      <a16:colId xmlns="" xmlns:a16="http://schemas.microsoft.com/office/drawing/2014/main" val="569796305"/>
                    </a:ext>
                  </a:extLst>
                </a:gridCol>
                <a:gridCol w="2727366">
                  <a:extLst>
                    <a:ext uri="{9D8B030D-6E8A-4147-A177-3AD203B41FA5}">
                      <a16:colId xmlns="" xmlns:a16="http://schemas.microsoft.com/office/drawing/2014/main" val="3527954974"/>
                    </a:ext>
                  </a:extLst>
                </a:gridCol>
              </a:tblGrid>
              <a:tr h="518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Companies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BSW Configurator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RTE Generator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SWC System Tooling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67219450"/>
                  </a:ext>
                </a:extLst>
              </a:tr>
              <a:tr h="665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DaVinci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Configurator Pro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RTE Generator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Davinci Developer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55123210"/>
                  </a:ext>
                </a:extLst>
              </a:tr>
              <a:tr h="665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Volcano VSTAR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Volcano VSTAR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Volcano VSTAR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8854955"/>
                  </a:ext>
                </a:extLst>
              </a:tr>
              <a:tr h="665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EB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Tresos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EB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Tresos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4168176"/>
                  </a:ext>
                </a:extLst>
              </a:tr>
              <a:tr h="665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ISOLAR –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RTA- 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ISOLAR -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786552"/>
                  </a:ext>
                </a:extLst>
              </a:tr>
              <a:tr h="665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Arctic Studio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Arctic Studio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Arctic Studio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77509945"/>
                  </a:ext>
                </a:extLst>
              </a:tr>
              <a:tr h="665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K-SAR 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K-SAR 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K-SAR Editor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681899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="" xmlns:a16="http://schemas.microsoft.com/office/drawing/2014/main" id="{19B2B3DA-0C9A-48D0-A64A-C836B1BA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88730"/>
            <a:ext cx="10981375" cy="534552"/>
          </a:xfrm>
        </p:spPr>
        <p:txBody>
          <a:bodyPr>
            <a:normAutofit fontScale="90000"/>
          </a:bodyPr>
          <a:lstStyle/>
          <a:p>
            <a:r>
              <a:rPr lang="en-IN" dirty="0"/>
              <a:t>AUTOSAR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48D0193-F110-40FF-B38F-20BB8F5EB4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 descr="MediaBank – Elektrobit">
            <a:extLst>
              <a:ext uri="{FF2B5EF4-FFF2-40B4-BE49-F238E27FC236}">
                <a16:creationId xmlns="" xmlns:a16="http://schemas.microsoft.com/office/drawing/2014/main" id="{0452DD84-3AAF-476D-8710-CED42CEB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61" y="2745077"/>
            <a:ext cx="575713" cy="594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899358AE-C72A-4D73-9AEC-320B89CE8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27" y="1385248"/>
            <a:ext cx="1466222" cy="6993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ETAS ISOLAR-EVE">
            <a:extLst>
              <a:ext uri="{FF2B5EF4-FFF2-40B4-BE49-F238E27FC236}">
                <a16:creationId xmlns="" xmlns:a16="http://schemas.microsoft.com/office/drawing/2014/main" id="{93D78BE4-B80B-40D4-9C43-BD5235E5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06" y="3451611"/>
            <a:ext cx="1599263" cy="5487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gromatec.com/wp-content/uploads/2017/02/Mentor-...">
            <a:extLst>
              <a:ext uri="{FF2B5EF4-FFF2-40B4-BE49-F238E27FC236}">
                <a16:creationId xmlns="" xmlns:a16="http://schemas.microsoft.com/office/drawing/2014/main" id="{A18720F6-F365-424C-A42D-4D94BC24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41" y="2118775"/>
            <a:ext cx="1353194" cy="5487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828CDE4-30F7-4422-8F9C-BAAC15DD6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198" y="4070006"/>
            <a:ext cx="1599264" cy="614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E8B29B9-C0AA-44FA-9073-CEFC2C61620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9418" y="4479408"/>
            <a:ext cx="1981200" cy="9933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5554" y="464628"/>
            <a:ext cx="7950752" cy="8730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983314" y="3066201"/>
            <a:ext cx="9142809" cy="46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979ECB2-5DD0-4E08-9E58-45AF8517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615427"/>
            <a:ext cx="10981375" cy="534552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IN" altLang="en-US" dirty="0"/>
              <a:t>Vector AUTOSAR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BD4E9DE-3E67-4759-9989-53C80681567B}"/>
              </a:ext>
            </a:extLst>
          </p:cNvPr>
          <p:cNvSpPr txBox="1"/>
          <p:nvPr/>
        </p:nvSpPr>
        <p:spPr bwMode="gray">
          <a:xfrm>
            <a:off x="549551" y="1758688"/>
            <a:ext cx="12487275" cy="39871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Vector Davinci Configurator –           To Configure BSW Module (</a:t>
            </a:r>
            <a:r>
              <a:rPr lang="en-US" sz="2000" dirty="0" err="1"/>
              <a:t>e.g</a:t>
            </a:r>
            <a:r>
              <a:rPr lang="en-US" sz="2000" dirty="0"/>
              <a:t> : CAN, </a:t>
            </a:r>
            <a:r>
              <a:rPr lang="en-US" sz="2000" dirty="0" err="1"/>
              <a:t>CanIf</a:t>
            </a:r>
            <a:r>
              <a:rPr lang="en-US" sz="2000" dirty="0"/>
              <a:t>, Com, </a:t>
            </a:r>
            <a:r>
              <a:rPr lang="en-US" sz="2000" dirty="0" err="1"/>
              <a:t>Os</a:t>
            </a:r>
            <a:r>
              <a:rPr lang="en-US" sz="2000" dirty="0"/>
              <a:t>, Dem)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Vector Davinci Developer – 	        To Configure Application &amp; Service software components (SWC’s)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Vector </a:t>
            </a:r>
            <a:r>
              <a:rPr lang="en-US" sz="2000" dirty="0" err="1"/>
              <a:t>Dbc</a:t>
            </a:r>
            <a:r>
              <a:rPr lang="en-US" sz="2000" dirty="0"/>
              <a:t>++  –           To Edit and Preview the Communication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Vector License Administrator –              To manage the licensing of above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Vector Canoe –              Testing tool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78F08C1-8A20-4CD5-8270-FCECF910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2133600"/>
            <a:ext cx="681180" cy="764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81A8063-6153-4270-8919-CA1A72679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2" y="1371600"/>
            <a:ext cx="687708" cy="704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34B4C1-9A5E-4889-976D-A8241E077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612" y="2743200"/>
            <a:ext cx="636909" cy="672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34C7EB1-5A31-4387-8BE9-64A8949DA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212" y="3352800"/>
            <a:ext cx="675969" cy="781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30E4F00-B955-4F4F-B477-B291F48BB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6812" y="3962400"/>
            <a:ext cx="675969" cy="859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5554" y="464628"/>
            <a:ext cx="7950752" cy="8730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983314" y="3066201"/>
            <a:ext cx="9142809" cy="46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Font typeface="Times New Roman" panose="02020603050405020304" pitchFamily="18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8000"/>
              </a:lnSpc>
              <a:spcBef>
                <a:spcPct val="30000"/>
              </a:spcBef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8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979ECB2-5DD0-4E08-9E58-45AF8517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615427"/>
            <a:ext cx="10981375" cy="534552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IN" altLang="en-US" sz="3600" b="0" dirty="0"/>
              <a:t>Vector license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BD4E9DE-3E67-4759-9989-53C80681567B}"/>
              </a:ext>
            </a:extLst>
          </p:cNvPr>
          <p:cNvSpPr txBox="1"/>
          <p:nvPr/>
        </p:nvSpPr>
        <p:spPr bwMode="gray">
          <a:xfrm>
            <a:off x="549551" y="1488438"/>
            <a:ext cx="11109049" cy="42574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2071DFE-03CA-4082-91D5-1C67C183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1300778"/>
            <a:ext cx="10701338" cy="47906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05554" y="464628"/>
            <a:ext cx="7950752" cy="8730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79234" y="767880"/>
            <a:ext cx="10103880" cy="45966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5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400" b="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6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IN" altLang="en-US" sz="2000" b="0" dirty="0"/>
          </a:p>
        </p:txBody>
      </p:sp>
      <p:sp>
        <p:nvSpPr>
          <p:cNvPr id="4" name="Title 2">
            <a:extLst>
              <a:ext uri="{FF2B5EF4-FFF2-40B4-BE49-F238E27FC236}">
                <a16:creationId xmlns="" xmlns:a16="http://schemas.microsoft.com/office/drawing/2014/main" id="{F2B09330-BF84-444C-A625-9F49CB70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42" y="197352"/>
            <a:ext cx="10981375" cy="53455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IN" altLang="en-US" sz="3600" b="0" dirty="0"/>
              <a:t>Vector SIP(Stack &amp; Module Definition 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905C13-6087-4FF0-A83E-B28D5A44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7012"/>
            <a:ext cx="5471371" cy="2824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9AFDE8B-28D4-4A48-9C1C-04211D02404D}"/>
              </a:ext>
            </a:extLst>
          </p:cNvPr>
          <p:cNvSpPr txBox="1"/>
          <p:nvPr/>
        </p:nvSpPr>
        <p:spPr bwMode="gray">
          <a:xfrm>
            <a:off x="6096000" y="1345035"/>
            <a:ext cx="3366346" cy="6286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2000" dirty="0"/>
              <a:t>SIP Folder Structure: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2752B1-455F-4798-881A-AB59C5A8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3" y="1786774"/>
            <a:ext cx="4321814" cy="3424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ECEE80F-3E66-4C6F-90AB-30B77584E33A}"/>
              </a:ext>
            </a:extLst>
          </p:cNvPr>
          <p:cNvSpPr txBox="1"/>
          <p:nvPr/>
        </p:nvSpPr>
        <p:spPr bwMode="gray">
          <a:xfrm>
            <a:off x="1673311" y="1401241"/>
            <a:ext cx="3366346" cy="6286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2000" dirty="0"/>
              <a:t>SIP Extraction: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A733E09-55D4-485A-B1C6-75318BFC8458}"/>
              </a:ext>
            </a:extLst>
          </p:cNvPr>
          <p:cNvSpPr txBox="1"/>
          <p:nvPr/>
        </p:nvSpPr>
        <p:spPr bwMode="gray">
          <a:xfrm>
            <a:off x="508886" y="5343380"/>
            <a:ext cx="12258675" cy="14934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1200" i="0" dirty="0">
                <a:effectLst/>
                <a:latin typeface="arial" panose="020B0604020202020204" pitchFamily="34" charset="0"/>
              </a:rPr>
              <a:t>-   MICROSAR is the AUTOSAR solution from Vector for ECU software.</a:t>
            </a:r>
          </a:p>
          <a:p>
            <a:pPr marL="171450" indent="-171450">
              <a:buFontTx/>
              <a:buChar char="-"/>
            </a:pPr>
            <a:r>
              <a:rPr lang="en-IN" sz="1200" i="0" dirty="0">
                <a:effectLst/>
                <a:latin typeface="arial" panose="020B0604020202020204" pitchFamily="34" charset="0"/>
              </a:rPr>
              <a:t>MICROSAR consists of the MICROSAR. RTE and MICROSAR basic software modules (BSW), which cover all aspects of the AUTOSAR standard and many extensions.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arial" panose="020B0604020202020204" pitchFamily="34" charset="0"/>
              </a:rPr>
              <a:t>Each</a:t>
            </a:r>
            <a:r>
              <a:rPr lang="en-IN" sz="1200" i="0" dirty="0">
                <a:effectLst/>
                <a:latin typeface="arial" panose="020B0604020202020204" pitchFamily="34" charset="0"/>
              </a:rPr>
              <a:t> AUTOSAR BSW module is assigned to a MICROSAR package.</a:t>
            </a: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B8807D-2019-43F4-AFDA-5897041B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03" y="152360"/>
            <a:ext cx="10981375" cy="534552"/>
          </a:xfrm>
        </p:spPr>
        <p:txBody>
          <a:bodyPr/>
          <a:lstStyle/>
          <a:p>
            <a:r>
              <a:rPr lang="en-US" sz="2400" dirty="0"/>
              <a:t>Interface of Davinci Configurator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476C00F-C3C1-487C-9346-0DD920B4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3" y="858007"/>
            <a:ext cx="11435706" cy="51419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5277B1-0FCD-4FE8-8F37-3F69C85D96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A1A0CF-5B01-4AFF-B5C1-DF8FE936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0" y="107901"/>
            <a:ext cx="10981375" cy="53455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altLang="en-US" sz="3600" b="0" dirty="0"/>
              <a:t>Creating New Project – </a:t>
            </a:r>
            <a:r>
              <a:rPr lang="en-IN" altLang="en-US" sz="2800" b="0" dirty="0"/>
              <a:t>From Scratch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59AC84B3-C123-438B-B51B-6D79D00397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E7B13EC-479B-4F99-960D-6A167D0F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909729"/>
            <a:ext cx="10848515" cy="4656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458A6E-EE66-4AFA-BD20-EF3EB97DE99A}"/>
              </a:ext>
            </a:extLst>
          </p:cNvPr>
          <p:cNvSpPr txBox="1"/>
          <p:nvPr/>
        </p:nvSpPr>
        <p:spPr bwMode="gray">
          <a:xfrm>
            <a:off x="292963" y="5566299"/>
            <a:ext cx="10555550" cy="534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/>
              <a:t>File -&gt; New ECU Project</a:t>
            </a:r>
            <a:endParaRPr lang="en-IN" sz="2000" dirty="0" err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2BCD86-2C37-4461-A9C0-223074AD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0" y="154298"/>
            <a:ext cx="10981375" cy="534552"/>
          </a:xfrm>
        </p:spPr>
        <p:txBody>
          <a:bodyPr/>
          <a:lstStyle/>
          <a:p>
            <a:r>
              <a:rPr lang="en-US" sz="2800" dirty="0"/>
              <a:t>Folder Structure</a:t>
            </a:r>
            <a:endParaRPr lang="en-IN" sz="280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B0E7ABC1-E143-4555-B23B-81D96D9269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15976" y="6425620"/>
            <a:ext cx="360047" cy="194966"/>
          </a:xfrm>
          <a:prstGeom prst="rect">
            <a:avLst/>
          </a:prstGeom>
        </p:spPr>
        <p:txBody>
          <a:bodyPr/>
          <a:lstStyle/>
          <a:p>
            <a:fld id="{B6D1532F-61F1-B941-ACDF-6BC65E0B40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C936446-5AAB-4A34-A229-EAB04501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34" y="833633"/>
            <a:ext cx="10573445" cy="51907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360</Words>
  <Application>Microsoft Office PowerPoint</Application>
  <PresentationFormat>Custom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AUTOSAR</vt:lpstr>
      <vt:lpstr>Agenda</vt:lpstr>
      <vt:lpstr>AUTOSAR Tools</vt:lpstr>
      <vt:lpstr>Vector AUTOSAR Tools</vt:lpstr>
      <vt:lpstr>Vector license Client</vt:lpstr>
      <vt:lpstr>Vector SIP(Stack &amp; Module Definition file)</vt:lpstr>
      <vt:lpstr>Interface of Davinci Configurator</vt:lpstr>
      <vt:lpstr>Creating New Project – From Scratch</vt:lpstr>
      <vt:lpstr>Folder Structure</vt:lpstr>
      <vt:lpstr>Target Selection</vt:lpstr>
      <vt:lpstr> Developer Setting</vt:lpstr>
      <vt:lpstr>TA Tool Suite</vt:lpstr>
      <vt:lpstr>New Project GUI</vt:lpstr>
      <vt:lpstr>Workspace Structure</vt:lpstr>
      <vt:lpstr>Input Files &amp; Importing Process</vt:lpstr>
      <vt:lpstr>Importing System Description &amp; dbc Files</vt:lpstr>
      <vt:lpstr>After Import</vt:lpstr>
      <vt:lpstr>Adding New MICROSAR BSW Modules</vt:lpstr>
      <vt:lpstr>After Adding New MICROSAR Module</vt:lpstr>
      <vt:lpstr>Import Existing Project File</vt:lpstr>
      <vt:lpstr>Errors After Import</vt:lpstr>
      <vt:lpstr> Generating code in Davinci Configurator </vt:lpstr>
      <vt:lpstr>Davinci Configurator Demo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AUTOSAR</dc:title>
  <dc:creator>Hafeez __</dc:creator>
  <cp:lastModifiedBy>Hafeez __</cp:lastModifiedBy>
  <cp:revision>9</cp:revision>
  <dcterms:created xsi:type="dcterms:W3CDTF">2024-03-30T18:43:45Z</dcterms:created>
  <dcterms:modified xsi:type="dcterms:W3CDTF">2024-05-25T18:06:09Z</dcterms:modified>
</cp:coreProperties>
</file>