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19"/>
  </p:notesMasterIdLst>
  <p:handoutMasterIdLst>
    <p:handoutMasterId r:id="rId20"/>
  </p:handoutMasterIdLst>
  <p:sldIdLst>
    <p:sldId id="447" r:id="rId5"/>
    <p:sldId id="466" r:id="rId6"/>
    <p:sldId id="469" r:id="rId7"/>
    <p:sldId id="472" r:id="rId8"/>
    <p:sldId id="471" r:id="rId9"/>
    <p:sldId id="473" r:id="rId10"/>
    <p:sldId id="474" r:id="rId11"/>
    <p:sldId id="475" r:id="rId12"/>
    <p:sldId id="477" r:id="rId13"/>
    <p:sldId id="478" r:id="rId14"/>
    <p:sldId id="476" r:id="rId15"/>
    <p:sldId id="479" r:id="rId16"/>
    <p:sldId id="480" r:id="rId17"/>
    <p:sldId id="4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4E"/>
    <a:srgbClr val="E66F0E"/>
    <a:srgbClr val="0076D6"/>
    <a:srgbClr val="E51D3E"/>
    <a:srgbClr val="08BDE2"/>
    <a:srgbClr val="898989"/>
    <a:srgbClr val="1F1F1F"/>
    <a:srgbClr val="1F5493"/>
    <a:srgbClr val="1F5439"/>
    <a:srgbClr val="175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EA599-9803-B04C-B3FB-2B0E7F0231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DA192-9301-2E4C-82C0-B2B1A3F6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9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AF83-101F-2B48-87AB-16089F66384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1FA43-6C0E-6047-B106-ADAB81A8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th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How to use this template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6404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15E16E-0B5B-5144-ACED-904786D1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62100"/>
            <a:ext cx="4903894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048615"/>
            <a:ext cx="4903894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ing Placeholder 2">
            <a:extLst>
              <a:ext uri="{FF2B5EF4-FFF2-40B4-BE49-F238E27FC236}">
                <a16:creationId xmlns:a16="http://schemas.microsoft.com/office/drawing/2014/main" id="{83402AF2-F89A-D04C-8D3C-76D8C388F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2240" y="1562100"/>
            <a:ext cx="486156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4E85CB-8292-B74E-B2DC-1B7541D0F57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2240" y="2048615"/>
            <a:ext cx="486156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DE47FAD-AFF1-1A8F-FABA-28B0ADBF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15E16E-0B5B-5144-ACED-904786D1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62100"/>
            <a:ext cx="335280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048615"/>
            <a:ext cx="335280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ing Placeholder 2">
            <a:extLst>
              <a:ext uri="{FF2B5EF4-FFF2-40B4-BE49-F238E27FC236}">
                <a16:creationId xmlns:a16="http://schemas.microsoft.com/office/drawing/2014/main" id="{83402AF2-F89A-D04C-8D3C-76D8C388F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7220" y="1562100"/>
            <a:ext cx="334518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4E85CB-8292-B74E-B2DC-1B7541D0F57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27220" y="2048615"/>
            <a:ext cx="334518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Heading Placeholder 2">
            <a:extLst>
              <a:ext uri="{FF2B5EF4-FFF2-40B4-BE49-F238E27FC236}">
                <a16:creationId xmlns:a16="http://schemas.microsoft.com/office/drawing/2014/main" id="{C4D84842-66B7-724B-9486-0BF1181B77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5920" y="1562100"/>
            <a:ext cx="334518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9CE862-9B0F-6049-9296-A8B37010B01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995920" y="2048615"/>
            <a:ext cx="3345180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AC3B1018-BD4C-A3BB-E218-4C48CE8E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6812944-EB24-DBDB-328C-A18ED116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15E16E-0B5B-5144-ACED-904786D1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10748211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Heading Placeholder 1">
            <a:extLst>
              <a:ext uri="{FF2B5EF4-FFF2-40B4-BE49-F238E27FC236}">
                <a16:creationId xmlns:a16="http://schemas.microsoft.com/office/drawing/2014/main" id="{A7412117-929B-CE51-8B56-FD5232B1B4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3432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CECB67FD-250A-6F6C-197F-F62EFDF68B6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93432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Heading Placeholder 1">
            <a:extLst>
              <a:ext uri="{FF2B5EF4-FFF2-40B4-BE49-F238E27FC236}">
                <a16:creationId xmlns:a16="http://schemas.microsoft.com/office/drawing/2014/main" id="{46AF0AD1-33F7-A5DF-5AA0-9C67765B0A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2727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82FEAA4-2780-1648-FE1D-3BBA80CA7C3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72727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Heading Placeholder 1">
            <a:extLst>
              <a:ext uri="{FF2B5EF4-FFF2-40B4-BE49-F238E27FC236}">
                <a16:creationId xmlns:a16="http://schemas.microsoft.com/office/drawing/2014/main" id="{96645714-313F-5BD1-3660-2188722D38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27959" y="1562100"/>
            <a:ext cx="2458453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8C0077AE-5384-9814-CD91-836BC7A7C8E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7959" y="2048615"/>
            <a:ext cx="2458453" cy="384418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Footer Placeholder">
            <a:extLst>
              <a:ext uri="{FF2B5EF4-FFF2-40B4-BE49-F238E27FC236}">
                <a16:creationId xmlns:a16="http://schemas.microsoft.com/office/drawing/2014/main" id="{98CF41E1-F52D-00C0-C116-075F67C9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77E4AC68-17BA-8C9D-FD8F-7CA0522B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Calibri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10515600" cy="18669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0138"/>
            <a:ext cx="525780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126654"/>
            <a:ext cx="5257800" cy="17421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ing Placeholder 2">
            <a:extLst>
              <a:ext uri="{FF2B5EF4-FFF2-40B4-BE49-F238E27FC236}">
                <a16:creationId xmlns:a16="http://schemas.microsoft.com/office/drawing/2014/main" id="{83402AF2-F89A-D04C-8D3C-76D8C388F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8334" y="3640138"/>
            <a:ext cx="5257800" cy="423862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4E85CB-8292-B74E-B2DC-1B7541D0F57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38334" y="4126654"/>
            <a:ext cx="5257800" cy="17421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E5DFF73-709C-595A-4CA0-0FEB1E3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6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Calibri Bold</a:t>
            </a:r>
          </a:p>
        </p:txBody>
      </p:sp>
      <p:sp>
        <p:nvSpPr>
          <p:cNvPr id="15" name="Icon 1">
            <a:extLst>
              <a:ext uri="{FF2B5EF4-FFF2-40B4-BE49-F238E27FC236}">
                <a16:creationId xmlns:a16="http://schemas.microsoft.com/office/drawing/2014/main" id="{373C8A79-662A-A442-882E-E13DC1E44E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562231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C4623FA-E81F-8A43-A308-1C14A77A7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71270" y="1562101"/>
            <a:ext cx="9382529" cy="799408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Icon 2">
            <a:extLst>
              <a:ext uri="{FF2B5EF4-FFF2-40B4-BE49-F238E27FC236}">
                <a16:creationId xmlns:a16="http://schemas.microsoft.com/office/drawing/2014/main" id="{74D442AC-B38B-5248-9211-1290EC553E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8200" y="2534127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6A40824-8621-9A4D-9B2B-15F756FF21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71270" y="2517647"/>
            <a:ext cx="9382529" cy="79940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Icon 3">
            <a:extLst>
              <a:ext uri="{FF2B5EF4-FFF2-40B4-BE49-F238E27FC236}">
                <a16:creationId xmlns:a16="http://schemas.microsoft.com/office/drawing/2014/main" id="{49E2D2F5-20B9-8A41-ABCA-FB1D69C484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200" y="3511430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E4F3C2F-C029-6348-B46B-6526712B7C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71270" y="3511430"/>
            <a:ext cx="9382529" cy="79940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Icon 4">
            <a:extLst>
              <a:ext uri="{FF2B5EF4-FFF2-40B4-BE49-F238E27FC236}">
                <a16:creationId xmlns:a16="http://schemas.microsoft.com/office/drawing/2014/main" id="{314783F0-3A10-2F4D-98E7-4803950F5BE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38200" y="4500937"/>
            <a:ext cx="799407" cy="7994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A34F634-472F-9149-BE3D-D8DD86BC12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71270" y="4500937"/>
            <a:ext cx="9382529" cy="79940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D6443F6-05B5-CEE0-929F-6FA812E6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0404D4-2468-8613-52AB-F0BF2AB2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Calibri Bold</a:t>
            </a:r>
          </a:p>
        </p:txBody>
      </p:sp>
      <p:sp>
        <p:nvSpPr>
          <p:cNvPr id="15" name="Icon 1">
            <a:extLst>
              <a:ext uri="{FF2B5EF4-FFF2-40B4-BE49-F238E27FC236}">
                <a16:creationId xmlns:a16="http://schemas.microsoft.com/office/drawing/2014/main" id="{373C8A79-662A-A442-882E-E13DC1E44E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14500" y="1574931"/>
            <a:ext cx="1587500" cy="158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1C4623FA-E81F-8A43-A308-1C14A77A7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1" y="3505891"/>
            <a:ext cx="3352800" cy="178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Icon 1">
            <a:extLst>
              <a:ext uri="{FF2B5EF4-FFF2-40B4-BE49-F238E27FC236}">
                <a16:creationId xmlns:a16="http://schemas.microsoft.com/office/drawing/2014/main" id="{4010D1FD-4DC7-704E-BF9E-E4ED64E5FF4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83200" y="1574931"/>
            <a:ext cx="1587500" cy="158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16E4B55D-BE18-C74B-BDF5-C9D70BD2B6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06901" y="3505891"/>
            <a:ext cx="3352800" cy="178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Icon 1">
            <a:extLst>
              <a:ext uri="{FF2B5EF4-FFF2-40B4-BE49-F238E27FC236}">
                <a16:creationId xmlns:a16="http://schemas.microsoft.com/office/drawing/2014/main" id="{2F36E216-C1EA-C541-92CD-B911CFED40D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77300" y="1574931"/>
            <a:ext cx="1587500" cy="158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2BFA7975-B9BD-0149-A0EA-22AF74978F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01001" y="3505891"/>
            <a:ext cx="3352800" cy="1789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32279BB-4E00-2527-D033-C831549D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24549C4-F7B5-B45B-5CDF-7E50ED14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94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1" y="1562100"/>
            <a:ext cx="10515600" cy="3733800"/>
          </a:xfrm>
        </p:spPr>
        <p:txBody>
          <a:bodyPr/>
          <a:lstStyle>
            <a:lvl1pPr algn="ctr"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Callout, 28pt Calibri Bold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1933C6F-76F5-743C-A33A-92FC941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6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1" y="1562100"/>
            <a:ext cx="10515600" cy="3733800"/>
          </a:xfrm>
        </p:spPr>
        <p:txBody>
          <a:bodyPr/>
          <a:lstStyle>
            <a:lvl1pPr algn="ctr"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Callout, 28pt Calibri Bold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72974FD3-7AAF-204D-3276-767CA9AF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5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25A8F0-F8EC-6D46-A4F8-ADB57FC92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1" y="1562100"/>
            <a:ext cx="10515600" cy="3733800"/>
          </a:xfrm>
        </p:spPr>
        <p:txBody>
          <a:bodyPr/>
          <a:lstStyle>
            <a:lvl1pPr algn="ctr"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/>
              <a:t>Insert Callout, 28pt Calibri Bold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33C9FA4-EDA2-B768-2B78-B25DDB1C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6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E450A-5CA6-F3D8-3511-43173BBE9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B3C58-3A33-1047-B3E6-DB280C801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6486" y="5810599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3505200" y="1925168"/>
            <a:ext cx="6972300" cy="789590"/>
          </a:xfrm>
        </p:spPr>
        <p:txBody>
          <a:bodyPr anchor="t">
            <a:noAutofit/>
          </a:bodyPr>
          <a:lstStyle>
            <a:lvl1pPr>
              <a:defRPr sz="3600" b="1" i="0" cap="all" baseline="0">
                <a:solidFill>
                  <a:srgbClr val="112F4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3505200" y="3133971"/>
            <a:ext cx="6972302" cy="374904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rgbClr val="112F4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3505198" y="3557711"/>
            <a:ext cx="6972301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1" kern="1200" baseline="0" dirty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505198" y="4166133"/>
            <a:ext cx="6972302" cy="303022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505196" y="4588968"/>
            <a:ext cx="6972301" cy="23135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12F4E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Audience Name and Date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C65E52F-4586-8940-BDE1-34856A41CA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05195" y="5394711"/>
            <a:ext cx="3829921" cy="246888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rgbClr val="89898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98335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74072-049E-90E1-53F7-A4D97C388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9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E450A-5CA6-F3D8-3511-43173BBE9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3853679"/>
          </a:xfrm>
        </p:spPr>
        <p:txBody>
          <a:bodyPr numCol="2" spcCol="914400"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A93D26-3BD4-16BD-E4FF-252F2051C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678488"/>
            <a:ext cx="10515600" cy="2428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8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D2BBA77-FA76-4446-8D40-E07F5EB58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37AD496-AFB1-6B4A-92D8-33F34EDE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6600" y="0"/>
            <a:ext cx="5105400" cy="6023790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2A21BF40-6C8B-BB43-980D-47122B2D74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44766" y="-19050"/>
            <a:ext cx="4563488" cy="5635625"/>
          </a:xfrm>
          <a:custGeom>
            <a:avLst/>
            <a:gdLst>
              <a:gd name="connsiteX0" fmla="*/ 765149 w 4544059"/>
              <a:gd name="connsiteY0" fmla="*/ 0 h 5611631"/>
              <a:gd name="connsiteX1" fmla="*/ 4544059 w 4544059"/>
              <a:gd name="connsiteY1" fmla="*/ 0 h 5611631"/>
              <a:gd name="connsiteX2" fmla="*/ 4544059 w 4544059"/>
              <a:gd name="connsiteY2" fmla="*/ 5523123 h 5611631"/>
              <a:gd name="connsiteX3" fmla="*/ 4505140 w 4544059"/>
              <a:gd name="connsiteY3" fmla="*/ 5531650 h 5611631"/>
              <a:gd name="connsiteX4" fmla="*/ 4423287 w 4544059"/>
              <a:gd name="connsiteY4" fmla="*/ 5548489 h 5611631"/>
              <a:gd name="connsiteX5" fmla="*/ 4340034 w 4544059"/>
              <a:gd name="connsiteY5" fmla="*/ 5563455 h 5611631"/>
              <a:gd name="connsiteX6" fmla="*/ 4256778 w 4544059"/>
              <a:gd name="connsiteY6" fmla="*/ 5576552 h 5611631"/>
              <a:gd name="connsiteX7" fmla="*/ 4173054 w 4544059"/>
              <a:gd name="connsiteY7" fmla="*/ 5587778 h 5611631"/>
              <a:gd name="connsiteX8" fmla="*/ 4087929 w 4544059"/>
              <a:gd name="connsiteY8" fmla="*/ 5594794 h 5611631"/>
              <a:gd name="connsiteX9" fmla="*/ 4002334 w 4544059"/>
              <a:gd name="connsiteY9" fmla="*/ 5602277 h 5611631"/>
              <a:gd name="connsiteX10" fmla="*/ 3917209 w 4544059"/>
              <a:gd name="connsiteY10" fmla="*/ 5607891 h 5611631"/>
              <a:gd name="connsiteX11" fmla="*/ 3832083 w 4544059"/>
              <a:gd name="connsiteY11" fmla="*/ 5611631 h 5611631"/>
              <a:gd name="connsiteX12" fmla="*/ 3739939 w 4544059"/>
              <a:gd name="connsiteY12" fmla="*/ 5611631 h 5611631"/>
              <a:gd name="connsiteX13" fmla="*/ 3647330 w 4544059"/>
              <a:gd name="connsiteY13" fmla="*/ 5611631 h 5611631"/>
              <a:gd name="connsiteX14" fmla="*/ 3556124 w 4544059"/>
              <a:gd name="connsiteY14" fmla="*/ 5607891 h 5611631"/>
              <a:gd name="connsiteX15" fmla="*/ 3465386 w 4544059"/>
              <a:gd name="connsiteY15" fmla="*/ 5602277 h 5611631"/>
              <a:gd name="connsiteX16" fmla="*/ 3374645 w 4544059"/>
              <a:gd name="connsiteY16" fmla="*/ 5594794 h 5611631"/>
              <a:gd name="connsiteX17" fmla="*/ 3285311 w 4544059"/>
              <a:gd name="connsiteY17" fmla="*/ 5583568 h 5611631"/>
              <a:gd name="connsiteX18" fmla="*/ 3194571 w 4544059"/>
              <a:gd name="connsiteY18" fmla="*/ 5572810 h 5611631"/>
              <a:gd name="connsiteX19" fmla="*/ 3105703 w 4544059"/>
              <a:gd name="connsiteY19" fmla="*/ 5557843 h 5611631"/>
              <a:gd name="connsiteX20" fmla="*/ 3016836 w 4544059"/>
              <a:gd name="connsiteY20" fmla="*/ 5541006 h 5611631"/>
              <a:gd name="connsiteX21" fmla="*/ 2929371 w 4544059"/>
              <a:gd name="connsiteY21" fmla="*/ 5520893 h 5611631"/>
              <a:gd name="connsiteX22" fmla="*/ 2840502 w 4544059"/>
              <a:gd name="connsiteY22" fmla="*/ 5500313 h 5611631"/>
              <a:gd name="connsiteX23" fmla="*/ 2753506 w 4544059"/>
              <a:gd name="connsiteY23" fmla="*/ 5475991 h 5611631"/>
              <a:gd name="connsiteX24" fmla="*/ 2667911 w 4544059"/>
              <a:gd name="connsiteY24" fmla="*/ 5452137 h 5611631"/>
              <a:gd name="connsiteX25" fmla="*/ 2580915 w 4544059"/>
              <a:gd name="connsiteY25" fmla="*/ 5424074 h 5611631"/>
              <a:gd name="connsiteX26" fmla="*/ 2495788 w 4544059"/>
              <a:gd name="connsiteY26" fmla="*/ 5392735 h 5611631"/>
              <a:gd name="connsiteX27" fmla="*/ 2410661 w 4544059"/>
              <a:gd name="connsiteY27" fmla="*/ 5361398 h 5611631"/>
              <a:gd name="connsiteX28" fmla="*/ 2326939 w 4544059"/>
              <a:gd name="connsiteY28" fmla="*/ 5328190 h 5611631"/>
              <a:gd name="connsiteX29" fmla="*/ 2238072 w 4544059"/>
              <a:gd name="connsiteY29" fmla="*/ 5288902 h 5611631"/>
              <a:gd name="connsiteX30" fmla="*/ 2151074 w 4544059"/>
              <a:gd name="connsiteY30" fmla="*/ 5248209 h 5611631"/>
              <a:gd name="connsiteX31" fmla="*/ 2065480 w 4544059"/>
              <a:gd name="connsiteY31" fmla="*/ 5203775 h 5611631"/>
              <a:gd name="connsiteX32" fmla="*/ 1980354 w 4544059"/>
              <a:gd name="connsiteY32" fmla="*/ 5159341 h 5611631"/>
              <a:gd name="connsiteX33" fmla="*/ 1896631 w 4544059"/>
              <a:gd name="connsiteY33" fmla="*/ 5110696 h 5611631"/>
              <a:gd name="connsiteX34" fmla="*/ 1815247 w 4544059"/>
              <a:gd name="connsiteY34" fmla="*/ 5060651 h 5611631"/>
              <a:gd name="connsiteX35" fmla="*/ 1735734 w 4544059"/>
              <a:gd name="connsiteY35" fmla="*/ 5008732 h 5611631"/>
              <a:gd name="connsiteX36" fmla="*/ 1655753 w 4544059"/>
              <a:gd name="connsiteY36" fmla="*/ 4954944 h 5611631"/>
              <a:gd name="connsiteX37" fmla="*/ 1787651 w 4544059"/>
              <a:gd name="connsiteY37" fmla="*/ 4954944 h 5611631"/>
              <a:gd name="connsiteX38" fmla="*/ 1974742 w 4544059"/>
              <a:gd name="connsiteY38" fmla="*/ 4954944 h 5611631"/>
              <a:gd name="connsiteX39" fmla="*/ 1911598 w 4544059"/>
              <a:gd name="connsiteY39" fmla="*/ 4909106 h 5611631"/>
              <a:gd name="connsiteX40" fmla="*/ 1848455 w 4544059"/>
              <a:gd name="connsiteY40" fmla="*/ 4862334 h 5611631"/>
              <a:gd name="connsiteX41" fmla="*/ 1787651 w 4544059"/>
              <a:gd name="connsiteY41" fmla="*/ 4814158 h 5611631"/>
              <a:gd name="connsiteX42" fmla="*/ 1726378 w 4544059"/>
              <a:gd name="connsiteY42" fmla="*/ 4764111 h 5611631"/>
              <a:gd name="connsiteX43" fmla="*/ 1666976 w 4544059"/>
              <a:gd name="connsiteY43" fmla="*/ 4712194 h 5611631"/>
              <a:gd name="connsiteX44" fmla="*/ 1607577 w 4544059"/>
              <a:gd name="connsiteY44" fmla="*/ 4658404 h 5611631"/>
              <a:gd name="connsiteX45" fmla="*/ 1550046 w 4544059"/>
              <a:gd name="connsiteY45" fmla="*/ 4604616 h 5611631"/>
              <a:gd name="connsiteX46" fmla="*/ 1492515 w 4544059"/>
              <a:gd name="connsiteY46" fmla="*/ 4549426 h 5611631"/>
              <a:gd name="connsiteX47" fmla="*/ 1431243 w 4544059"/>
              <a:gd name="connsiteY47" fmla="*/ 4486281 h 5611631"/>
              <a:gd name="connsiteX48" fmla="*/ 1372310 w 4544059"/>
              <a:gd name="connsiteY48" fmla="*/ 4421268 h 5611631"/>
              <a:gd name="connsiteX49" fmla="*/ 1312908 w 4544059"/>
              <a:gd name="connsiteY49" fmla="*/ 4356254 h 5611631"/>
              <a:gd name="connsiteX50" fmla="*/ 1257249 w 4544059"/>
              <a:gd name="connsiteY50" fmla="*/ 4289836 h 5611631"/>
              <a:gd name="connsiteX51" fmla="*/ 1201589 w 4544059"/>
              <a:gd name="connsiteY51" fmla="*/ 4221080 h 5611631"/>
              <a:gd name="connsiteX52" fmla="*/ 1149673 w 4544059"/>
              <a:gd name="connsiteY52" fmla="*/ 4152326 h 5611631"/>
              <a:gd name="connsiteX53" fmla="*/ 1097754 w 4544059"/>
              <a:gd name="connsiteY53" fmla="*/ 4082165 h 5611631"/>
              <a:gd name="connsiteX54" fmla="*/ 1047709 w 4544059"/>
              <a:gd name="connsiteY54" fmla="*/ 4009669 h 5611631"/>
              <a:gd name="connsiteX55" fmla="*/ 1001404 w 4544059"/>
              <a:gd name="connsiteY55" fmla="*/ 3937172 h 5611631"/>
              <a:gd name="connsiteX56" fmla="*/ 955099 w 4544059"/>
              <a:gd name="connsiteY56" fmla="*/ 3863271 h 5611631"/>
              <a:gd name="connsiteX57" fmla="*/ 910196 w 4544059"/>
              <a:gd name="connsiteY57" fmla="*/ 3788901 h 5611631"/>
              <a:gd name="connsiteX58" fmla="*/ 867634 w 4544059"/>
              <a:gd name="connsiteY58" fmla="*/ 3713130 h 5611631"/>
              <a:gd name="connsiteX59" fmla="*/ 826941 w 4544059"/>
              <a:gd name="connsiteY59" fmla="*/ 3635487 h 5611631"/>
              <a:gd name="connsiteX60" fmla="*/ 788119 w 4544059"/>
              <a:gd name="connsiteY60" fmla="*/ 3557376 h 5611631"/>
              <a:gd name="connsiteX61" fmla="*/ 751169 w 4544059"/>
              <a:gd name="connsiteY61" fmla="*/ 3477863 h 5611631"/>
              <a:gd name="connsiteX62" fmla="*/ 715623 w 4544059"/>
              <a:gd name="connsiteY62" fmla="*/ 3396012 h 5611631"/>
              <a:gd name="connsiteX63" fmla="*/ 688026 w 4544059"/>
              <a:gd name="connsiteY63" fmla="*/ 3329127 h 5611631"/>
              <a:gd name="connsiteX64" fmla="*/ 661835 w 4544059"/>
              <a:gd name="connsiteY64" fmla="*/ 3262243 h 5611631"/>
              <a:gd name="connsiteX65" fmla="*/ 1058934 w 4544059"/>
              <a:gd name="connsiteY65" fmla="*/ 3262243 h 5611631"/>
              <a:gd name="connsiteX66" fmla="*/ 1058934 w 4544059"/>
              <a:gd name="connsiteY66" fmla="*/ 3008734 h 5611631"/>
              <a:gd name="connsiteX67" fmla="*/ 576708 w 4544059"/>
              <a:gd name="connsiteY67" fmla="*/ 3008734 h 5611631"/>
              <a:gd name="connsiteX68" fmla="*/ 557999 w 4544059"/>
              <a:gd name="connsiteY68" fmla="*/ 2943720 h 5611631"/>
              <a:gd name="connsiteX69" fmla="*/ 541629 w 4544059"/>
              <a:gd name="connsiteY69" fmla="*/ 2878706 h 5611631"/>
              <a:gd name="connsiteX70" fmla="*/ 526661 w 4544059"/>
              <a:gd name="connsiteY70" fmla="*/ 2814160 h 5611631"/>
              <a:gd name="connsiteX71" fmla="*/ 511694 w 4544059"/>
              <a:gd name="connsiteY71" fmla="*/ 2749146 h 5611631"/>
              <a:gd name="connsiteX72" fmla="*/ 380262 w 4544059"/>
              <a:gd name="connsiteY72" fmla="*/ 2749146 h 5611631"/>
              <a:gd name="connsiteX73" fmla="*/ 367166 w 4544059"/>
              <a:gd name="connsiteY73" fmla="*/ 2686004 h 5611631"/>
              <a:gd name="connsiteX74" fmla="*/ 354071 w 4544059"/>
              <a:gd name="connsiteY74" fmla="*/ 2622862 h 5611631"/>
              <a:gd name="connsiteX75" fmla="*/ 345183 w 4544059"/>
              <a:gd name="connsiteY75" fmla="*/ 2559720 h 5611631"/>
              <a:gd name="connsiteX76" fmla="*/ 335829 w 4544059"/>
              <a:gd name="connsiteY76" fmla="*/ 2494706 h 5611631"/>
              <a:gd name="connsiteX77" fmla="*/ 326474 w 4544059"/>
              <a:gd name="connsiteY77" fmla="*/ 2432030 h 5611631"/>
              <a:gd name="connsiteX78" fmla="*/ 318991 w 4544059"/>
              <a:gd name="connsiteY78" fmla="*/ 2367015 h 5611631"/>
              <a:gd name="connsiteX79" fmla="*/ 313378 w 4544059"/>
              <a:gd name="connsiteY79" fmla="*/ 2303872 h 5611631"/>
              <a:gd name="connsiteX80" fmla="*/ 307766 w 4544059"/>
              <a:gd name="connsiteY80" fmla="*/ 2239326 h 5611631"/>
              <a:gd name="connsiteX81" fmla="*/ 120675 w 4544059"/>
              <a:gd name="connsiteY81" fmla="*/ 2239326 h 5611631"/>
              <a:gd name="connsiteX82" fmla="*/ 0 w 4544059"/>
              <a:gd name="connsiteY82" fmla="*/ 2239326 h 5611631"/>
              <a:gd name="connsiteX83" fmla="*/ 0 w 4544059"/>
              <a:gd name="connsiteY83" fmla="*/ 1984883 h 5611631"/>
              <a:gd name="connsiteX84" fmla="*/ 111321 w 4544059"/>
              <a:gd name="connsiteY84" fmla="*/ 1984883 h 5611631"/>
              <a:gd name="connsiteX85" fmla="*/ 298411 w 4544059"/>
              <a:gd name="connsiteY85" fmla="*/ 1984883 h 5611631"/>
              <a:gd name="connsiteX86" fmla="*/ 300281 w 4544059"/>
              <a:gd name="connsiteY86" fmla="*/ 1909580 h 5611631"/>
              <a:gd name="connsiteX87" fmla="*/ 302152 w 4544059"/>
              <a:gd name="connsiteY87" fmla="*/ 1833340 h 5611631"/>
              <a:gd name="connsiteX88" fmla="*/ 306361 w 4544059"/>
              <a:gd name="connsiteY88" fmla="*/ 1759439 h 5611631"/>
              <a:gd name="connsiteX89" fmla="*/ 311506 w 4544059"/>
              <a:gd name="connsiteY89" fmla="*/ 1685071 h 5611631"/>
              <a:gd name="connsiteX90" fmla="*/ 318991 w 4544059"/>
              <a:gd name="connsiteY90" fmla="*/ 1609299 h 5611631"/>
              <a:gd name="connsiteX91" fmla="*/ 326474 w 4544059"/>
              <a:gd name="connsiteY91" fmla="*/ 1534931 h 5611631"/>
              <a:gd name="connsiteX92" fmla="*/ 337700 w 4544059"/>
              <a:gd name="connsiteY92" fmla="*/ 1461030 h 5611631"/>
              <a:gd name="connsiteX93" fmla="*/ 348926 w 4544059"/>
              <a:gd name="connsiteY93" fmla="*/ 1388533 h 5611631"/>
              <a:gd name="connsiteX94" fmla="*/ 361554 w 4544059"/>
              <a:gd name="connsiteY94" fmla="*/ 1314632 h 5611631"/>
              <a:gd name="connsiteX95" fmla="*/ 374651 w 4544059"/>
              <a:gd name="connsiteY95" fmla="*/ 1242133 h 5611631"/>
              <a:gd name="connsiteX96" fmla="*/ 391488 w 4544059"/>
              <a:gd name="connsiteY96" fmla="*/ 1169637 h 5611631"/>
              <a:gd name="connsiteX97" fmla="*/ 407859 w 4544059"/>
              <a:gd name="connsiteY97" fmla="*/ 1097607 h 5611631"/>
              <a:gd name="connsiteX98" fmla="*/ 428439 w 4544059"/>
              <a:gd name="connsiteY98" fmla="*/ 1025108 h 5611631"/>
              <a:gd name="connsiteX99" fmla="*/ 449019 w 4544059"/>
              <a:gd name="connsiteY99" fmla="*/ 953078 h 5611631"/>
              <a:gd name="connsiteX100" fmla="*/ 469130 w 4544059"/>
              <a:gd name="connsiteY100" fmla="*/ 882453 h 5611631"/>
              <a:gd name="connsiteX101" fmla="*/ 493452 w 4544059"/>
              <a:gd name="connsiteY101" fmla="*/ 811826 h 5611631"/>
              <a:gd name="connsiteX102" fmla="*/ 1381197 w 4544059"/>
              <a:gd name="connsiteY102" fmla="*/ 811826 h 5611631"/>
              <a:gd name="connsiteX103" fmla="*/ 1381197 w 4544059"/>
              <a:gd name="connsiteY103" fmla="*/ 557850 h 5611631"/>
              <a:gd name="connsiteX104" fmla="*/ 591676 w 4544059"/>
              <a:gd name="connsiteY104" fmla="*/ 557850 h 5611631"/>
              <a:gd name="connsiteX105" fmla="*/ 465389 w 4544059"/>
              <a:gd name="connsiteY105" fmla="*/ 557850 h 5611631"/>
              <a:gd name="connsiteX106" fmla="*/ 500935 w 4544059"/>
              <a:gd name="connsiteY106" fmla="*/ 478337 h 5611631"/>
              <a:gd name="connsiteX107" fmla="*/ 537886 w 4544059"/>
              <a:gd name="connsiteY107" fmla="*/ 400226 h 5611631"/>
              <a:gd name="connsiteX108" fmla="*/ 576708 w 4544059"/>
              <a:gd name="connsiteY108" fmla="*/ 322585 h 5611631"/>
              <a:gd name="connsiteX109" fmla="*/ 617401 w 4544059"/>
              <a:gd name="connsiteY109" fmla="*/ 246346 h 5611631"/>
              <a:gd name="connsiteX110" fmla="*/ 658561 w 4544059"/>
              <a:gd name="connsiteY110" fmla="*/ 172444 h 5611631"/>
              <a:gd name="connsiteX111" fmla="*/ 702525 w 4544059"/>
              <a:gd name="connsiteY111" fmla="*/ 98075 h 5611631"/>
              <a:gd name="connsiteX112" fmla="*/ 749299 w 4544059"/>
              <a:gd name="connsiteY112" fmla="*/ 24175 h 561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544059" h="5611631">
                <a:moveTo>
                  <a:pt x="765149" y="0"/>
                </a:moveTo>
                <a:lnTo>
                  <a:pt x="4544059" y="0"/>
                </a:lnTo>
                <a:lnTo>
                  <a:pt x="4544059" y="5523123"/>
                </a:lnTo>
                <a:lnTo>
                  <a:pt x="4505140" y="5531650"/>
                </a:lnTo>
                <a:lnTo>
                  <a:pt x="4423287" y="5548489"/>
                </a:lnTo>
                <a:lnTo>
                  <a:pt x="4340034" y="5563455"/>
                </a:lnTo>
                <a:lnTo>
                  <a:pt x="4256778" y="5576552"/>
                </a:lnTo>
                <a:lnTo>
                  <a:pt x="4173054" y="5587778"/>
                </a:lnTo>
                <a:lnTo>
                  <a:pt x="4087929" y="5594794"/>
                </a:lnTo>
                <a:lnTo>
                  <a:pt x="4002334" y="5602277"/>
                </a:lnTo>
                <a:lnTo>
                  <a:pt x="3917209" y="5607891"/>
                </a:lnTo>
                <a:lnTo>
                  <a:pt x="3832083" y="5611631"/>
                </a:lnTo>
                <a:lnTo>
                  <a:pt x="3739939" y="5611631"/>
                </a:lnTo>
                <a:lnTo>
                  <a:pt x="3647330" y="5611631"/>
                </a:lnTo>
                <a:lnTo>
                  <a:pt x="3556124" y="5607891"/>
                </a:lnTo>
                <a:lnTo>
                  <a:pt x="3465386" y="5602277"/>
                </a:lnTo>
                <a:lnTo>
                  <a:pt x="3374645" y="5594794"/>
                </a:lnTo>
                <a:lnTo>
                  <a:pt x="3285311" y="5583568"/>
                </a:lnTo>
                <a:lnTo>
                  <a:pt x="3194571" y="5572810"/>
                </a:lnTo>
                <a:lnTo>
                  <a:pt x="3105703" y="5557843"/>
                </a:lnTo>
                <a:lnTo>
                  <a:pt x="3016836" y="5541006"/>
                </a:lnTo>
                <a:lnTo>
                  <a:pt x="2929371" y="5520893"/>
                </a:lnTo>
                <a:lnTo>
                  <a:pt x="2840502" y="5500313"/>
                </a:lnTo>
                <a:lnTo>
                  <a:pt x="2753506" y="5475991"/>
                </a:lnTo>
                <a:lnTo>
                  <a:pt x="2667911" y="5452137"/>
                </a:lnTo>
                <a:lnTo>
                  <a:pt x="2580915" y="5424074"/>
                </a:lnTo>
                <a:lnTo>
                  <a:pt x="2495788" y="5392735"/>
                </a:lnTo>
                <a:lnTo>
                  <a:pt x="2410661" y="5361398"/>
                </a:lnTo>
                <a:lnTo>
                  <a:pt x="2326939" y="5328190"/>
                </a:lnTo>
                <a:lnTo>
                  <a:pt x="2238072" y="5288902"/>
                </a:lnTo>
                <a:lnTo>
                  <a:pt x="2151074" y="5248209"/>
                </a:lnTo>
                <a:lnTo>
                  <a:pt x="2065480" y="5203775"/>
                </a:lnTo>
                <a:lnTo>
                  <a:pt x="1980354" y="5159341"/>
                </a:lnTo>
                <a:lnTo>
                  <a:pt x="1896631" y="5110696"/>
                </a:lnTo>
                <a:lnTo>
                  <a:pt x="1815247" y="5060651"/>
                </a:lnTo>
                <a:lnTo>
                  <a:pt x="1735734" y="5008732"/>
                </a:lnTo>
                <a:lnTo>
                  <a:pt x="1655753" y="4954944"/>
                </a:lnTo>
                <a:lnTo>
                  <a:pt x="1787651" y="4954944"/>
                </a:lnTo>
                <a:lnTo>
                  <a:pt x="1974742" y="4954944"/>
                </a:lnTo>
                <a:lnTo>
                  <a:pt x="1911598" y="4909106"/>
                </a:lnTo>
                <a:lnTo>
                  <a:pt x="1848455" y="4862334"/>
                </a:lnTo>
                <a:lnTo>
                  <a:pt x="1787651" y="4814158"/>
                </a:lnTo>
                <a:lnTo>
                  <a:pt x="1726378" y="4764111"/>
                </a:lnTo>
                <a:lnTo>
                  <a:pt x="1666976" y="4712194"/>
                </a:lnTo>
                <a:lnTo>
                  <a:pt x="1607577" y="4658404"/>
                </a:lnTo>
                <a:lnTo>
                  <a:pt x="1550046" y="4604616"/>
                </a:lnTo>
                <a:lnTo>
                  <a:pt x="1492515" y="4549426"/>
                </a:lnTo>
                <a:lnTo>
                  <a:pt x="1431243" y="4486281"/>
                </a:lnTo>
                <a:lnTo>
                  <a:pt x="1372310" y="4421268"/>
                </a:lnTo>
                <a:lnTo>
                  <a:pt x="1312908" y="4356254"/>
                </a:lnTo>
                <a:lnTo>
                  <a:pt x="1257249" y="4289836"/>
                </a:lnTo>
                <a:lnTo>
                  <a:pt x="1201589" y="4221080"/>
                </a:lnTo>
                <a:lnTo>
                  <a:pt x="1149673" y="4152326"/>
                </a:lnTo>
                <a:lnTo>
                  <a:pt x="1097754" y="4082165"/>
                </a:lnTo>
                <a:lnTo>
                  <a:pt x="1047709" y="4009669"/>
                </a:lnTo>
                <a:lnTo>
                  <a:pt x="1001404" y="3937172"/>
                </a:lnTo>
                <a:lnTo>
                  <a:pt x="955099" y="3863271"/>
                </a:lnTo>
                <a:lnTo>
                  <a:pt x="910196" y="3788901"/>
                </a:lnTo>
                <a:lnTo>
                  <a:pt x="867634" y="3713130"/>
                </a:lnTo>
                <a:lnTo>
                  <a:pt x="826941" y="3635487"/>
                </a:lnTo>
                <a:lnTo>
                  <a:pt x="788119" y="3557376"/>
                </a:lnTo>
                <a:lnTo>
                  <a:pt x="751169" y="3477863"/>
                </a:lnTo>
                <a:lnTo>
                  <a:pt x="715623" y="3396012"/>
                </a:lnTo>
                <a:lnTo>
                  <a:pt x="688026" y="3329127"/>
                </a:lnTo>
                <a:lnTo>
                  <a:pt x="661835" y="3262243"/>
                </a:lnTo>
                <a:lnTo>
                  <a:pt x="1058934" y="3262243"/>
                </a:lnTo>
                <a:lnTo>
                  <a:pt x="1058934" y="3008734"/>
                </a:lnTo>
                <a:lnTo>
                  <a:pt x="576708" y="3008734"/>
                </a:lnTo>
                <a:lnTo>
                  <a:pt x="557999" y="2943720"/>
                </a:lnTo>
                <a:lnTo>
                  <a:pt x="541629" y="2878706"/>
                </a:lnTo>
                <a:lnTo>
                  <a:pt x="526661" y="2814160"/>
                </a:lnTo>
                <a:lnTo>
                  <a:pt x="511694" y="2749146"/>
                </a:lnTo>
                <a:lnTo>
                  <a:pt x="380262" y="2749146"/>
                </a:lnTo>
                <a:lnTo>
                  <a:pt x="367166" y="2686004"/>
                </a:lnTo>
                <a:lnTo>
                  <a:pt x="354071" y="2622862"/>
                </a:lnTo>
                <a:lnTo>
                  <a:pt x="345183" y="2559720"/>
                </a:lnTo>
                <a:lnTo>
                  <a:pt x="335829" y="2494706"/>
                </a:lnTo>
                <a:lnTo>
                  <a:pt x="326474" y="2432030"/>
                </a:lnTo>
                <a:lnTo>
                  <a:pt x="318991" y="2367015"/>
                </a:lnTo>
                <a:lnTo>
                  <a:pt x="313378" y="2303872"/>
                </a:lnTo>
                <a:lnTo>
                  <a:pt x="307766" y="2239326"/>
                </a:lnTo>
                <a:lnTo>
                  <a:pt x="120675" y="2239326"/>
                </a:lnTo>
                <a:lnTo>
                  <a:pt x="0" y="2239326"/>
                </a:lnTo>
                <a:lnTo>
                  <a:pt x="0" y="1984883"/>
                </a:lnTo>
                <a:lnTo>
                  <a:pt x="111321" y="1984883"/>
                </a:lnTo>
                <a:lnTo>
                  <a:pt x="298411" y="1984883"/>
                </a:lnTo>
                <a:cubicBezTo>
                  <a:pt x="299034" y="1959782"/>
                  <a:pt x="299658" y="1934681"/>
                  <a:pt x="300281" y="1909580"/>
                </a:cubicBezTo>
                <a:cubicBezTo>
                  <a:pt x="300905" y="1884167"/>
                  <a:pt x="301528" y="1858753"/>
                  <a:pt x="302152" y="1833340"/>
                </a:cubicBezTo>
                <a:lnTo>
                  <a:pt x="306361" y="1759439"/>
                </a:lnTo>
                <a:lnTo>
                  <a:pt x="311506" y="1685071"/>
                </a:lnTo>
                <a:lnTo>
                  <a:pt x="318991" y="1609299"/>
                </a:lnTo>
                <a:lnTo>
                  <a:pt x="326474" y="1534931"/>
                </a:lnTo>
                <a:lnTo>
                  <a:pt x="337700" y="1461030"/>
                </a:lnTo>
                <a:lnTo>
                  <a:pt x="348926" y="1388533"/>
                </a:lnTo>
                <a:lnTo>
                  <a:pt x="361554" y="1314632"/>
                </a:lnTo>
                <a:lnTo>
                  <a:pt x="374651" y="1242133"/>
                </a:lnTo>
                <a:lnTo>
                  <a:pt x="391488" y="1169637"/>
                </a:lnTo>
                <a:lnTo>
                  <a:pt x="407859" y="1097607"/>
                </a:lnTo>
                <a:lnTo>
                  <a:pt x="428439" y="1025108"/>
                </a:lnTo>
                <a:lnTo>
                  <a:pt x="449019" y="953078"/>
                </a:lnTo>
                <a:lnTo>
                  <a:pt x="469130" y="882453"/>
                </a:lnTo>
                <a:lnTo>
                  <a:pt x="493452" y="811826"/>
                </a:lnTo>
                <a:lnTo>
                  <a:pt x="1381197" y="811826"/>
                </a:lnTo>
                <a:lnTo>
                  <a:pt x="1381197" y="557850"/>
                </a:lnTo>
                <a:lnTo>
                  <a:pt x="591676" y="557850"/>
                </a:lnTo>
                <a:lnTo>
                  <a:pt x="465389" y="557850"/>
                </a:lnTo>
                <a:lnTo>
                  <a:pt x="500935" y="478337"/>
                </a:lnTo>
                <a:lnTo>
                  <a:pt x="537886" y="400226"/>
                </a:lnTo>
                <a:lnTo>
                  <a:pt x="576708" y="322585"/>
                </a:lnTo>
                <a:lnTo>
                  <a:pt x="617401" y="246346"/>
                </a:lnTo>
                <a:lnTo>
                  <a:pt x="658561" y="172444"/>
                </a:lnTo>
                <a:lnTo>
                  <a:pt x="702525" y="98075"/>
                </a:lnTo>
                <a:lnTo>
                  <a:pt x="749299" y="2417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6019800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6019800" cy="39243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D2BBA77-FA76-4446-8D40-E07F5EB58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4457700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4457700" cy="39243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F45E5642-1377-2441-8B4F-6E54984E6912}"/>
              </a:ext>
            </a:extLst>
          </p:cNvPr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6032658" y="1"/>
            <a:ext cx="6162952" cy="6023790"/>
          </a:xfrm>
          <a:custGeom>
            <a:avLst/>
            <a:gdLst>
              <a:gd name="T0" fmla="*/ 4200 w 4653"/>
              <a:gd name="T1" fmla="*/ 0 h 4544"/>
              <a:gd name="T2" fmla="*/ 2989 w 4653"/>
              <a:gd name="T3" fmla="*/ 0 h 4544"/>
              <a:gd name="T4" fmla="*/ 3442 w 4653"/>
              <a:gd name="T5" fmla="*/ 1692 h 4544"/>
              <a:gd name="T6" fmla="*/ 4653 w 4653"/>
              <a:gd name="T7" fmla="*/ 1692 h 4544"/>
              <a:gd name="T8" fmla="*/ 4200 w 4653"/>
              <a:gd name="T9" fmla="*/ 0 h 4544"/>
              <a:gd name="T10" fmla="*/ 2942 w 4653"/>
              <a:gd name="T11" fmla="*/ 0 h 4544"/>
              <a:gd name="T12" fmla="*/ 1732 w 4653"/>
              <a:gd name="T13" fmla="*/ 0 h 4544"/>
              <a:gd name="T14" fmla="*/ 2594 w 4653"/>
              <a:gd name="T15" fmla="*/ 3227 h 4544"/>
              <a:gd name="T16" fmla="*/ 3805 w 4653"/>
              <a:gd name="T17" fmla="*/ 3227 h 4544"/>
              <a:gd name="T18" fmla="*/ 2942 w 4653"/>
              <a:gd name="T19" fmla="*/ 0 h 4544"/>
              <a:gd name="T20" fmla="*/ 430 w 4653"/>
              <a:gd name="T21" fmla="*/ 4544 h 4544"/>
              <a:gd name="T22" fmla="*/ 1641 w 4653"/>
              <a:gd name="T23" fmla="*/ 4544 h 4544"/>
              <a:gd name="T24" fmla="*/ 1212 w 4653"/>
              <a:gd name="T25" fmla="*/ 2939 h 4544"/>
              <a:gd name="T26" fmla="*/ 0 w 4653"/>
              <a:gd name="T27" fmla="*/ 2939 h 4544"/>
              <a:gd name="T28" fmla="*/ 430 w 4653"/>
              <a:gd name="T29" fmla="*/ 4544 h 4544"/>
              <a:gd name="T30" fmla="*/ 1688 w 4653"/>
              <a:gd name="T31" fmla="*/ 4544 h 4544"/>
              <a:gd name="T32" fmla="*/ 2900 w 4653"/>
              <a:gd name="T33" fmla="*/ 4544 h 4544"/>
              <a:gd name="T34" fmla="*/ 1987 w 4653"/>
              <a:gd name="T35" fmla="*/ 1131 h 4544"/>
              <a:gd name="T36" fmla="*/ 775 w 4653"/>
              <a:gd name="T37" fmla="*/ 1131 h 4544"/>
              <a:gd name="T38" fmla="*/ 1688 w 4653"/>
              <a:gd name="T39" fmla="*/ 4544 h 4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53" h="4544">
                <a:moveTo>
                  <a:pt x="4200" y="0"/>
                </a:moveTo>
                <a:lnTo>
                  <a:pt x="2989" y="0"/>
                </a:lnTo>
                <a:lnTo>
                  <a:pt x="3442" y="1692"/>
                </a:lnTo>
                <a:lnTo>
                  <a:pt x="4653" y="1692"/>
                </a:lnTo>
                <a:lnTo>
                  <a:pt x="4200" y="0"/>
                </a:lnTo>
                <a:close/>
                <a:moveTo>
                  <a:pt x="2942" y="0"/>
                </a:moveTo>
                <a:lnTo>
                  <a:pt x="1732" y="0"/>
                </a:lnTo>
                <a:lnTo>
                  <a:pt x="2594" y="3227"/>
                </a:lnTo>
                <a:lnTo>
                  <a:pt x="3805" y="3227"/>
                </a:lnTo>
                <a:lnTo>
                  <a:pt x="2942" y="0"/>
                </a:lnTo>
                <a:close/>
                <a:moveTo>
                  <a:pt x="430" y="4544"/>
                </a:moveTo>
                <a:lnTo>
                  <a:pt x="1641" y="4544"/>
                </a:lnTo>
                <a:lnTo>
                  <a:pt x="1212" y="2939"/>
                </a:lnTo>
                <a:lnTo>
                  <a:pt x="0" y="2939"/>
                </a:lnTo>
                <a:lnTo>
                  <a:pt x="430" y="4544"/>
                </a:lnTo>
                <a:close/>
                <a:moveTo>
                  <a:pt x="1688" y="4544"/>
                </a:moveTo>
                <a:lnTo>
                  <a:pt x="2900" y="4544"/>
                </a:lnTo>
                <a:lnTo>
                  <a:pt x="1987" y="1131"/>
                </a:lnTo>
                <a:lnTo>
                  <a:pt x="775" y="1131"/>
                </a:lnTo>
                <a:lnTo>
                  <a:pt x="1688" y="4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7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88BFA6-B369-7E4C-A179-E4B67FC9C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571500"/>
            <a:ext cx="6019800" cy="800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562100"/>
            <a:ext cx="6019800" cy="392430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DE6EFA1-1208-6345-A8F6-E8D527623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01092" y="0"/>
            <a:ext cx="4421091" cy="3661593"/>
          </a:xfrm>
          <a:custGeom>
            <a:avLst/>
            <a:gdLst>
              <a:gd name="connsiteX0" fmla="*/ 0 w 4421091"/>
              <a:gd name="connsiteY0" fmla="*/ 0 h 3661593"/>
              <a:gd name="connsiteX1" fmla="*/ 4421091 w 4421091"/>
              <a:gd name="connsiteY1" fmla="*/ 0 h 3661593"/>
              <a:gd name="connsiteX2" fmla="*/ 2210546 w 4421091"/>
              <a:gd name="connsiteY2" fmla="*/ 3661593 h 366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1091" h="3661593">
                <a:moveTo>
                  <a:pt x="0" y="0"/>
                </a:moveTo>
                <a:lnTo>
                  <a:pt x="4421091" y="0"/>
                </a:lnTo>
                <a:lnTo>
                  <a:pt x="2210546" y="3661593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3A24E1F-BADA-404E-B241-F356DEFBD3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auto">
          <a:xfrm>
            <a:off x="8217316" y="828453"/>
            <a:ext cx="3974685" cy="5195338"/>
          </a:xfrm>
          <a:custGeom>
            <a:avLst/>
            <a:gdLst>
              <a:gd name="connsiteX0" fmla="*/ 3137619 w 3974685"/>
              <a:gd name="connsiteY0" fmla="*/ 0 h 5195338"/>
              <a:gd name="connsiteX1" fmla="*/ 3974685 w 3974685"/>
              <a:gd name="connsiteY1" fmla="*/ 1387035 h 5195338"/>
              <a:gd name="connsiteX2" fmla="*/ 3974685 w 3974685"/>
              <a:gd name="connsiteY2" fmla="*/ 5195338 h 5195338"/>
              <a:gd name="connsiteX3" fmla="*/ 0 w 3974685"/>
              <a:gd name="connsiteY3" fmla="*/ 5195338 h 51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4685" h="5195338">
                <a:moveTo>
                  <a:pt x="3137619" y="0"/>
                </a:moveTo>
                <a:lnTo>
                  <a:pt x="3974685" y="1387035"/>
                </a:lnTo>
                <a:lnTo>
                  <a:pt x="3974685" y="5195338"/>
                </a:lnTo>
                <a:lnTo>
                  <a:pt x="0" y="5195338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4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73FE7-EABD-EA4C-B57C-3E2ACF93F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Questions?"/>
          <p:cNvSpPr>
            <a:spLocks noGrp="1"/>
          </p:cNvSpPr>
          <p:nvPr>
            <p:ph type="title" hasCustomPrompt="1"/>
          </p:nvPr>
        </p:nvSpPr>
        <p:spPr>
          <a:xfrm>
            <a:off x="831851" y="613611"/>
            <a:ext cx="10515600" cy="757989"/>
          </a:xfrm>
        </p:spPr>
        <p:txBody>
          <a:bodyPr anchor="ctr">
            <a:noAutofit/>
          </a:bodyPr>
          <a:lstStyle>
            <a:lvl1pPr algn="ctr">
              <a:defRPr sz="3400" b="1" i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9FE3041-4062-A840-B99E-AC00B2AD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A71198BD-9F37-3E40-BDBF-4CAC0A3B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F7579-DE0B-3B46-9023-FB0FE7D215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319844" y="3009877"/>
            <a:ext cx="3484579" cy="9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2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73FE7-EABD-EA4C-B57C-3E2ACF93F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A83C7-FCA2-204A-973A-D2F964EE34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69602" y="1935078"/>
            <a:ext cx="4852796" cy="1379622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B3C6E53-3B2E-D944-BE1F-EE28D1CD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77B8518-6BD1-E649-8A1F-5157264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0485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6267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194C-1FB9-B771-2757-4F3BD7A93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C0B3D-C5A3-F200-918C-9B07B3957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3879-F2EE-5463-A5BC-E46829E1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C6C0-E6FE-402D-ACF2-2AA88B6CDD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2833-BC79-0A4D-18C8-6DC3699A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AA1C-8E0D-0CA9-B8E7-BD55577B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9F17-696B-4685-B656-210650854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F1DCD-70DD-7F49-A109-88D20B615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838200" y="3505200"/>
            <a:ext cx="7848600" cy="789590"/>
          </a:xfrm>
        </p:spPr>
        <p:txBody>
          <a:bodyPr anchor="t">
            <a:noAutofit/>
          </a:bodyPr>
          <a:lstStyle>
            <a:lvl1pPr>
              <a:defRPr sz="3600" b="1" i="0" cap="all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4495800"/>
            <a:ext cx="7848599" cy="374904"/>
          </a:xfrm>
        </p:spPr>
        <p:txBody>
          <a:bodyPr>
            <a:noAutofit/>
          </a:bodyPr>
          <a:lstStyle>
            <a:lvl1pPr marL="0" indent="0">
              <a:buNone/>
              <a:defRPr sz="2200" b="0">
                <a:solidFill>
                  <a:srgbClr val="08BDE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2619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286F48B-3078-17B8-01DA-4DD4CAF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599" cy="4359730"/>
          </a:xfrm>
        </p:spPr>
        <p:txBody>
          <a:bodyPr numCol="2" spcCol="914400"/>
          <a:lstStyle>
            <a:lvl1pPr marL="457200" indent="-457200">
              <a:buFont typeface="+mj-lt"/>
              <a:buAutoNum type="arabicPeriod"/>
              <a:defRPr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1" y="1562100"/>
            <a:ext cx="10515600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2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C7743BD8-572E-D84B-8078-17C9A50192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0266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EEFAF194-D749-236D-EB4E-31AD2FF0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21493C6-4ED7-EAFD-3A39-190B2FED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3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Sections with 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2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C7743BD8-572E-D84B-8078-17C9A50192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0266" y="1562100"/>
            <a:ext cx="487026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5CAE50E-2627-37C5-7655-A4886A7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C4E9D21-281C-FB58-1551-B37800B7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86DE7-2209-5A47-8724-C08284FF1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Title, 28pt Segoe UI Bold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2" y="1562100"/>
            <a:ext cx="335279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C7743BD8-572E-D84B-8078-17C9A50192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2866" y="1562100"/>
            <a:ext cx="335279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EAEFFF59-D959-2C44-9E43-42E5195EF2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4266" y="1562100"/>
            <a:ext cx="3352798" cy="4359730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D258AFF-3937-36F7-18F2-515FADF0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86500"/>
            <a:ext cx="7848600" cy="30879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112F6BA-5B7C-FC70-C596-52F4D937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917" y="6286500"/>
            <a:ext cx="388883" cy="308791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raft">
            <a:extLst>
              <a:ext uri="{FF2B5EF4-FFF2-40B4-BE49-F238E27FC236}">
                <a16:creationId xmlns:a16="http://schemas.microsoft.com/office/drawing/2014/main" id="{47523244-6A55-EB48-8446-7547719CEDBD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7150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Size 28pt, Segoe UI Bold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2100"/>
            <a:ext cx="10515600" cy="418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Body Text no smaller than 18pt font, Segoe UI Regular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286500"/>
            <a:ext cx="7048500" cy="30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4917" y="6286500"/>
            <a:ext cx="388883" cy="30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573346A-FCA4-684E-8D18-26E832406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38" r:id="rId2"/>
    <p:sldLayoutId id="2147483732" r:id="rId3"/>
    <p:sldLayoutId id="2147483745" r:id="rId4"/>
    <p:sldLayoutId id="2147483746" r:id="rId5"/>
    <p:sldLayoutId id="2147483728" r:id="rId6"/>
    <p:sldLayoutId id="2147483739" r:id="rId7"/>
    <p:sldLayoutId id="2147483743" r:id="rId8"/>
    <p:sldLayoutId id="2147483741" r:id="rId9"/>
    <p:sldLayoutId id="2147483711" r:id="rId10"/>
    <p:sldLayoutId id="2147483744" r:id="rId11"/>
    <p:sldLayoutId id="2147483757" r:id="rId12"/>
    <p:sldLayoutId id="2147483740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4" r:id="rId19"/>
    <p:sldLayoutId id="2147483755" r:id="rId20"/>
    <p:sldLayoutId id="2147483756" r:id="rId21"/>
    <p:sldLayoutId id="2147483733" r:id="rId22"/>
    <p:sldLayoutId id="2147483747" r:id="rId23"/>
    <p:sldLayoutId id="2147483736" r:id="rId24"/>
    <p:sldLayoutId id="2147483734" r:id="rId25"/>
    <p:sldLayoutId id="2147483735" r:id="rId26"/>
    <p:sldLayoutId id="2147483758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2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02920" indent="-228600" algn="l" defTabSz="914400" rtl="0" eaLnBrk="1" latinLnBrk="0" hangingPunct="1">
        <a:lnSpc>
          <a:spcPct val="92000"/>
        </a:lnSpc>
        <a:spcBef>
          <a:spcPts val="500"/>
        </a:spcBef>
        <a:buFont typeface=".AppleSystemUIFont" charset="-120"/>
        <a:buChar char="–"/>
        <a:defRPr sz="20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228600" algn="l" defTabSz="914400" rtl="0" eaLnBrk="1" latinLnBrk="0" hangingPunct="1">
        <a:lnSpc>
          <a:spcPct val="92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978408" indent="-228600" algn="l" defTabSz="914400" rtl="0" eaLnBrk="1" latinLnBrk="0" hangingPunct="1">
        <a:lnSpc>
          <a:spcPct val="92000"/>
        </a:lnSpc>
        <a:spcBef>
          <a:spcPts val="500"/>
        </a:spcBef>
        <a:buFont typeface=".AppleSystemUIFont" charset="-120"/>
        <a:buChar char="»"/>
        <a:defRPr sz="1800" kern="1200">
          <a:solidFill>
            <a:schemeClr val="accent5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13" pos="528">
          <p15:clr>
            <a:srgbClr val="F26B43"/>
          </p15:clr>
        </p15:guide>
        <p15:guide id="15" pos="936">
          <p15:clr>
            <a:srgbClr val="F26B43"/>
          </p15:clr>
        </p15:guide>
        <p15:guide id="16" pos="1080">
          <p15:clr>
            <a:srgbClr val="F26B43"/>
          </p15:clr>
        </p15:guide>
        <p15:guide id="17" pos="1488">
          <p15:clr>
            <a:srgbClr val="F26B43"/>
          </p15:clr>
        </p15:guide>
        <p15:guide id="18" pos="5040">
          <p15:clr>
            <a:srgbClr val="F26B43"/>
          </p15:clr>
        </p15:guide>
        <p15:guide id="19" pos="5472">
          <p15:clr>
            <a:srgbClr val="F26B43"/>
          </p15:clr>
        </p15:guide>
        <p15:guide id="20" pos="5616">
          <p15:clr>
            <a:srgbClr val="F26B43"/>
          </p15:clr>
        </p15:guide>
        <p15:guide id="21" pos="6024">
          <p15:clr>
            <a:srgbClr val="F26B43"/>
          </p15:clr>
        </p15:guide>
        <p15:guide id="22" pos="6168">
          <p15:clr>
            <a:srgbClr val="F26B43"/>
          </p15:clr>
        </p15:guide>
        <p15:guide id="23" pos="6600">
          <p15:clr>
            <a:srgbClr val="F26B43"/>
          </p15:clr>
        </p15:guide>
        <p15:guide id="24" pos="6744">
          <p15:clr>
            <a:srgbClr val="F26B43"/>
          </p15:clr>
        </p15:guide>
        <p15:guide id="25" pos="7152">
          <p15:clr>
            <a:srgbClr val="F26B43"/>
          </p15:clr>
        </p15:guide>
        <p15:guide id="26" orient="horz" pos="864">
          <p15:clr>
            <a:srgbClr val="F26B43"/>
          </p15:clr>
        </p15:guide>
        <p15:guide id="27" orient="horz" pos="984">
          <p15:clr>
            <a:srgbClr val="F26B43"/>
          </p15:clr>
        </p15:guide>
        <p15:guide id="28" orient="horz" pos="1488">
          <p15:clr>
            <a:srgbClr val="F26B43"/>
          </p15:clr>
        </p15:guide>
        <p15:guide id="29" orient="horz" pos="1584">
          <p15:clr>
            <a:srgbClr val="F26B43"/>
          </p15:clr>
        </p15:guide>
        <p15:guide id="30" orient="horz" pos="2088">
          <p15:clr>
            <a:srgbClr val="F26B43"/>
          </p15:clr>
        </p15:guide>
        <p15:guide id="31" orient="horz" pos="2208">
          <p15:clr>
            <a:srgbClr val="F26B43"/>
          </p15:clr>
        </p15:guide>
        <p15:guide id="32" orient="horz" pos="2712">
          <p15:clr>
            <a:srgbClr val="F26B43"/>
          </p15:clr>
        </p15:guide>
        <p15:guide id="33" orient="horz" pos="2832">
          <p15:clr>
            <a:srgbClr val="F26B43"/>
          </p15:clr>
        </p15:guide>
        <p15:guide id="34" orient="horz" pos="3336">
          <p15:clr>
            <a:srgbClr val="F26B43"/>
          </p15:clr>
        </p15:guide>
        <p15:guide id="35" orient="horz" pos="3456">
          <p15:clr>
            <a:srgbClr val="F26B43"/>
          </p15:clr>
        </p15:guide>
        <p15:guide id="36" orient="horz" pos="3960">
          <p15:clr>
            <a:srgbClr val="F26B43"/>
          </p15:clr>
        </p15:guide>
        <p15:guide id="37" pos="1656">
          <p15:clr>
            <a:srgbClr val="F26B43"/>
          </p15:clr>
        </p15:guide>
        <p15:guide id="38" pos="2064">
          <p15:clr>
            <a:srgbClr val="F26B43"/>
          </p15:clr>
        </p15:guide>
        <p15:guide id="39" pos="2208">
          <p15:clr>
            <a:srgbClr val="F26B43"/>
          </p15:clr>
        </p15:guide>
        <p15:guide id="40" pos="2640">
          <p15:clr>
            <a:srgbClr val="F26B43"/>
          </p15:clr>
        </p15:guide>
        <p15:guide id="41" pos="2784">
          <p15:clr>
            <a:srgbClr val="F26B43"/>
          </p15:clr>
        </p15:guide>
        <p15:guide id="42" pos="3192">
          <p15:clr>
            <a:srgbClr val="F26B43"/>
          </p15:clr>
        </p15:guide>
        <p15:guide id="43" pos="3336">
          <p15:clr>
            <a:srgbClr val="F26B43"/>
          </p15:clr>
        </p15:guide>
        <p15:guide id="44" pos="3768">
          <p15:clr>
            <a:srgbClr val="F26B43"/>
          </p15:clr>
        </p15:guide>
        <p15:guide id="45" pos="3912">
          <p15:clr>
            <a:srgbClr val="F26B43"/>
          </p15:clr>
        </p15:guide>
        <p15:guide id="46" pos="4320">
          <p15:clr>
            <a:srgbClr val="F26B43"/>
          </p15:clr>
        </p15:guide>
        <p15:guide id="47" pos="4464">
          <p15:clr>
            <a:srgbClr val="F26B43"/>
          </p15:clr>
        </p15:guide>
        <p15:guide id="48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C2AF-1CFC-584C-BF56-10D0BC0F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5200"/>
            <a:ext cx="10520082" cy="789590"/>
          </a:xfrm>
        </p:spPr>
        <p:txBody>
          <a:bodyPr anchor="b"/>
          <a:lstStyle/>
          <a:p>
            <a:r>
              <a:rPr lang="en-US" sz="3200" dirty="0"/>
              <a:t>Veterans Experience Integration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403DD-B3F3-2E42-8E13-D0CD07B4F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PI 5 System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DB5E-2146-9FF7-257B-E83DE6EB4274}"/>
              </a:ext>
            </a:extLst>
          </p:cNvPr>
          <p:cNvSpPr txBox="1"/>
          <p:nvPr/>
        </p:nvSpPr>
        <p:spPr>
          <a:xfrm>
            <a:off x="-138230" y="5621204"/>
            <a:ext cx="123302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chemeClr val="bg1">
                    <a:alpha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INSPECT &amp; ADAPT</a:t>
            </a:r>
          </a:p>
        </p:txBody>
      </p:sp>
    </p:spTree>
    <p:extLst>
      <p:ext uri="{BB962C8B-B14F-4D97-AF65-F5344CB8AC3E}">
        <p14:creationId xmlns:p14="http://schemas.microsoft.com/office/powerpoint/2010/main" val="420552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775E-5348-BE16-5603-8F3EAED89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Solution/Resolution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F336E-3AD1-1E89-C8C9-C5047437BE1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8382-1C4A-0843-5FE5-D5CAA9F6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Delta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48E8-2E53-7F52-92C8-8BC3F66A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1C5EE-359B-0F41-EB29-913A0911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3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775E-5348-BE16-5603-8F3EAED89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Solution/Resolution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F336E-3AD1-1E89-C8C9-C5047437BE1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775E-5348-BE16-5603-8F3EAED89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Solution/Resolution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F336E-3AD1-1E89-C8C9-C5047437BE1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57FC-EFC7-7CA7-4225-90513E4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or Comments?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AA105-8F9D-B41A-3C78-9F2AF090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13BC9-D702-0152-6DCC-8918C17B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8382-1C4A-0843-5FE5-D5CAA9F6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Alpha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48E8-2E53-7F52-92C8-8BC3F66A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1C5EE-359B-0F41-EB29-913A0911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775E-5348-BE16-5603-8F3EAED89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Solution/Resolution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F336E-3AD1-1E89-C8C9-C5047437BE1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775E-5348-BE16-5603-8F3EAED89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Solution/Resolution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F336E-3AD1-1E89-C8C9-C5047437BE1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8382-1C4A-0843-5FE5-D5CAA9F6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Bravo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48E8-2E53-7F52-92C8-8BC3F66A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1C5EE-359B-0F41-EB29-913A0911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775E-5348-BE16-5603-8F3EAED89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Solution/Resolution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F336E-3AD1-1E89-C8C9-C5047437BE1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Problem/Challenge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E775E-5348-BE16-5603-8F3EAED89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Solution/Resolution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F336E-3AD1-1E89-C8C9-C5047437BE1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8382-1C4A-0843-5FE5-D5CAA9F6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Charlie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48E8-2E53-7F52-92C8-8BC3F66A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• OFFICE OF INFORMATION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1C5EE-359B-0F41-EB29-913A0911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A30-42B9-539D-2C15-EF5B8D5B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71500"/>
            <a:ext cx="10515600" cy="5969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Secure Enterprise Deployment of Azure OpenAI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74BF-D800-CD02-32CE-00B068327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Large Language Model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4E967-FBFF-27B9-6D9B-BA2CB31BC5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048615"/>
            <a:ext cx="6725576" cy="38441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AI's fast progress demands experimentation for companies to compete and innovate.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AI services rely on APIs, so strong API management is crucial for control and regulation. </a:t>
            </a:r>
            <a:r>
              <a:rPr lang="en-US" sz="1600" dirty="0"/>
              <a:t>Azure OpenAI Service offers a powerful platform for enterprise </a:t>
            </a:r>
            <a:r>
              <a:rPr lang="en-US" sz="1600" dirty="0" err="1"/>
              <a:t>GenAI</a:t>
            </a:r>
            <a:r>
              <a:rPr lang="en-US" sz="1600"/>
              <a:t> implementation with Microsoft's enterprise-grade security, compliance, and integration capabilities.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Easy API integration of AI services creates a need for end-to-end </a:t>
            </a:r>
            <a:r>
              <a:rPr lang="en-US" sz="1800" dirty="0" err="1"/>
              <a:t>solutions,</a:t>
            </a:r>
            <a:r>
              <a:rPr lang="en-US" sz="1800" dirty="0"/>
              <a:t> enabling faster testing and safer app deployment via AI Gateways.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We'll focus on Azure OpenAI, but the principles apply to all LLMs.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8A967-5551-9F20-F5EF-662C9F8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 • OFFICE OF INFORMATION AND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157D2-497E-0FB0-19B7-AACBDD58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5EC93B-4C3C-9E29-C279-40D2829D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51" y="1450481"/>
            <a:ext cx="4261281" cy="41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03959"/>
      </p:ext>
    </p:extLst>
  </p:cSld>
  <p:clrMapOvr>
    <a:masterClrMapping/>
  </p:clrMapOvr>
</p:sld>
</file>

<file path=ppt/theme/theme1.xml><?xml version="1.0" encoding="utf-8"?>
<a:theme xmlns:a="http://schemas.openxmlformats.org/drawingml/2006/main" name="OIT Tech Motion Layout">
  <a:themeElements>
    <a:clrScheme name="OIT - TechMotion Theme">
      <a:dk1>
        <a:srgbClr val="112F4E"/>
      </a:dk1>
      <a:lt1>
        <a:srgbClr val="FFFFFF"/>
      </a:lt1>
      <a:dk2>
        <a:srgbClr val="112F4E"/>
      </a:dk2>
      <a:lt2>
        <a:srgbClr val="FFFFFF"/>
      </a:lt2>
      <a:accent1>
        <a:srgbClr val="112F4E"/>
      </a:accent1>
      <a:accent2>
        <a:srgbClr val="0076D6"/>
      </a:accent2>
      <a:accent3>
        <a:srgbClr val="00BDE3"/>
      </a:accent3>
      <a:accent4>
        <a:srgbClr val="E31D3C"/>
      </a:accent4>
      <a:accent5>
        <a:srgbClr val="919191"/>
      </a:accent5>
      <a:accent6>
        <a:srgbClr val="0E1D3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-OIT-PPT-Template-Tech-Motion-v8-240223" id="{E24F2BD6-8E9E-054A-BCA7-50A92BBEAA67}" vid="{BCB04C1F-BC91-C74B-ABA7-195E21CF6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CDD6E325AAB448FCCD441F543CB25" ma:contentTypeVersion="17" ma:contentTypeDescription="Create a new document." ma:contentTypeScope="" ma:versionID="4460fae18e28f20e303703f73e799a8a">
  <xsd:schema xmlns:xsd="http://www.w3.org/2001/XMLSchema" xmlns:xs="http://www.w3.org/2001/XMLSchema" xmlns:p="http://schemas.microsoft.com/office/2006/metadata/properties" xmlns:ns1="http://schemas.microsoft.com/sharepoint/v3" xmlns:ns2="e70a5376-d6fa-4e64-bae2-0f511c92d1fe" xmlns:ns3="5b6f2e0e-2be0-4b96-aadc-a844824f2a03" targetNamespace="http://schemas.microsoft.com/office/2006/metadata/properties" ma:root="true" ma:fieldsID="c3a53df57380fee731eb8c7424a5758f" ns1:_="" ns2:_="" ns3:_="">
    <xsd:import namespace="http://schemas.microsoft.com/sharepoint/v3"/>
    <xsd:import namespace="e70a5376-d6fa-4e64-bae2-0f511c92d1fe"/>
    <xsd:import namespace="5b6f2e0e-2be0-4b96-aadc-a844824f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a5376-d6fa-4e64-bae2-0f511c92d1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0ac6538-d41a-4f9a-bd67-5f7ae81a6d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f2e0e-2be0-4b96-aadc-a844824f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bfb0e0a-2054-4669-bdb0-31a3ed8e5a63}" ma:internalName="TaxCatchAll" ma:showField="CatchAllData" ma:web="5b6f2e0e-2be0-4b96-aadc-a844824f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e70a5376-d6fa-4e64-bae2-0f511c92d1fe">
      <Terms xmlns="http://schemas.microsoft.com/office/infopath/2007/PartnerControls"/>
    </lcf76f155ced4ddcb4097134ff3c332f>
    <SharedWithUsers xmlns="5b6f2e0e-2be0-4b96-aadc-a844824f2a03">
      <UserInfo>
        <DisplayName/>
        <AccountId xsi:nil="true"/>
        <AccountType/>
      </UserInfo>
    </SharedWithUsers>
    <TaxCatchAll xmlns="5b6f2e0e-2be0-4b96-aadc-a844824f2a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27129-8479-4726-93F8-007A2DA905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70a5376-d6fa-4e64-bae2-0f511c92d1fe"/>
    <ds:schemaRef ds:uri="5b6f2e0e-2be0-4b96-aadc-a844824f2a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55CE0D-1072-472C-9944-AFF2E920F18A}">
  <ds:schemaRefs>
    <ds:schemaRef ds:uri="50639f85-ce7a-41ab-9a97-b59d725ce046"/>
    <ds:schemaRef ds:uri="9b17e508-e182-4d84-913d-6a507add07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94023873-9730-4143-89b0-0bd5410d47b1"/>
    <ds:schemaRef ds:uri="643266c2-271b-46e0-a96f-2fa1068c485c"/>
    <ds:schemaRef ds:uri="e70a5376-d6fa-4e64-bae2-0f511c92d1fe"/>
    <ds:schemaRef ds:uri="5b6f2e0e-2be0-4b96-aadc-a844824f2a03"/>
  </ds:schemaRefs>
</ds:datastoreItem>
</file>

<file path=customXml/itemProps3.xml><?xml version="1.0" encoding="utf-8"?>
<ds:datastoreItem xmlns:ds="http://schemas.openxmlformats.org/officeDocument/2006/customXml" ds:itemID="{F16ADF8C-15C6-4144-AA5D-2F812869A5B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95f1b23-abaf-45ee-821d-b7ab251ab3bf}" enabled="0" method="" siteId="{e95f1b23-abaf-45ee-821d-b7ab251ab3b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VA-OIT-PPT-Template-Tech-Motion-v8-240323</Template>
  <TotalTime>1284</TotalTime>
  <Words>365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.AppleSystemUIFont</vt:lpstr>
      <vt:lpstr>Arial</vt:lpstr>
      <vt:lpstr>Calibri</vt:lpstr>
      <vt:lpstr>Segoe UI</vt:lpstr>
      <vt:lpstr>OIT Tech Motion Layout</vt:lpstr>
      <vt:lpstr>Veterans Experience Integration Solution</vt:lpstr>
      <vt:lpstr>Team Alpha</vt:lpstr>
      <vt:lpstr>Demo Title</vt:lpstr>
      <vt:lpstr>Demo Title</vt:lpstr>
      <vt:lpstr>Team Bravo</vt:lpstr>
      <vt:lpstr>Demo Title</vt:lpstr>
      <vt:lpstr>Demo Title</vt:lpstr>
      <vt:lpstr>Team Charlie</vt:lpstr>
      <vt:lpstr> Secure Enterprise Deployment of Azure OpenAI </vt:lpstr>
      <vt:lpstr>Demo Title</vt:lpstr>
      <vt:lpstr>Team Delta</vt:lpstr>
      <vt:lpstr>Demo Title</vt:lpstr>
      <vt:lpstr>Demo Title</vt:lpstr>
      <vt:lpstr>Questions or Comments?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template</dc:title>
  <dc:subject/>
  <dc:creator>Kubacki, Lauren</dc:creator>
  <cp:keywords>PPT, OIT, presentation, Office of Information and Technology, presentaion, template, layout</cp:keywords>
  <dc:description>OIT20230327</dc:description>
  <cp:lastModifiedBy>Mohammed, Hafeezur R. (liberty It Solutions, Llc)</cp:lastModifiedBy>
  <cp:revision>44</cp:revision>
  <cp:lastPrinted>2017-03-28T14:15:43Z</cp:lastPrinted>
  <dcterms:created xsi:type="dcterms:W3CDTF">2023-08-28T17:31:19Z</dcterms:created>
  <dcterms:modified xsi:type="dcterms:W3CDTF">2025-03-17T14:43:15Z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0x01010043ECDD6E325AAB448FCCD441F543CB25</vt:lpwstr>
  </property>
  <property fmtid="{D5CDD505-2E9C-101B-9397-08002B2CF9AE}" pid="3" name="_dlc_DocIdItemGuid">
    <vt:lpwstr>a96589e6-b607-4eba-bd1b-6261147c598e</vt:lpwstr>
  </property>
  <property fmtid="{D5CDD505-2E9C-101B-9397-08002B2CF9AE}" pid="4" name="MediaServiceImageTags">
    <vt:lpwstr/>
  </property>
  <property fmtid="{D5CDD505-2E9C-101B-9397-08002B2CF9AE}" pid="5" name="TaxKeyword">
    <vt:lpwstr>185;#presentaion|9554494a-90a4-4f3d-8d11-bcf68a263521;#184;#Layout|34599ef5-a9aa-4037-832b-11350cab7067;#13;#Office of Information and Technology|11111111-1111-1111-1111-111111111111;#12;#presentation|11111111-1111-1111-1111-111111111111;#11;#OIT|11111111-1111-1111-1111-111111111111;#10;#PPT|c26e6f86-d51e-482c-afc2-4f21cc80e4d7;#173;#template|11111111-1111-1111-1111-111111111111</vt:lpwstr>
  </property>
  <property fmtid="{D5CDD505-2E9C-101B-9397-08002B2CF9AE}" pid="6" name="Category">
    <vt:lpwstr/>
  </property>
  <property fmtid="{D5CDD505-2E9C-101B-9397-08002B2CF9AE}" pid="7" name="Approval Status">
    <vt:lpwstr/>
  </property>
  <property fmtid="{D5CDD505-2E9C-101B-9397-08002B2CF9AE}" pid="8" name="Deliverable">
    <vt:lpwstr/>
  </property>
  <property fmtid="{D5CDD505-2E9C-101B-9397-08002B2CF9AE}" pid="9" name="Status">
    <vt:lpwstr/>
  </property>
  <property fmtid="{D5CDD505-2E9C-101B-9397-08002B2CF9AE}" pid="10" name="Document Type">
    <vt:lpwstr/>
  </property>
  <property fmtid="{D5CDD505-2E9C-101B-9397-08002B2CF9AE}" pid="11" name="Functional Team">
    <vt:lpwstr/>
  </property>
</Properties>
</file>