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9" r:id="rId4"/>
  </p:sldMasterIdLst>
  <p:notesMasterIdLst>
    <p:notesMasterId r:id="rId29"/>
  </p:notesMasterIdLst>
  <p:handoutMasterIdLst>
    <p:handoutMasterId r:id="rId30"/>
  </p:handoutMasterIdLst>
  <p:sldIdLst>
    <p:sldId id="447" r:id="rId5"/>
    <p:sldId id="466" r:id="rId6"/>
    <p:sldId id="469" r:id="rId7"/>
    <p:sldId id="472" r:id="rId8"/>
    <p:sldId id="471" r:id="rId9"/>
    <p:sldId id="473" r:id="rId10"/>
    <p:sldId id="474" r:id="rId11"/>
    <p:sldId id="475" r:id="rId12"/>
    <p:sldId id="502" r:id="rId13"/>
    <p:sldId id="503" r:id="rId14"/>
    <p:sldId id="484" r:id="rId15"/>
    <p:sldId id="491" r:id="rId16"/>
    <p:sldId id="485" r:id="rId17"/>
    <p:sldId id="486" r:id="rId18"/>
    <p:sldId id="504" r:id="rId19"/>
    <p:sldId id="498" r:id="rId20"/>
    <p:sldId id="497" r:id="rId21"/>
    <p:sldId id="505" r:id="rId22"/>
    <p:sldId id="495" r:id="rId23"/>
    <p:sldId id="477" r:id="rId24"/>
    <p:sldId id="476" r:id="rId25"/>
    <p:sldId id="479" r:id="rId26"/>
    <p:sldId id="480" r:id="rId27"/>
    <p:sldId id="4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2F4E"/>
    <a:srgbClr val="E66F0E"/>
    <a:srgbClr val="0076D6"/>
    <a:srgbClr val="E51D3E"/>
    <a:srgbClr val="08BDE2"/>
    <a:srgbClr val="898989"/>
    <a:srgbClr val="1F1F1F"/>
    <a:srgbClr val="1F5493"/>
    <a:srgbClr val="1F5439"/>
    <a:srgbClr val="1755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4EA599-9803-B04C-B3FB-2B0E7F023161}" type="datetimeFigureOut">
              <a:rPr lang="en-US" smtClean="0"/>
              <a:t>6/18/2025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1DA192-9301-2E4C-82C0-B2B1A3F60873}" type="slidenum">
              <a:rPr lang="en-US" smtClean="0"/>
              <a:t>‹#›</a:t>
            </a:fld>
            <a:endParaRPr lang="en-US"/>
          </a:p>
        </p:txBody>
      </p:sp>
    </p:spTree>
    <p:extLst>
      <p:ext uri="{BB962C8B-B14F-4D97-AF65-F5344CB8AC3E}">
        <p14:creationId xmlns:p14="http://schemas.microsoft.com/office/powerpoint/2010/main" val="1662519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FAF83-101F-2B48-87AB-16089F66384F}"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1FA43-6C0E-6047-B106-ADAB81A86D51}" type="slidenum">
              <a:rPr lang="en-US" smtClean="0"/>
              <a:t>‹#›</a:t>
            </a:fld>
            <a:endParaRPr lang="en-US"/>
          </a:p>
        </p:txBody>
      </p:sp>
    </p:spTree>
    <p:extLst>
      <p:ext uri="{BB962C8B-B14F-4D97-AF65-F5344CB8AC3E}">
        <p14:creationId xmlns:p14="http://schemas.microsoft.com/office/powerpoint/2010/main" val="51174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bout the templat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586DE7-2209-5A47-8724-C08284FF1E14}"/>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p:txBody>
          <a:bodyPr/>
          <a:lstStyle>
            <a:lvl1pPr>
              <a:defRPr>
                <a:solidFill>
                  <a:schemeClr val="accent2"/>
                </a:solidFill>
              </a:defRPr>
            </a:lvl1pPr>
          </a:lstStyle>
          <a:p>
            <a:r>
              <a:rPr lang="en-US"/>
              <a:t>How to use this template</a:t>
            </a:r>
          </a:p>
        </p:txBody>
      </p:sp>
      <p:sp>
        <p:nvSpPr>
          <p:cNvPr id="12" name="Content Placeholder"/>
          <p:cNvSpPr>
            <a:spLocks noGrp="1"/>
          </p:cNvSpPr>
          <p:nvPr>
            <p:ph sz="quarter" idx="13"/>
          </p:nvPr>
        </p:nvSpPr>
        <p:spPr>
          <a:xfrm>
            <a:off x="838201" y="1562100"/>
            <a:ext cx="10515599" cy="4359730"/>
          </a:xfrm>
        </p:spPr>
        <p:txBody>
          <a:bodyPr numCol="2" spcCol="914400"/>
          <a:lstStyle>
            <a:lvl1pPr>
              <a:defRPr sz="2200">
                <a:solidFill>
                  <a:schemeClr val="tx2"/>
                </a:solidFill>
              </a:defRPr>
            </a:lvl1pPr>
            <a:lvl2pPr>
              <a:defRPr>
                <a:solidFill>
                  <a:schemeClr val="accent6">
                    <a:lumMod val="50000"/>
                  </a:schemeClr>
                </a:solidFill>
              </a:defRPr>
            </a:lvl2pPr>
            <a:lvl3pPr>
              <a:defRPr>
                <a:solidFill>
                  <a:schemeClr val="accent6">
                    <a:lumMod val="50000"/>
                  </a:schemeClr>
                </a:solidFill>
              </a:defRPr>
            </a:lvl3pPr>
            <a:lvl4pPr>
              <a:defRPr>
                <a:solidFill>
                  <a:schemeClr val="accent6">
                    <a:lumMod val="50000"/>
                  </a:schemeClr>
                </a:solidFill>
              </a:defRPr>
            </a:lvl4pPr>
            <a:lvl5pPr>
              <a:defRPr>
                <a:solidFill>
                  <a:schemeClr val="accent6">
                    <a:lumMod val="50000"/>
                  </a:schemeClr>
                </a:solidFill>
              </a:defRPr>
            </a:lvl5pPr>
          </a:lstStyle>
          <a:p>
            <a:pPr lvl="0"/>
            <a:r>
              <a:rPr lang="en-US"/>
              <a:t>Click to edit Master text styles</a:t>
            </a:r>
          </a:p>
        </p:txBody>
      </p:sp>
      <p:sp>
        <p:nvSpPr>
          <p:cNvPr id="6" name="Slide Number Placeholder"/>
          <p:cNvSpPr>
            <a:spLocks noGrp="1"/>
          </p:cNvSpPr>
          <p:nvPr>
            <p:ph type="sldNum" sz="quarter" idx="12"/>
          </p:nvPr>
        </p:nvSpPr>
        <p:spPr/>
        <p:txBody>
          <a:bodyPr/>
          <a:lstStyle/>
          <a:p>
            <a:fld id="{E573346A-FCA4-684E-8D18-26E8324063ED}" type="slidenum">
              <a:rPr lang="en-US" smtClean="0"/>
              <a:t>‹#›</a:t>
            </a:fld>
            <a:endParaRPr lang="en-US"/>
          </a:p>
        </p:txBody>
      </p:sp>
      <p:sp>
        <p:nvSpPr>
          <p:cNvPr id="5" name="Footer Placeholder"/>
          <p:cNvSpPr>
            <a:spLocks noGrp="1"/>
          </p:cNvSpPr>
          <p:nvPr>
            <p:ph type="ftr" sz="quarter" idx="11"/>
          </p:nvPr>
        </p:nvSpPr>
        <p:spPr>
          <a:xfrm>
            <a:off x="838200" y="6286500"/>
            <a:ext cx="7848600" cy="308792"/>
          </a:xfrm>
        </p:spPr>
        <p:txBody>
          <a:bodyPr/>
          <a:lstStyle>
            <a:lvl1pPr algn="l">
              <a:defRPr/>
            </a:lvl1pPr>
          </a:lstStyle>
          <a:p>
            <a:r>
              <a:rPr lang="en-US"/>
              <a:t>FOR INTERNAL USE ONLY • OFFICE OF INFORMATION AND TECHNOLOGY</a:t>
            </a:r>
          </a:p>
        </p:txBody>
      </p:sp>
    </p:spTree>
    <p:extLst>
      <p:ext uri="{BB962C8B-B14F-4D97-AF65-F5344CB8AC3E}">
        <p14:creationId xmlns:p14="http://schemas.microsoft.com/office/powerpoint/2010/main" val="1640459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Subtitles">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415E16E-0B5B-5144-ACED-904786D1ED7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p:txBody>
          <a:bodyPr/>
          <a:lstStyle>
            <a:lvl1pPr>
              <a:defRPr/>
            </a:lvl1pPr>
          </a:lstStyle>
          <a:p>
            <a:r>
              <a:rPr lang="en-US"/>
              <a:t>Insert Title, 28pt Segoe UI Bold</a:t>
            </a:r>
          </a:p>
        </p:txBody>
      </p:sp>
      <p:sp>
        <p:nvSpPr>
          <p:cNvPr id="4" name="Heading Placeholder 1">
            <a:extLst>
              <a:ext uri="{FF2B5EF4-FFF2-40B4-BE49-F238E27FC236}">
                <a16:creationId xmlns:a16="http://schemas.microsoft.com/office/drawing/2014/main" id="{4A0F253A-250E-3947-9C4E-D0BADA9973ED}"/>
              </a:ext>
            </a:extLst>
          </p:cNvPr>
          <p:cNvSpPr>
            <a:spLocks noGrp="1"/>
          </p:cNvSpPr>
          <p:nvPr>
            <p:ph type="body" sz="quarter" idx="14" hasCustomPrompt="1"/>
          </p:nvPr>
        </p:nvSpPr>
        <p:spPr>
          <a:xfrm>
            <a:off x="838200" y="1562100"/>
            <a:ext cx="4903894" cy="423862"/>
          </a:xfrm>
        </p:spPr>
        <p:txBody>
          <a:bodyPr/>
          <a:lstStyle>
            <a:lvl1pPr marL="0" indent="0">
              <a:buNone/>
              <a:defRPr b="1">
                <a:solidFill>
                  <a:schemeClr val="tx2"/>
                </a:solidFill>
              </a:defRPr>
            </a:lvl1pPr>
          </a:lstStyle>
          <a:p>
            <a:pPr lvl="0"/>
            <a:r>
              <a:rPr lang="en-US"/>
              <a:t>Insert Heading</a:t>
            </a:r>
          </a:p>
        </p:txBody>
      </p:sp>
      <p:sp>
        <p:nvSpPr>
          <p:cNvPr id="11" name="Content Placeholder 1">
            <a:extLst>
              <a:ext uri="{FF2B5EF4-FFF2-40B4-BE49-F238E27FC236}">
                <a16:creationId xmlns:a16="http://schemas.microsoft.com/office/drawing/2014/main" id="{D4F61BFB-7E97-CA4A-9D7A-C2EB218D6839}"/>
              </a:ext>
            </a:extLst>
          </p:cNvPr>
          <p:cNvSpPr>
            <a:spLocks noGrp="1"/>
          </p:cNvSpPr>
          <p:nvPr>
            <p:ph sz="quarter" idx="15"/>
          </p:nvPr>
        </p:nvSpPr>
        <p:spPr>
          <a:xfrm>
            <a:off x="838200" y="2048615"/>
            <a:ext cx="4903894" cy="3844185"/>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ing Placeholder 2">
            <a:extLst>
              <a:ext uri="{FF2B5EF4-FFF2-40B4-BE49-F238E27FC236}">
                <a16:creationId xmlns:a16="http://schemas.microsoft.com/office/drawing/2014/main" id="{83402AF2-F89A-D04C-8D3C-76D8C388F10A}"/>
              </a:ext>
            </a:extLst>
          </p:cNvPr>
          <p:cNvSpPr>
            <a:spLocks noGrp="1"/>
          </p:cNvSpPr>
          <p:nvPr>
            <p:ph type="body" sz="quarter" idx="16" hasCustomPrompt="1"/>
          </p:nvPr>
        </p:nvSpPr>
        <p:spPr>
          <a:xfrm>
            <a:off x="6492240" y="1562100"/>
            <a:ext cx="4861560" cy="423862"/>
          </a:xfrm>
        </p:spPr>
        <p:txBody>
          <a:bodyPr/>
          <a:lstStyle>
            <a:lvl1pPr marL="0" indent="0">
              <a:buNone/>
              <a:defRPr b="1">
                <a:solidFill>
                  <a:schemeClr val="tx2"/>
                </a:solidFill>
              </a:defRPr>
            </a:lvl1pPr>
          </a:lstStyle>
          <a:p>
            <a:pPr lvl="0"/>
            <a:r>
              <a:rPr lang="en-US"/>
              <a:t>Insert Heading</a:t>
            </a:r>
          </a:p>
        </p:txBody>
      </p:sp>
      <p:sp>
        <p:nvSpPr>
          <p:cNvPr id="14" name="Content Placeholder 2">
            <a:extLst>
              <a:ext uri="{FF2B5EF4-FFF2-40B4-BE49-F238E27FC236}">
                <a16:creationId xmlns:a16="http://schemas.microsoft.com/office/drawing/2014/main" id="{274E85CB-8292-B74E-B2DC-1B7541D0F575}"/>
              </a:ext>
            </a:extLst>
          </p:cNvPr>
          <p:cNvSpPr>
            <a:spLocks noGrp="1"/>
          </p:cNvSpPr>
          <p:nvPr>
            <p:ph sz="quarter" idx="17"/>
          </p:nvPr>
        </p:nvSpPr>
        <p:spPr>
          <a:xfrm>
            <a:off x="6492240" y="2048615"/>
            <a:ext cx="4861560" cy="3844185"/>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p:cNvSpPr>
            <a:spLocks noGrp="1"/>
          </p:cNvSpPr>
          <p:nvPr>
            <p:ph type="ftr" sz="quarter" idx="11"/>
          </p:nvPr>
        </p:nvSpPr>
        <p:spPr/>
        <p:txBody>
          <a:bodyPr/>
          <a:lstStyle>
            <a:lvl1pPr>
              <a:defRPr/>
            </a:lvl1pPr>
          </a:lstStyle>
          <a:p>
            <a:pPr algn="l"/>
            <a:r>
              <a:rPr lang="en-US"/>
              <a:t>FOR INTERNAL USE ONLY • OFFICE OF INFORMATION AND TECHNOLOGY</a:t>
            </a:r>
          </a:p>
        </p:txBody>
      </p:sp>
      <p:sp>
        <p:nvSpPr>
          <p:cNvPr id="3" name="Slide Number Placeholder">
            <a:extLst>
              <a:ext uri="{FF2B5EF4-FFF2-40B4-BE49-F238E27FC236}">
                <a16:creationId xmlns:a16="http://schemas.microsoft.com/office/drawing/2014/main" id="{EDE47FAD-AFF1-1A8F-FABA-28B0ADBF419D}"/>
              </a:ext>
            </a:extLst>
          </p:cNvPr>
          <p:cNvSpPr>
            <a:spLocks noGrp="1"/>
          </p:cNvSpPr>
          <p:nvPr>
            <p:ph type="sldNum" sz="quarter" idx="12"/>
          </p:nvPr>
        </p:nvSpPr>
        <p:spPr>
          <a:xfrm>
            <a:off x="10964917" y="6286500"/>
            <a:ext cx="388883" cy="308791"/>
          </a:xfrm>
        </p:spPr>
        <p:txBody>
          <a:bodyPr/>
          <a:lstStyle/>
          <a:p>
            <a:fld id="{E573346A-FCA4-684E-8D18-26E8324063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hree Subtitles">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415E16E-0B5B-5144-ACED-904786D1ED7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p:txBody>
          <a:bodyPr/>
          <a:lstStyle>
            <a:lvl1pPr>
              <a:defRPr/>
            </a:lvl1pPr>
          </a:lstStyle>
          <a:p>
            <a:r>
              <a:rPr lang="en-US"/>
              <a:t>Insert Title, 28pt Segoe UI Bold</a:t>
            </a:r>
          </a:p>
        </p:txBody>
      </p:sp>
      <p:sp>
        <p:nvSpPr>
          <p:cNvPr id="4" name="Heading Placeholder 1">
            <a:extLst>
              <a:ext uri="{FF2B5EF4-FFF2-40B4-BE49-F238E27FC236}">
                <a16:creationId xmlns:a16="http://schemas.microsoft.com/office/drawing/2014/main" id="{4A0F253A-250E-3947-9C4E-D0BADA9973ED}"/>
              </a:ext>
            </a:extLst>
          </p:cNvPr>
          <p:cNvSpPr>
            <a:spLocks noGrp="1"/>
          </p:cNvSpPr>
          <p:nvPr>
            <p:ph type="body" sz="quarter" idx="14" hasCustomPrompt="1"/>
          </p:nvPr>
        </p:nvSpPr>
        <p:spPr>
          <a:xfrm>
            <a:off x="838200" y="1562100"/>
            <a:ext cx="3352800" cy="423862"/>
          </a:xfrm>
        </p:spPr>
        <p:txBody>
          <a:bodyPr/>
          <a:lstStyle>
            <a:lvl1pPr marL="0" indent="0">
              <a:buNone/>
              <a:defRPr b="1">
                <a:solidFill>
                  <a:schemeClr val="tx2"/>
                </a:solidFill>
              </a:defRPr>
            </a:lvl1pPr>
          </a:lstStyle>
          <a:p>
            <a:pPr lvl="0"/>
            <a:r>
              <a:rPr lang="en-US"/>
              <a:t>Insert Heading</a:t>
            </a:r>
          </a:p>
        </p:txBody>
      </p:sp>
      <p:sp>
        <p:nvSpPr>
          <p:cNvPr id="11" name="Content Placeholder 1">
            <a:extLst>
              <a:ext uri="{FF2B5EF4-FFF2-40B4-BE49-F238E27FC236}">
                <a16:creationId xmlns:a16="http://schemas.microsoft.com/office/drawing/2014/main" id="{D4F61BFB-7E97-CA4A-9D7A-C2EB218D6839}"/>
              </a:ext>
            </a:extLst>
          </p:cNvPr>
          <p:cNvSpPr>
            <a:spLocks noGrp="1"/>
          </p:cNvSpPr>
          <p:nvPr>
            <p:ph sz="quarter" idx="15"/>
          </p:nvPr>
        </p:nvSpPr>
        <p:spPr>
          <a:xfrm>
            <a:off x="838200" y="2048615"/>
            <a:ext cx="3352800" cy="3844185"/>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ing Placeholder 2">
            <a:extLst>
              <a:ext uri="{FF2B5EF4-FFF2-40B4-BE49-F238E27FC236}">
                <a16:creationId xmlns:a16="http://schemas.microsoft.com/office/drawing/2014/main" id="{83402AF2-F89A-D04C-8D3C-76D8C388F10A}"/>
              </a:ext>
            </a:extLst>
          </p:cNvPr>
          <p:cNvSpPr>
            <a:spLocks noGrp="1"/>
          </p:cNvSpPr>
          <p:nvPr>
            <p:ph type="body" sz="quarter" idx="16" hasCustomPrompt="1"/>
          </p:nvPr>
        </p:nvSpPr>
        <p:spPr>
          <a:xfrm>
            <a:off x="4427220" y="1562100"/>
            <a:ext cx="3345180" cy="423862"/>
          </a:xfrm>
        </p:spPr>
        <p:txBody>
          <a:bodyPr/>
          <a:lstStyle>
            <a:lvl1pPr marL="0" indent="0">
              <a:buNone/>
              <a:defRPr b="1">
                <a:solidFill>
                  <a:schemeClr val="tx2"/>
                </a:solidFill>
              </a:defRPr>
            </a:lvl1pPr>
          </a:lstStyle>
          <a:p>
            <a:pPr lvl="0"/>
            <a:r>
              <a:rPr lang="en-US"/>
              <a:t>Insert Heading</a:t>
            </a:r>
          </a:p>
        </p:txBody>
      </p:sp>
      <p:sp>
        <p:nvSpPr>
          <p:cNvPr id="14" name="Content Placeholder 2">
            <a:extLst>
              <a:ext uri="{FF2B5EF4-FFF2-40B4-BE49-F238E27FC236}">
                <a16:creationId xmlns:a16="http://schemas.microsoft.com/office/drawing/2014/main" id="{274E85CB-8292-B74E-B2DC-1B7541D0F575}"/>
              </a:ext>
            </a:extLst>
          </p:cNvPr>
          <p:cNvSpPr>
            <a:spLocks noGrp="1"/>
          </p:cNvSpPr>
          <p:nvPr>
            <p:ph sz="quarter" idx="17"/>
          </p:nvPr>
        </p:nvSpPr>
        <p:spPr>
          <a:xfrm>
            <a:off x="4427220" y="2048615"/>
            <a:ext cx="3345180" cy="3844185"/>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Heading Placeholder 2">
            <a:extLst>
              <a:ext uri="{FF2B5EF4-FFF2-40B4-BE49-F238E27FC236}">
                <a16:creationId xmlns:a16="http://schemas.microsoft.com/office/drawing/2014/main" id="{C4D84842-66B7-724B-9486-0BF1181B77B0}"/>
              </a:ext>
            </a:extLst>
          </p:cNvPr>
          <p:cNvSpPr>
            <a:spLocks noGrp="1"/>
          </p:cNvSpPr>
          <p:nvPr>
            <p:ph type="body" sz="quarter" idx="18" hasCustomPrompt="1"/>
          </p:nvPr>
        </p:nvSpPr>
        <p:spPr>
          <a:xfrm>
            <a:off x="7995920" y="1562100"/>
            <a:ext cx="3345180" cy="423862"/>
          </a:xfrm>
        </p:spPr>
        <p:txBody>
          <a:bodyPr/>
          <a:lstStyle>
            <a:lvl1pPr marL="0" indent="0">
              <a:buNone/>
              <a:defRPr b="1">
                <a:solidFill>
                  <a:schemeClr val="tx2"/>
                </a:solidFill>
              </a:defRPr>
            </a:lvl1pPr>
          </a:lstStyle>
          <a:p>
            <a:pPr lvl="0"/>
            <a:r>
              <a:rPr lang="en-US"/>
              <a:t>Insert Heading</a:t>
            </a:r>
          </a:p>
        </p:txBody>
      </p:sp>
      <p:sp>
        <p:nvSpPr>
          <p:cNvPr id="12" name="Content Placeholder 2">
            <a:extLst>
              <a:ext uri="{FF2B5EF4-FFF2-40B4-BE49-F238E27FC236}">
                <a16:creationId xmlns:a16="http://schemas.microsoft.com/office/drawing/2014/main" id="{639CE862-9B0F-6049-9296-A8B37010B010}"/>
              </a:ext>
            </a:extLst>
          </p:cNvPr>
          <p:cNvSpPr>
            <a:spLocks noGrp="1"/>
          </p:cNvSpPr>
          <p:nvPr>
            <p:ph sz="quarter" idx="19"/>
          </p:nvPr>
        </p:nvSpPr>
        <p:spPr>
          <a:xfrm>
            <a:off x="7995920" y="2048615"/>
            <a:ext cx="3345180" cy="3844185"/>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a:extLst>
              <a:ext uri="{FF2B5EF4-FFF2-40B4-BE49-F238E27FC236}">
                <a16:creationId xmlns:a16="http://schemas.microsoft.com/office/drawing/2014/main" id="{AC3B1018-BD4C-A3BB-E218-4C48CE8E5B80}"/>
              </a:ext>
            </a:extLst>
          </p:cNvPr>
          <p:cNvSpPr>
            <a:spLocks noGrp="1"/>
          </p:cNvSpPr>
          <p:nvPr>
            <p:ph type="ftr" sz="quarter" idx="11"/>
          </p:nvPr>
        </p:nvSpPr>
        <p:spPr>
          <a:xfrm>
            <a:off x="838200" y="6286500"/>
            <a:ext cx="7048500" cy="308792"/>
          </a:xfrm>
        </p:spPr>
        <p:txBody>
          <a:bodyPr/>
          <a:lstStyle>
            <a:lvl1pPr>
              <a:defRPr/>
            </a:lvl1pPr>
          </a:lstStyle>
          <a:p>
            <a:pPr algn="l"/>
            <a:r>
              <a:rPr lang="en-US"/>
              <a:t>FOR INTERNAL USE ONLY • OFFICE OF INFORMATION AND TECHNOLOGY</a:t>
            </a:r>
          </a:p>
        </p:txBody>
      </p:sp>
      <p:sp>
        <p:nvSpPr>
          <p:cNvPr id="8" name="Slide Number Placeholder">
            <a:extLst>
              <a:ext uri="{FF2B5EF4-FFF2-40B4-BE49-F238E27FC236}">
                <a16:creationId xmlns:a16="http://schemas.microsoft.com/office/drawing/2014/main" id="{A6812944-EB24-DBDB-328C-A18ED116FAC1}"/>
              </a:ext>
            </a:extLst>
          </p:cNvPr>
          <p:cNvSpPr>
            <a:spLocks noGrp="1"/>
          </p:cNvSpPr>
          <p:nvPr>
            <p:ph type="sldNum" sz="quarter" idx="12"/>
          </p:nvPr>
        </p:nvSpPr>
        <p:spPr>
          <a:xfrm>
            <a:off x="10964917" y="6286500"/>
            <a:ext cx="388883" cy="308791"/>
          </a:xfrm>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3455734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415E16E-0B5B-5144-ACED-904786D1ED7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a:xfrm>
            <a:off x="838200" y="571500"/>
            <a:ext cx="10748211" cy="800100"/>
          </a:xfrm>
        </p:spPr>
        <p:txBody>
          <a:bodyPr/>
          <a:lstStyle>
            <a:lvl1pPr>
              <a:defRPr/>
            </a:lvl1pPr>
          </a:lstStyle>
          <a:p>
            <a:r>
              <a:rPr lang="en-US"/>
              <a:t>Insert Title, 28pt Segoe UI Bold</a:t>
            </a:r>
          </a:p>
        </p:txBody>
      </p:sp>
      <p:sp>
        <p:nvSpPr>
          <p:cNvPr id="4" name="Heading Placeholder 1">
            <a:extLst>
              <a:ext uri="{FF2B5EF4-FFF2-40B4-BE49-F238E27FC236}">
                <a16:creationId xmlns:a16="http://schemas.microsoft.com/office/drawing/2014/main" id="{4A0F253A-250E-3947-9C4E-D0BADA9973ED}"/>
              </a:ext>
            </a:extLst>
          </p:cNvPr>
          <p:cNvSpPr>
            <a:spLocks noGrp="1"/>
          </p:cNvSpPr>
          <p:nvPr>
            <p:ph type="body" sz="quarter" idx="14" hasCustomPrompt="1"/>
          </p:nvPr>
        </p:nvSpPr>
        <p:spPr>
          <a:xfrm>
            <a:off x="838200" y="1562100"/>
            <a:ext cx="2458453" cy="423862"/>
          </a:xfrm>
        </p:spPr>
        <p:txBody>
          <a:bodyPr/>
          <a:lstStyle>
            <a:lvl1pPr marL="0" indent="0">
              <a:buNone/>
              <a:defRPr b="1">
                <a:solidFill>
                  <a:schemeClr val="tx2"/>
                </a:solidFill>
              </a:defRPr>
            </a:lvl1pPr>
          </a:lstStyle>
          <a:p>
            <a:pPr lvl="0"/>
            <a:r>
              <a:rPr lang="en-US"/>
              <a:t>Insert Heading</a:t>
            </a:r>
          </a:p>
        </p:txBody>
      </p:sp>
      <p:sp>
        <p:nvSpPr>
          <p:cNvPr id="11" name="Content Placeholder 1">
            <a:extLst>
              <a:ext uri="{FF2B5EF4-FFF2-40B4-BE49-F238E27FC236}">
                <a16:creationId xmlns:a16="http://schemas.microsoft.com/office/drawing/2014/main" id="{D4F61BFB-7E97-CA4A-9D7A-C2EB218D6839}"/>
              </a:ext>
            </a:extLst>
          </p:cNvPr>
          <p:cNvSpPr>
            <a:spLocks noGrp="1"/>
          </p:cNvSpPr>
          <p:nvPr>
            <p:ph sz="quarter" idx="15"/>
          </p:nvPr>
        </p:nvSpPr>
        <p:spPr>
          <a:xfrm>
            <a:off x="838200" y="2048615"/>
            <a:ext cx="2458453" cy="3844185"/>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Heading Placeholder 1">
            <a:extLst>
              <a:ext uri="{FF2B5EF4-FFF2-40B4-BE49-F238E27FC236}">
                <a16:creationId xmlns:a16="http://schemas.microsoft.com/office/drawing/2014/main" id="{A7412117-929B-CE51-8B56-FD5232B1B44B}"/>
              </a:ext>
            </a:extLst>
          </p:cNvPr>
          <p:cNvSpPr>
            <a:spLocks noGrp="1"/>
          </p:cNvSpPr>
          <p:nvPr>
            <p:ph type="body" sz="quarter" idx="16" hasCustomPrompt="1"/>
          </p:nvPr>
        </p:nvSpPr>
        <p:spPr>
          <a:xfrm>
            <a:off x="3593432" y="1562100"/>
            <a:ext cx="2458453" cy="423862"/>
          </a:xfrm>
        </p:spPr>
        <p:txBody>
          <a:bodyPr/>
          <a:lstStyle>
            <a:lvl1pPr marL="0" indent="0">
              <a:buNone/>
              <a:defRPr b="1">
                <a:solidFill>
                  <a:schemeClr val="tx2"/>
                </a:solidFill>
              </a:defRPr>
            </a:lvl1pPr>
          </a:lstStyle>
          <a:p>
            <a:pPr lvl="0"/>
            <a:r>
              <a:rPr lang="en-US"/>
              <a:t>Insert Heading</a:t>
            </a:r>
          </a:p>
        </p:txBody>
      </p:sp>
      <p:sp>
        <p:nvSpPr>
          <p:cNvPr id="19" name="Content Placeholder 1">
            <a:extLst>
              <a:ext uri="{FF2B5EF4-FFF2-40B4-BE49-F238E27FC236}">
                <a16:creationId xmlns:a16="http://schemas.microsoft.com/office/drawing/2014/main" id="{CECB67FD-250A-6F6C-197F-F62EFDF68B63}"/>
              </a:ext>
            </a:extLst>
          </p:cNvPr>
          <p:cNvSpPr>
            <a:spLocks noGrp="1"/>
          </p:cNvSpPr>
          <p:nvPr>
            <p:ph sz="quarter" idx="17"/>
          </p:nvPr>
        </p:nvSpPr>
        <p:spPr>
          <a:xfrm>
            <a:off x="3593432" y="2048615"/>
            <a:ext cx="2458453" cy="3844185"/>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Heading Placeholder 1">
            <a:extLst>
              <a:ext uri="{FF2B5EF4-FFF2-40B4-BE49-F238E27FC236}">
                <a16:creationId xmlns:a16="http://schemas.microsoft.com/office/drawing/2014/main" id="{46AF0AD1-33F7-A5DF-5AA0-9C67765B0A11}"/>
              </a:ext>
            </a:extLst>
          </p:cNvPr>
          <p:cNvSpPr>
            <a:spLocks noGrp="1"/>
          </p:cNvSpPr>
          <p:nvPr>
            <p:ph type="body" sz="quarter" idx="18" hasCustomPrompt="1"/>
          </p:nvPr>
        </p:nvSpPr>
        <p:spPr>
          <a:xfrm>
            <a:off x="6372727" y="1562100"/>
            <a:ext cx="2458453" cy="423862"/>
          </a:xfrm>
        </p:spPr>
        <p:txBody>
          <a:bodyPr/>
          <a:lstStyle>
            <a:lvl1pPr marL="0" indent="0">
              <a:buNone/>
              <a:defRPr b="1">
                <a:solidFill>
                  <a:schemeClr val="tx2"/>
                </a:solidFill>
              </a:defRPr>
            </a:lvl1pPr>
          </a:lstStyle>
          <a:p>
            <a:pPr lvl="0"/>
            <a:r>
              <a:rPr lang="en-US"/>
              <a:t>Insert Heading</a:t>
            </a:r>
          </a:p>
        </p:txBody>
      </p:sp>
      <p:sp>
        <p:nvSpPr>
          <p:cNvPr id="21" name="Content Placeholder 1">
            <a:extLst>
              <a:ext uri="{FF2B5EF4-FFF2-40B4-BE49-F238E27FC236}">
                <a16:creationId xmlns:a16="http://schemas.microsoft.com/office/drawing/2014/main" id="{C82FEAA4-2780-1648-FE1D-3BBA80CA7C34}"/>
              </a:ext>
            </a:extLst>
          </p:cNvPr>
          <p:cNvSpPr>
            <a:spLocks noGrp="1"/>
          </p:cNvSpPr>
          <p:nvPr>
            <p:ph sz="quarter" idx="19"/>
          </p:nvPr>
        </p:nvSpPr>
        <p:spPr>
          <a:xfrm>
            <a:off x="6372727" y="2048615"/>
            <a:ext cx="2458453" cy="3844185"/>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Heading Placeholder 1">
            <a:extLst>
              <a:ext uri="{FF2B5EF4-FFF2-40B4-BE49-F238E27FC236}">
                <a16:creationId xmlns:a16="http://schemas.microsoft.com/office/drawing/2014/main" id="{96645714-313F-5BD1-3660-2188722D382B}"/>
              </a:ext>
            </a:extLst>
          </p:cNvPr>
          <p:cNvSpPr>
            <a:spLocks noGrp="1"/>
          </p:cNvSpPr>
          <p:nvPr>
            <p:ph type="body" sz="quarter" idx="20" hasCustomPrompt="1"/>
          </p:nvPr>
        </p:nvSpPr>
        <p:spPr>
          <a:xfrm>
            <a:off x="9127959" y="1562100"/>
            <a:ext cx="2458453" cy="423862"/>
          </a:xfrm>
        </p:spPr>
        <p:txBody>
          <a:bodyPr/>
          <a:lstStyle>
            <a:lvl1pPr marL="0" indent="0">
              <a:buNone/>
              <a:defRPr b="1">
                <a:solidFill>
                  <a:schemeClr val="tx2"/>
                </a:solidFill>
              </a:defRPr>
            </a:lvl1pPr>
          </a:lstStyle>
          <a:p>
            <a:pPr lvl="0"/>
            <a:r>
              <a:rPr lang="en-US"/>
              <a:t>Insert Heading</a:t>
            </a:r>
          </a:p>
        </p:txBody>
      </p:sp>
      <p:sp>
        <p:nvSpPr>
          <p:cNvPr id="23" name="Content Placeholder 1">
            <a:extLst>
              <a:ext uri="{FF2B5EF4-FFF2-40B4-BE49-F238E27FC236}">
                <a16:creationId xmlns:a16="http://schemas.microsoft.com/office/drawing/2014/main" id="{8C0077AE-5384-9814-CD91-836BC7A7C8E1}"/>
              </a:ext>
            </a:extLst>
          </p:cNvPr>
          <p:cNvSpPr>
            <a:spLocks noGrp="1"/>
          </p:cNvSpPr>
          <p:nvPr>
            <p:ph sz="quarter" idx="21"/>
          </p:nvPr>
        </p:nvSpPr>
        <p:spPr>
          <a:xfrm>
            <a:off x="9127959" y="2048615"/>
            <a:ext cx="2458453" cy="3844185"/>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Footer Placeholder">
            <a:extLst>
              <a:ext uri="{FF2B5EF4-FFF2-40B4-BE49-F238E27FC236}">
                <a16:creationId xmlns:a16="http://schemas.microsoft.com/office/drawing/2014/main" id="{98CF41E1-F52D-00C0-C116-075F67C983AB}"/>
              </a:ext>
            </a:extLst>
          </p:cNvPr>
          <p:cNvSpPr>
            <a:spLocks noGrp="1"/>
          </p:cNvSpPr>
          <p:nvPr>
            <p:ph type="ftr" sz="quarter" idx="11"/>
          </p:nvPr>
        </p:nvSpPr>
        <p:spPr>
          <a:xfrm>
            <a:off x="838200" y="6286500"/>
            <a:ext cx="7048500" cy="308792"/>
          </a:xfrm>
        </p:spPr>
        <p:txBody>
          <a:bodyPr/>
          <a:lstStyle>
            <a:lvl1pPr>
              <a:defRPr/>
            </a:lvl1pPr>
          </a:lstStyle>
          <a:p>
            <a:pPr algn="l"/>
            <a:r>
              <a:rPr lang="en-US"/>
              <a:t>FOR INTERNAL USE ONLY • OFFICE OF INFORMATION AND TECHNOLOGY</a:t>
            </a:r>
          </a:p>
        </p:txBody>
      </p:sp>
      <p:sp>
        <p:nvSpPr>
          <p:cNvPr id="25" name="Slide Number Placeholder">
            <a:extLst>
              <a:ext uri="{FF2B5EF4-FFF2-40B4-BE49-F238E27FC236}">
                <a16:creationId xmlns:a16="http://schemas.microsoft.com/office/drawing/2014/main" id="{77E4AC68-17BA-8C9D-FD8F-7CA0522B3D29}"/>
              </a:ext>
            </a:extLst>
          </p:cNvPr>
          <p:cNvSpPr>
            <a:spLocks noGrp="1"/>
          </p:cNvSpPr>
          <p:nvPr>
            <p:ph type="sldNum" sz="quarter" idx="12"/>
          </p:nvPr>
        </p:nvSpPr>
        <p:spPr>
          <a:xfrm>
            <a:off x="10964917" y="6286500"/>
            <a:ext cx="388883" cy="308791"/>
          </a:xfrm>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87924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Two Subtitles">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525A8F0-F8EC-6D46-A4F8-ADB57FC92E51}"/>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p:txBody>
          <a:bodyPr/>
          <a:lstStyle>
            <a:lvl1pPr>
              <a:defRPr/>
            </a:lvl1pPr>
          </a:lstStyle>
          <a:p>
            <a:r>
              <a:rPr lang="en-US"/>
              <a:t>Insert Title, 28pt Calibri Bold</a:t>
            </a:r>
          </a:p>
        </p:txBody>
      </p:sp>
      <p:sp>
        <p:nvSpPr>
          <p:cNvPr id="12" name="Content Placeholder"/>
          <p:cNvSpPr>
            <a:spLocks noGrp="1"/>
          </p:cNvSpPr>
          <p:nvPr>
            <p:ph sz="quarter" idx="13"/>
          </p:nvPr>
        </p:nvSpPr>
        <p:spPr>
          <a:xfrm>
            <a:off x="838200" y="1562100"/>
            <a:ext cx="10515600" cy="1866900"/>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Heading Placeholder 1">
            <a:extLst>
              <a:ext uri="{FF2B5EF4-FFF2-40B4-BE49-F238E27FC236}">
                <a16:creationId xmlns:a16="http://schemas.microsoft.com/office/drawing/2014/main" id="{4A0F253A-250E-3947-9C4E-D0BADA9973ED}"/>
              </a:ext>
            </a:extLst>
          </p:cNvPr>
          <p:cNvSpPr>
            <a:spLocks noGrp="1"/>
          </p:cNvSpPr>
          <p:nvPr>
            <p:ph type="body" sz="quarter" idx="14" hasCustomPrompt="1"/>
          </p:nvPr>
        </p:nvSpPr>
        <p:spPr>
          <a:xfrm>
            <a:off x="838200" y="3640138"/>
            <a:ext cx="5257800" cy="423862"/>
          </a:xfrm>
        </p:spPr>
        <p:txBody>
          <a:bodyPr/>
          <a:lstStyle>
            <a:lvl1pPr marL="0" indent="0">
              <a:buNone/>
              <a:defRPr b="1">
                <a:solidFill>
                  <a:schemeClr val="tx2"/>
                </a:solidFill>
              </a:defRPr>
            </a:lvl1pPr>
          </a:lstStyle>
          <a:p>
            <a:pPr lvl="0"/>
            <a:r>
              <a:rPr lang="en-US"/>
              <a:t>Insert Heading</a:t>
            </a:r>
          </a:p>
        </p:txBody>
      </p:sp>
      <p:sp>
        <p:nvSpPr>
          <p:cNvPr id="11" name="Content Placeholder 1">
            <a:extLst>
              <a:ext uri="{FF2B5EF4-FFF2-40B4-BE49-F238E27FC236}">
                <a16:creationId xmlns:a16="http://schemas.microsoft.com/office/drawing/2014/main" id="{D4F61BFB-7E97-CA4A-9D7A-C2EB218D6839}"/>
              </a:ext>
            </a:extLst>
          </p:cNvPr>
          <p:cNvSpPr>
            <a:spLocks noGrp="1"/>
          </p:cNvSpPr>
          <p:nvPr>
            <p:ph sz="quarter" idx="15"/>
          </p:nvPr>
        </p:nvSpPr>
        <p:spPr>
          <a:xfrm>
            <a:off x="838200" y="4126654"/>
            <a:ext cx="5257800" cy="1742132"/>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Heading Placeholder 2">
            <a:extLst>
              <a:ext uri="{FF2B5EF4-FFF2-40B4-BE49-F238E27FC236}">
                <a16:creationId xmlns:a16="http://schemas.microsoft.com/office/drawing/2014/main" id="{83402AF2-F89A-D04C-8D3C-76D8C388F10A}"/>
              </a:ext>
            </a:extLst>
          </p:cNvPr>
          <p:cNvSpPr>
            <a:spLocks noGrp="1"/>
          </p:cNvSpPr>
          <p:nvPr>
            <p:ph type="body" sz="quarter" idx="16" hasCustomPrompt="1"/>
          </p:nvPr>
        </p:nvSpPr>
        <p:spPr>
          <a:xfrm>
            <a:off x="6138334" y="3640138"/>
            <a:ext cx="5257800" cy="423862"/>
          </a:xfrm>
        </p:spPr>
        <p:txBody>
          <a:bodyPr/>
          <a:lstStyle>
            <a:lvl1pPr marL="0" indent="0">
              <a:buNone/>
              <a:defRPr b="1">
                <a:solidFill>
                  <a:schemeClr val="tx2"/>
                </a:solidFill>
              </a:defRPr>
            </a:lvl1pPr>
          </a:lstStyle>
          <a:p>
            <a:pPr lvl="0"/>
            <a:r>
              <a:rPr lang="en-US"/>
              <a:t>Insert Heading</a:t>
            </a:r>
          </a:p>
        </p:txBody>
      </p:sp>
      <p:sp>
        <p:nvSpPr>
          <p:cNvPr id="14" name="Content Placeholder 2">
            <a:extLst>
              <a:ext uri="{FF2B5EF4-FFF2-40B4-BE49-F238E27FC236}">
                <a16:creationId xmlns:a16="http://schemas.microsoft.com/office/drawing/2014/main" id="{274E85CB-8292-B74E-B2DC-1B7541D0F575}"/>
              </a:ext>
            </a:extLst>
          </p:cNvPr>
          <p:cNvSpPr>
            <a:spLocks noGrp="1"/>
          </p:cNvSpPr>
          <p:nvPr>
            <p:ph sz="quarter" idx="17"/>
          </p:nvPr>
        </p:nvSpPr>
        <p:spPr>
          <a:xfrm>
            <a:off x="6138334" y="4126654"/>
            <a:ext cx="5257800" cy="1742132"/>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p:cNvSpPr>
            <a:spLocks noGrp="1"/>
          </p:cNvSpPr>
          <p:nvPr>
            <p:ph type="ftr" sz="quarter" idx="11"/>
          </p:nvPr>
        </p:nvSpPr>
        <p:spPr/>
        <p:txBody>
          <a:bodyPr/>
          <a:lstStyle>
            <a:lvl1pPr>
              <a:defRPr/>
            </a:lvl1pPr>
          </a:lstStyle>
          <a:p>
            <a:pPr algn="l"/>
            <a:r>
              <a:rPr lang="en-US"/>
              <a:t>FOR INTERNAL USE ONLY • OFFICE OF INFORMATION AND TECHNOLOGY</a:t>
            </a:r>
          </a:p>
        </p:txBody>
      </p:sp>
      <p:sp>
        <p:nvSpPr>
          <p:cNvPr id="3" name="Slide Number Placeholder">
            <a:extLst>
              <a:ext uri="{FF2B5EF4-FFF2-40B4-BE49-F238E27FC236}">
                <a16:creationId xmlns:a16="http://schemas.microsoft.com/office/drawing/2014/main" id="{EE5DFF73-709C-595A-4CA0-0FEB1E38B97F}"/>
              </a:ext>
            </a:extLst>
          </p:cNvPr>
          <p:cNvSpPr>
            <a:spLocks noGrp="1"/>
          </p:cNvSpPr>
          <p:nvPr>
            <p:ph type="sldNum" sz="quarter" idx="12"/>
          </p:nvPr>
        </p:nvSpPr>
        <p:spPr>
          <a:xfrm>
            <a:off x="10964917" y="6286500"/>
            <a:ext cx="388883" cy="308791"/>
          </a:xfrm>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3825768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w/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525A8F0-F8EC-6D46-A4F8-ADB57FC92E51}"/>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p:txBody>
          <a:bodyPr/>
          <a:lstStyle>
            <a:lvl1pPr>
              <a:defRPr/>
            </a:lvl1pPr>
          </a:lstStyle>
          <a:p>
            <a:r>
              <a:rPr lang="en-US"/>
              <a:t>Insert Title, 28pt Calibri Bold</a:t>
            </a:r>
          </a:p>
        </p:txBody>
      </p:sp>
      <p:sp>
        <p:nvSpPr>
          <p:cNvPr id="15" name="Icon 1">
            <a:extLst>
              <a:ext uri="{FF2B5EF4-FFF2-40B4-BE49-F238E27FC236}">
                <a16:creationId xmlns:a16="http://schemas.microsoft.com/office/drawing/2014/main" id="{373C8A79-662A-A442-882E-E13DC1E44E8A}"/>
              </a:ext>
            </a:extLst>
          </p:cNvPr>
          <p:cNvSpPr>
            <a:spLocks noGrp="1"/>
          </p:cNvSpPr>
          <p:nvPr>
            <p:ph type="pic" sz="quarter" idx="16" hasCustomPrompt="1"/>
          </p:nvPr>
        </p:nvSpPr>
        <p:spPr>
          <a:xfrm>
            <a:off x="838200" y="1562231"/>
            <a:ext cx="799407" cy="799407"/>
          </a:xfrm>
        </p:spPr>
        <p:txBody>
          <a:bodyPr/>
          <a:lstStyle>
            <a:lvl1pPr marL="0" indent="0">
              <a:buNone/>
              <a:defRPr/>
            </a:lvl1pPr>
          </a:lstStyle>
          <a:p>
            <a:r>
              <a:rPr lang="en-US"/>
              <a:t>Icon</a:t>
            </a:r>
          </a:p>
        </p:txBody>
      </p:sp>
      <p:sp>
        <p:nvSpPr>
          <p:cNvPr id="17" name="Text Placeholder 1">
            <a:extLst>
              <a:ext uri="{FF2B5EF4-FFF2-40B4-BE49-F238E27FC236}">
                <a16:creationId xmlns:a16="http://schemas.microsoft.com/office/drawing/2014/main" id="{1C4623FA-E81F-8A43-A308-1C14A77A749C}"/>
              </a:ext>
            </a:extLst>
          </p:cNvPr>
          <p:cNvSpPr>
            <a:spLocks noGrp="1"/>
          </p:cNvSpPr>
          <p:nvPr>
            <p:ph type="body" sz="quarter" idx="17"/>
          </p:nvPr>
        </p:nvSpPr>
        <p:spPr>
          <a:xfrm>
            <a:off x="1971270" y="1562101"/>
            <a:ext cx="9382529" cy="799408"/>
          </a:xfrm>
        </p:spPr>
        <p:txBody>
          <a:bodyPr/>
          <a:lstStyle>
            <a:lvl1pPr>
              <a:defRPr>
                <a:solidFill>
                  <a:schemeClr val="accent5">
                    <a:lumMod val="50000"/>
                  </a:schemeClr>
                </a:solidFill>
              </a:defRPr>
            </a:lvl1pPr>
          </a:lstStyle>
          <a:p>
            <a:pPr lvl="0"/>
            <a:r>
              <a:rPr lang="en-US"/>
              <a:t>Click to edit Master text styles</a:t>
            </a:r>
          </a:p>
        </p:txBody>
      </p:sp>
      <p:sp>
        <p:nvSpPr>
          <p:cNvPr id="18" name="Icon 2">
            <a:extLst>
              <a:ext uri="{FF2B5EF4-FFF2-40B4-BE49-F238E27FC236}">
                <a16:creationId xmlns:a16="http://schemas.microsoft.com/office/drawing/2014/main" id="{74D442AC-B38B-5248-9211-1290EC553E44}"/>
              </a:ext>
            </a:extLst>
          </p:cNvPr>
          <p:cNvSpPr>
            <a:spLocks noGrp="1"/>
          </p:cNvSpPr>
          <p:nvPr>
            <p:ph type="pic" sz="quarter" idx="18" hasCustomPrompt="1"/>
          </p:nvPr>
        </p:nvSpPr>
        <p:spPr>
          <a:xfrm>
            <a:off x="838200" y="2534127"/>
            <a:ext cx="799407" cy="799407"/>
          </a:xfrm>
        </p:spPr>
        <p:txBody>
          <a:bodyPr/>
          <a:lstStyle>
            <a:lvl1pPr marL="0" indent="0">
              <a:buNone/>
              <a:defRPr/>
            </a:lvl1pPr>
          </a:lstStyle>
          <a:p>
            <a:r>
              <a:rPr lang="en-US"/>
              <a:t>Icon</a:t>
            </a:r>
          </a:p>
        </p:txBody>
      </p:sp>
      <p:sp>
        <p:nvSpPr>
          <p:cNvPr id="19" name="Text Placeholder 2">
            <a:extLst>
              <a:ext uri="{FF2B5EF4-FFF2-40B4-BE49-F238E27FC236}">
                <a16:creationId xmlns:a16="http://schemas.microsoft.com/office/drawing/2014/main" id="{A6A40824-8621-9A4D-9B2B-15F756FF2123}"/>
              </a:ext>
            </a:extLst>
          </p:cNvPr>
          <p:cNvSpPr>
            <a:spLocks noGrp="1"/>
          </p:cNvSpPr>
          <p:nvPr>
            <p:ph type="body" sz="quarter" idx="19"/>
          </p:nvPr>
        </p:nvSpPr>
        <p:spPr>
          <a:xfrm>
            <a:off x="1971270" y="2517647"/>
            <a:ext cx="9382529" cy="799407"/>
          </a:xfrm>
        </p:spPr>
        <p:txBody>
          <a:bodyPr/>
          <a:lstStyle>
            <a:lvl1pPr>
              <a:defRPr>
                <a:solidFill>
                  <a:schemeClr val="accent5">
                    <a:lumMod val="50000"/>
                  </a:schemeClr>
                </a:solidFill>
              </a:defRPr>
            </a:lvl1pPr>
          </a:lstStyle>
          <a:p>
            <a:pPr lvl="0"/>
            <a:r>
              <a:rPr lang="en-US"/>
              <a:t>Click to edit Master text styles</a:t>
            </a:r>
          </a:p>
        </p:txBody>
      </p:sp>
      <p:sp>
        <p:nvSpPr>
          <p:cNvPr id="20" name="Icon 3">
            <a:extLst>
              <a:ext uri="{FF2B5EF4-FFF2-40B4-BE49-F238E27FC236}">
                <a16:creationId xmlns:a16="http://schemas.microsoft.com/office/drawing/2014/main" id="{49E2D2F5-20B9-8A41-ABCA-FB1D69C484EB}"/>
              </a:ext>
            </a:extLst>
          </p:cNvPr>
          <p:cNvSpPr>
            <a:spLocks noGrp="1"/>
          </p:cNvSpPr>
          <p:nvPr>
            <p:ph type="pic" sz="quarter" idx="20" hasCustomPrompt="1"/>
          </p:nvPr>
        </p:nvSpPr>
        <p:spPr>
          <a:xfrm>
            <a:off x="838200" y="3511430"/>
            <a:ext cx="799407" cy="799407"/>
          </a:xfrm>
        </p:spPr>
        <p:txBody>
          <a:bodyPr/>
          <a:lstStyle>
            <a:lvl1pPr marL="0" indent="0">
              <a:buNone/>
              <a:defRPr/>
            </a:lvl1pPr>
          </a:lstStyle>
          <a:p>
            <a:r>
              <a:rPr lang="en-US"/>
              <a:t>Icon</a:t>
            </a:r>
          </a:p>
        </p:txBody>
      </p:sp>
      <p:sp>
        <p:nvSpPr>
          <p:cNvPr id="21" name="Text Placeholder 3">
            <a:extLst>
              <a:ext uri="{FF2B5EF4-FFF2-40B4-BE49-F238E27FC236}">
                <a16:creationId xmlns:a16="http://schemas.microsoft.com/office/drawing/2014/main" id="{9E4F3C2F-C029-6348-B46B-6526712B7C3C}"/>
              </a:ext>
            </a:extLst>
          </p:cNvPr>
          <p:cNvSpPr>
            <a:spLocks noGrp="1"/>
          </p:cNvSpPr>
          <p:nvPr>
            <p:ph type="body" sz="quarter" idx="21"/>
          </p:nvPr>
        </p:nvSpPr>
        <p:spPr>
          <a:xfrm>
            <a:off x="1971270" y="3511430"/>
            <a:ext cx="9382529" cy="799407"/>
          </a:xfrm>
        </p:spPr>
        <p:txBody>
          <a:bodyPr/>
          <a:lstStyle>
            <a:lvl1pPr>
              <a:defRPr>
                <a:solidFill>
                  <a:schemeClr val="accent5">
                    <a:lumMod val="50000"/>
                  </a:schemeClr>
                </a:solidFill>
              </a:defRPr>
            </a:lvl1pPr>
          </a:lstStyle>
          <a:p>
            <a:pPr lvl="0"/>
            <a:r>
              <a:rPr lang="en-US"/>
              <a:t>Click to edit Master text styles</a:t>
            </a:r>
          </a:p>
        </p:txBody>
      </p:sp>
      <p:sp>
        <p:nvSpPr>
          <p:cNvPr id="22" name="Icon 4">
            <a:extLst>
              <a:ext uri="{FF2B5EF4-FFF2-40B4-BE49-F238E27FC236}">
                <a16:creationId xmlns:a16="http://schemas.microsoft.com/office/drawing/2014/main" id="{314783F0-3A10-2F4D-98E7-4803950F5BE9}"/>
              </a:ext>
            </a:extLst>
          </p:cNvPr>
          <p:cNvSpPr>
            <a:spLocks noGrp="1"/>
          </p:cNvSpPr>
          <p:nvPr>
            <p:ph type="pic" sz="quarter" idx="22" hasCustomPrompt="1"/>
          </p:nvPr>
        </p:nvSpPr>
        <p:spPr>
          <a:xfrm>
            <a:off x="838200" y="4500937"/>
            <a:ext cx="799407" cy="799407"/>
          </a:xfrm>
        </p:spPr>
        <p:txBody>
          <a:bodyPr/>
          <a:lstStyle>
            <a:lvl1pPr marL="0" indent="0">
              <a:buNone/>
              <a:defRPr/>
            </a:lvl1pPr>
          </a:lstStyle>
          <a:p>
            <a:r>
              <a:rPr lang="en-US"/>
              <a:t>Icon</a:t>
            </a:r>
          </a:p>
        </p:txBody>
      </p:sp>
      <p:sp>
        <p:nvSpPr>
          <p:cNvPr id="23" name="Text Placeholder 4">
            <a:extLst>
              <a:ext uri="{FF2B5EF4-FFF2-40B4-BE49-F238E27FC236}">
                <a16:creationId xmlns:a16="http://schemas.microsoft.com/office/drawing/2014/main" id="{CA34F634-472F-9149-BE3D-D8DD86BC126D}"/>
              </a:ext>
            </a:extLst>
          </p:cNvPr>
          <p:cNvSpPr>
            <a:spLocks noGrp="1"/>
          </p:cNvSpPr>
          <p:nvPr>
            <p:ph type="body" sz="quarter" idx="23"/>
          </p:nvPr>
        </p:nvSpPr>
        <p:spPr>
          <a:xfrm>
            <a:off x="1971270" y="4500937"/>
            <a:ext cx="9382529" cy="799407"/>
          </a:xfrm>
        </p:spPr>
        <p:txBody>
          <a:bodyPr/>
          <a:lstStyle>
            <a:lvl1pPr>
              <a:defRPr>
                <a:solidFill>
                  <a:schemeClr val="accent5">
                    <a:lumMod val="50000"/>
                  </a:schemeClr>
                </a:solidFill>
              </a:defRPr>
            </a:lvl1pPr>
          </a:lstStyle>
          <a:p>
            <a:pPr lvl="0"/>
            <a:r>
              <a:rPr lang="en-US"/>
              <a:t>Click to edit Master text styles</a:t>
            </a:r>
          </a:p>
        </p:txBody>
      </p:sp>
      <p:sp>
        <p:nvSpPr>
          <p:cNvPr id="4" name="Footer Placeholder">
            <a:extLst>
              <a:ext uri="{FF2B5EF4-FFF2-40B4-BE49-F238E27FC236}">
                <a16:creationId xmlns:a16="http://schemas.microsoft.com/office/drawing/2014/main" id="{6D6443F6-05B5-CEE0-929F-6FA812E66831}"/>
              </a:ext>
            </a:extLst>
          </p:cNvPr>
          <p:cNvSpPr>
            <a:spLocks noGrp="1"/>
          </p:cNvSpPr>
          <p:nvPr>
            <p:ph type="ftr" sz="quarter" idx="11"/>
          </p:nvPr>
        </p:nvSpPr>
        <p:spPr>
          <a:xfrm>
            <a:off x="838200" y="6286500"/>
            <a:ext cx="7048500" cy="308792"/>
          </a:xfrm>
        </p:spPr>
        <p:txBody>
          <a:bodyPr/>
          <a:lstStyle>
            <a:lvl1pPr>
              <a:defRPr/>
            </a:lvl1pPr>
          </a:lstStyle>
          <a:p>
            <a:pPr algn="l"/>
            <a:r>
              <a:rPr lang="en-US"/>
              <a:t>FOR INTERNAL USE ONLY • OFFICE OF INFORMATION AND TECHNOLOGY</a:t>
            </a:r>
          </a:p>
        </p:txBody>
      </p:sp>
      <p:sp>
        <p:nvSpPr>
          <p:cNvPr id="7" name="Slide Number Placeholder">
            <a:extLst>
              <a:ext uri="{FF2B5EF4-FFF2-40B4-BE49-F238E27FC236}">
                <a16:creationId xmlns:a16="http://schemas.microsoft.com/office/drawing/2014/main" id="{C00404D4-2468-8613-52AB-F0BF2AB211A5}"/>
              </a:ext>
            </a:extLst>
          </p:cNvPr>
          <p:cNvSpPr>
            <a:spLocks noGrp="1"/>
          </p:cNvSpPr>
          <p:nvPr>
            <p:ph type="sldNum" sz="quarter" idx="12"/>
          </p:nvPr>
        </p:nvSpPr>
        <p:spPr>
          <a:xfrm>
            <a:off x="10964917" y="6286500"/>
            <a:ext cx="388883" cy="308791"/>
          </a:xfrm>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41024972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Icons w/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525A8F0-F8EC-6D46-A4F8-ADB57FC92E51}"/>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p:txBody>
          <a:bodyPr/>
          <a:lstStyle>
            <a:lvl1pPr>
              <a:defRPr/>
            </a:lvl1pPr>
          </a:lstStyle>
          <a:p>
            <a:r>
              <a:rPr lang="en-US"/>
              <a:t>Insert Title, 28pt Calibri Bold</a:t>
            </a:r>
          </a:p>
        </p:txBody>
      </p:sp>
      <p:sp>
        <p:nvSpPr>
          <p:cNvPr id="15" name="Icon 1">
            <a:extLst>
              <a:ext uri="{FF2B5EF4-FFF2-40B4-BE49-F238E27FC236}">
                <a16:creationId xmlns:a16="http://schemas.microsoft.com/office/drawing/2014/main" id="{373C8A79-662A-A442-882E-E13DC1E44E8A}"/>
              </a:ext>
            </a:extLst>
          </p:cNvPr>
          <p:cNvSpPr>
            <a:spLocks noGrp="1"/>
          </p:cNvSpPr>
          <p:nvPr>
            <p:ph type="pic" sz="quarter" idx="16" hasCustomPrompt="1"/>
          </p:nvPr>
        </p:nvSpPr>
        <p:spPr>
          <a:xfrm>
            <a:off x="1714500" y="1574931"/>
            <a:ext cx="1587500" cy="1587500"/>
          </a:xfrm>
        </p:spPr>
        <p:txBody>
          <a:bodyPr/>
          <a:lstStyle>
            <a:lvl1pPr marL="0" indent="0">
              <a:buNone/>
              <a:defRPr/>
            </a:lvl1pPr>
          </a:lstStyle>
          <a:p>
            <a:r>
              <a:rPr lang="en-US"/>
              <a:t>Icon</a:t>
            </a:r>
          </a:p>
        </p:txBody>
      </p:sp>
      <p:sp>
        <p:nvSpPr>
          <p:cNvPr id="17" name="Text Placeholder 1">
            <a:extLst>
              <a:ext uri="{FF2B5EF4-FFF2-40B4-BE49-F238E27FC236}">
                <a16:creationId xmlns:a16="http://schemas.microsoft.com/office/drawing/2014/main" id="{1C4623FA-E81F-8A43-A308-1C14A77A749C}"/>
              </a:ext>
            </a:extLst>
          </p:cNvPr>
          <p:cNvSpPr>
            <a:spLocks noGrp="1"/>
          </p:cNvSpPr>
          <p:nvPr>
            <p:ph type="body" sz="quarter" idx="17"/>
          </p:nvPr>
        </p:nvSpPr>
        <p:spPr>
          <a:xfrm>
            <a:off x="838201" y="3505891"/>
            <a:ext cx="3352800" cy="1789877"/>
          </a:xfrm>
        </p:spPr>
        <p:txBody>
          <a:bodyPr/>
          <a:lstStyle/>
          <a:p>
            <a:pPr lvl="0"/>
            <a:r>
              <a:rPr lang="en-US"/>
              <a:t>Click to edit Master text styles</a:t>
            </a:r>
          </a:p>
        </p:txBody>
      </p:sp>
      <p:sp>
        <p:nvSpPr>
          <p:cNvPr id="14" name="Icon 1">
            <a:extLst>
              <a:ext uri="{FF2B5EF4-FFF2-40B4-BE49-F238E27FC236}">
                <a16:creationId xmlns:a16="http://schemas.microsoft.com/office/drawing/2014/main" id="{4010D1FD-4DC7-704E-BF9E-E4ED64E5FF48}"/>
              </a:ext>
            </a:extLst>
          </p:cNvPr>
          <p:cNvSpPr>
            <a:spLocks noGrp="1"/>
          </p:cNvSpPr>
          <p:nvPr>
            <p:ph type="pic" sz="quarter" idx="18" hasCustomPrompt="1"/>
          </p:nvPr>
        </p:nvSpPr>
        <p:spPr>
          <a:xfrm>
            <a:off x="5283200" y="1574931"/>
            <a:ext cx="1587500" cy="1587500"/>
          </a:xfrm>
        </p:spPr>
        <p:txBody>
          <a:bodyPr/>
          <a:lstStyle>
            <a:lvl1pPr marL="0" indent="0">
              <a:buNone/>
              <a:defRPr/>
            </a:lvl1pPr>
          </a:lstStyle>
          <a:p>
            <a:r>
              <a:rPr lang="en-US"/>
              <a:t>Icon</a:t>
            </a:r>
          </a:p>
        </p:txBody>
      </p:sp>
      <p:sp>
        <p:nvSpPr>
          <p:cNvPr id="24" name="Text Placeholder 1">
            <a:extLst>
              <a:ext uri="{FF2B5EF4-FFF2-40B4-BE49-F238E27FC236}">
                <a16:creationId xmlns:a16="http://schemas.microsoft.com/office/drawing/2014/main" id="{16E4B55D-BE18-C74B-BDF5-C9D70BD2B6BE}"/>
              </a:ext>
            </a:extLst>
          </p:cNvPr>
          <p:cNvSpPr>
            <a:spLocks noGrp="1"/>
          </p:cNvSpPr>
          <p:nvPr>
            <p:ph type="body" sz="quarter" idx="19"/>
          </p:nvPr>
        </p:nvSpPr>
        <p:spPr>
          <a:xfrm>
            <a:off x="4406901" y="3505891"/>
            <a:ext cx="3352800" cy="1789877"/>
          </a:xfrm>
        </p:spPr>
        <p:txBody>
          <a:bodyPr/>
          <a:lstStyle/>
          <a:p>
            <a:pPr lvl="0"/>
            <a:r>
              <a:rPr lang="en-US"/>
              <a:t>Click to edit Master text styles</a:t>
            </a:r>
          </a:p>
        </p:txBody>
      </p:sp>
      <p:sp>
        <p:nvSpPr>
          <p:cNvPr id="25" name="Icon 1">
            <a:extLst>
              <a:ext uri="{FF2B5EF4-FFF2-40B4-BE49-F238E27FC236}">
                <a16:creationId xmlns:a16="http://schemas.microsoft.com/office/drawing/2014/main" id="{2F36E216-C1EA-C541-92CD-B911CFED40D6}"/>
              </a:ext>
            </a:extLst>
          </p:cNvPr>
          <p:cNvSpPr>
            <a:spLocks noGrp="1"/>
          </p:cNvSpPr>
          <p:nvPr>
            <p:ph type="pic" sz="quarter" idx="20" hasCustomPrompt="1"/>
          </p:nvPr>
        </p:nvSpPr>
        <p:spPr>
          <a:xfrm>
            <a:off x="8877300" y="1574931"/>
            <a:ext cx="1587500" cy="1587500"/>
          </a:xfrm>
        </p:spPr>
        <p:txBody>
          <a:bodyPr/>
          <a:lstStyle>
            <a:lvl1pPr marL="0" indent="0">
              <a:buNone/>
              <a:defRPr/>
            </a:lvl1pPr>
          </a:lstStyle>
          <a:p>
            <a:r>
              <a:rPr lang="en-US"/>
              <a:t>Icon</a:t>
            </a:r>
          </a:p>
        </p:txBody>
      </p:sp>
      <p:sp>
        <p:nvSpPr>
          <p:cNvPr id="26" name="Text Placeholder 1">
            <a:extLst>
              <a:ext uri="{FF2B5EF4-FFF2-40B4-BE49-F238E27FC236}">
                <a16:creationId xmlns:a16="http://schemas.microsoft.com/office/drawing/2014/main" id="{2BFA7975-B9BD-0149-A0EA-22AF74978FDB}"/>
              </a:ext>
            </a:extLst>
          </p:cNvPr>
          <p:cNvSpPr>
            <a:spLocks noGrp="1"/>
          </p:cNvSpPr>
          <p:nvPr>
            <p:ph type="body" sz="quarter" idx="21"/>
          </p:nvPr>
        </p:nvSpPr>
        <p:spPr>
          <a:xfrm>
            <a:off x="8001001" y="3505891"/>
            <a:ext cx="3352800" cy="1789877"/>
          </a:xfrm>
        </p:spPr>
        <p:txBody>
          <a:bodyPr/>
          <a:lstStyle/>
          <a:p>
            <a:pPr lvl="0"/>
            <a:r>
              <a:rPr lang="en-US"/>
              <a:t>Click to edit Master text styles</a:t>
            </a:r>
          </a:p>
        </p:txBody>
      </p:sp>
      <p:sp>
        <p:nvSpPr>
          <p:cNvPr id="4" name="Footer Placeholder">
            <a:extLst>
              <a:ext uri="{FF2B5EF4-FFF2-40B4-BE49-F238E27FC236}">
                <a16:creationId xmlns:a16="http://schemas.microsoft.com/office/drawing/2014/main" id="{F32279BB-4E00-2527-D033-C831549DC7A3}"/>
              </a:ext>
            </a:extLst>
          </p:cNvPr>
          <p:cNvSpPr>
            <a:spLocks noGrp="1"/>
          </p:cNvSpPr>
          <p:nvPr>
            <p:ph type="ftr" sz="quarter" idx="11"/>
          </p:nvPr>
        </p:nvSpPr>
        <p:spPr>
          <a:xfrm>
            <a:off x="838200" y="6286500"/>
            <a:ext cx="7048500" cy="308792"/>
          </a:xfrm>
        </p:spPr>
        <p:txBody>
          <a:bodyPr/>
          <a:lstStyle>
            <a:lvl1pPr>
              <a:defRPr/>
            </a:lvl1pPr>
          </a:lstStyle>
          <a:p>
            <a:pPr algn="l"/>
            <a:r>
              <a:rPr lang="en-US"/>
              <a:t>FOR INTERNAL USE ONLY • OFFICE OF INFORMATION AND TECHNOLOGY</a:t>
            </a:r>
          </a:p>
        </p:txBody>
      </p:sp>
      <p:sp>
        <p:nvSpPr>
          <p:cNvPr id="7" name="Slide Number Placeholder">
            <a:extLst>
              <a:ext uri="{FF2B5EF4-FFF2-40B4-BE49-F238E27FC236}">
                <a16:creationId xmlns:a16="http://schemas.microsoft.com/office/drawing/2014/main" id="{224549C4-F7B5-B45B-5CDF-7E50ED1470C7}"/>
              </a:ext>
            </a:extLst>
          </p:cNvPr>
          <p:cNvSpPr>
            <a:spLocks noGrp="1"/>
          </p:cNvSpPr>
          <p:nvPr>
            <p:ph type="sldNum" sz="quarter" idx="12"/>
          </p:nvPr>
        </p:nvSpPr>
        <p:spPr>
          <a:xfrm>
            <a:off x="10964917" y="6286500"/>
            <a:ext cx="388883" cy="308791"/>
          </a:xfrm>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1894994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llout 1">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525A8F0-F8EC-6D46-A4F8-ADB57FC92E51}"/>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a:xfrm>
            <a:off x="838201" y="1562100"/>
            <a:ext cx="10515600" cy="3733800"/>
          </a:xfrm>
        </p:spPr>
        <p:txBody>
          <a:bodyPr/>
          <a:lstStyle>
            <a:lvl1pPr algn="ctr">
              <a:defRPr sz="3800">
                <a:solidFill>
                  <a:schemeClr val="tx2"/>
                </a:solidFill>
              </a:defRPr>
            </a:lvl1pPr>
          </a:lstStyle>
          <a:p>
            <a:r>
              <a:rPr lang="en-US"/>
              <a:t>Insert Callout, 28pt Calibri Bold</a:t>
            </a:r>
          </a:p>
        </p:txBody>
      </p:sp>
      <p:sp>
        <p:nvSpPr>
          <p:cNvPr id="5" name="Footer Placeholder"/>
          <p:cNvSpPr>
            <a:spLocks noGrp="1"/>
          </p:cNvSpPr>
          <p:nvPr>
            <p:ph type="ftr" sz="quarter" idx="11"/>
          </p:nvPr>
        </p:nvSpPr>
        <p:spPr/>
        <p:txBody>
          <a:bodyPr/>
          <a:lstStyle>
            <a:lvl1pPr>
              <a:defRPr/>
            </a:lvl1pPr>
          </a:lstStyle>
          <a:p>
            <a:pPr algn="l"/>
            <a:r>
              <a:rPr lang="en-US"/>
              <a:t>FOR INTERNAL USE ONLY • OFFICE OF INFORMATION AND TECHNOLOGY</a:t>
            </a:r>
          </a:p>
        </p:txBody>
      </p:sp>
      <p:sp>
        <p:nvSpPr>
          <p:cNvPr id="3" name="Slide Number Placeholder">
            <a:extLst>
              <a:ext uri="{FF2B5EF4-FFF2-40B4-BE49-F238E27FC236}">
                <a16:creationId xmlns:a16="http://schemas.microsoft.com/office/drawing/2014/main" id="{D1933C6F-76F5-743C-A33A-92FC941B7545}"/>
              </a:ext>
            </a:extLst>
          </p:cNvPr>
          <p:cNvSpPr>
            <a:spLocks noGrp="1"/>
          </p:cNvSpPr>
          <p:nvPr>
            <p:ph type="sldNum" sz="quarter" idx="12"/>
          </p:nvPr>
        </p:nvSpPr>
        <p:spPr>
          <a:xfrm>
            <a:off x="10964917" y="6286500"/>
            <a:ext cx="388883" cy="308791"/>
          </a:xfrm>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5021761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llout 2">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525A8F0-F8EC-6D46-A4F8-ADB57FC92E51}"/>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a:xfrm>
            <a:off x="838201" y="1562100"/>
            <a:ext cx="10515600" cy="3733800"/>
          </a:xfrm>
        </p:spPr>
        <p:txBody>
          <a:bodyPr/>
          <a:lstStyle>
            <a:lvl1pPr algn="ctr">
              <a:defRPr sz="3800">
                <a:solidFill>
                  <a:schemeClr val="bg2"/>
                </a:solidFill>
              </a:defRPr>
            </a:lvl1pPr>
          </a:lstStyle>
          <a:p>
            <a:r>
              <a:rPr lang="en-US"/>
              <a:t>Insert Callout, 28pt Calibri Bold</a:t>
            </a:r>
          </a:p>
        </p:txBody>
      </p:sp>
      <p:sp>
        <p:nvSpPr>
          <p:cNvPr id="5" name="Footer Placeholder"/>
          <p:cNvSpPr>
            <a:spLocks noGrp="1"/>
          </p:cNvSpPr>
          <p:nvPr>
            <p:ph type="ftr" sz="quarter" idx="11"/>
          </p:nvPr>
        </p:nvSpPr>
        <p:spPr/>
        <p:txBody>
          <a:bodyPr/>
          <a:lstStyle>
            <a:lvl1pPr>
              <a:defRPr>
                <a:solidFill>
                  <a:schemeClr val="bg2"/>
                </a:solidFill>
              </a:defRPr>
            </a:lvl1pPr>
          </a:lstStyle>
          <a:p>
            <a:r>
              <a:rPr lang="en-US"/>
              <a:t>FOR INTERNAL USE ONLY • OFFICE OF INFORMATION AND TECHNOLOGY</a:t>
            </a:r>
          </a:p>
        </p:txBody>
      </p:sp>
      <p:sp>
        <p:nvSpPr>
          <p:cNvPr id="4" name="Slide Number Placeholder">
            <a:extLst>
              <a:ext uri="{FF2B5EF4-FFF2-40B4-BE49-F238E27FC236}">
                <a16:creationId xmlns:a16="http://schemas.microsoft.com/office/drawing/2014/main" id="{72974FD3-7AAF-204D-3276-767CA9AF1697}"/>
              </a:ext>
            </a:extLst>
          </p:cNvPr>
          <p:cNvSpPr>
            <a:spLocks noGrp="1"/>
          </p:cNvSpPr>
          <p:nvPr>
            <p:ph type="sldNum" sz="quarter" idx="12"/>
          </p:nvPr>
        </p:nvSpPr>
        <p:spPr>
          <a:xfrm>
            <a:off x="10964917" y="6286500"/>
            <a:ext cx="388883" cy="308791"/>
          </a:xfrm>
        </p:spPr>
        <p:txBody>
          <a:bodyPr/>
          <a:lstStyle>
            <a:lvl1pPr>
              <a:defRPr>
                <a:solidFill>
                  <a:schemeClr val="bg2"/>
                </a:solidFill>
              </a:defRPr>
            </a:lvl1pPr>
          </a:lstStyle>
          <a:p>
            <a:fld id="{E573346A-FCA4-684E-8D18-26E8324063ED}" type="slidenum">
              <a:rPr lang="en-US" smtClean="0"/>
              <a:pPr/>
              <a:t>‹#›</a:t>
            </a:fld>
            <a:endParaRPr lang="en-US"/>
          </a:p>
        </p:txBody>
      </p:sp>
    </p:spTree>
    <p:extLst>
      <p:ext uri="{BB962C8B-B14F-4D97-AF65-F5344CB8AC3E}">
        <p14:creationId xmlns:p14="http://schemas.microsoft.com/office/powerpoint/2010/main" val="4142475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allout 3">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525A8F0-F8EC-6D46-A4F8-ADB57FC92E51}"/>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a:xfrm>
            <a:off x="838201" y="1562100"/>
            <a:ext cx="10515600" cy="3733800"/>
          </a:xfrm>
        </p:spPr>
        <p:txBody>
          <a:bodyPr/>
          <a:lstStyle>
            <a:lvl1pPr algn="ctr">
              <a:defRPr sz="3800">
                <a:solidFill>
                  <a:schemeClr val="bg2"/>
                </a:solidFill>
              </a:defRPr>
            </a:lvl1pPr>
          </a:lstStyle>
          <a:p>
            <a:r>
              <a:rPr lang="en-US"/>
              <a:t>Insert Callout, 28pt Calibri Bold</a:t>
            </a:r>
          </a:p>
        </p:txBody>
      </p:sp>
      <p:sp>
        <p:nvSpPr>
          <p:cNvPr id="5" name="Footer Placeholder"/>
          <p:cNvSpPr>
            <a:spLocks noGrp="1"/>
          </p:cNvSpPr>
          <p:nvPr>
            <p:ph type="ftr" sz="quarter" idx="11"/>
          </p:nvPr>
        </p:nvSpPr>
        <p:spPr/>
        <p:txBody>
          <a:bodyPr/>
          <a:lstStyle>
            <a:lvl1pPr>
              <a:defRPr>
                <a:solidFill>
                  <a:schemeClr val="bg2"/>
                </a:solidFill>
              </a:defRPr>
            </a:lvl1pPr>
          </a:lstStyle>
          <a:p>
            <a:r>
              <a:rPr lang="en-US"/>
              <a:t>FOR INTERNAL USE ONLY • OFFICE OF INFORMATION AND TECHNOLOGY</a:t>
            </a:r>
          </a:p>
        </p:txBody>
      </p:sp>
      <p:sp>
        <p:nvSpPr>
          <p:cNvPr id="3" name="Slide Number Placeholder">
            <a:extLst>
              <a:ext uri="{FF2B5EF4-FFF2-40B4-BE49-F238E27FC236}">
                <a16:creationId xmlns:a16="http://schemas.microsoft.com/office/drawing/2014/main" id="{433C9FA4-EDA2-B768-2B78-B25DDB1C5AE6}"/>
              </a:ext>
            </a:extLst>
          </p:cNvPr>
          <p:cNvSpPr>
            <a:spLocks noGrp="1"/>
          </p:cNvSpPr>
          <p:nvPr>
            <p:ph type="sldNum" sz="quarter" idx="12"/>
          </p:nvPr>
        </p:nvSpPr>
        <p:spPr>
          <a:xfrm>
            <a:off x="10964917" y="6286500"/>
            <a:ext cx="388883" cy="308791"/>
          </a:xfrm>
        </p:spPr>
        <p:txBody>
          <a:bodyPr/>
          <a:lstStyle>
            <a:lvl1pPr>
              <a:defRPr>
                <a:solidFill>
                  <a:schemeClr val="bg2"/>
                </a:solidFill>
              </a:defRPr>
            </a:lvl1pPr>
          </a:lstStyle>
          <a:p>
            <a:fld id="{E573346A-FCA4-684E-8D18-26E8324063ED}" type="slidenum">
              <a:rPr lang="en-US" smtClean="0"/>
              <a:pPr/>
              <a:t>‹#›</a:t>
            </a:fld>
            <a:endParaRPr lang="en-US"/>
          </a:p>
        </p:txBody>
      </p:sp>
    </p:spTree>
    <p:extLst>
      <p:ext uri="{BB962C8B-B14F-4D97-AF65-F5344CB8AC3E}">
        <p14:creationId xmlns:p14="http://schemas.microsoft.com/office/powerpoint/2010/main" val="25294067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s - Blue backgroun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4E450A-5CA6-F3D8-3511-43173BBE942E}"/>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p:txBody>
          <a:bodyPr/>
          <a:lstStyle>
            <a:lvl1pPr>
              <a:defRPr>
                <a:solidFill>
                  <a:schemeClr val="bg1"/>
                </a:solidFill>
              </a:defRPr>
            </a:lvl1pPr>
          </a:lstStyle>
          <a:p>
            <a:r>
              <a:rPr lang="en-US"/>
              <a:t>Insert Title, 28pt Segoe UI Bold</a:t>
            </a:r>
          </a:p>
        </p:txBody>
      </p:sp>
      <p:sp>
        <p:nvSpPr>
          <p:cNvPr id="12" name="Content Placeholder"/>
          <p:cNvSpPr>
            <a:spLocks noGrp="1"/>
          </p:cNvSpPr>
          <p:nvPr>
            <p:ph sz="quarter" idx="13"/>
          </p:nvPr>
        </p:nvSpPr>
        <p:spPr>
          <a:xfrm>
            <a:off x="838201" y="1562100"/>
            <a:ext cx="10515599" cy="4359730"/>
          </a:xfrm>
        </p:spPr>
        <p:txBody>
          <a:bodyPr numCol="2" spcCol="914400"/>
          <a:lstStyle>
            <a:lvl1pPr>
              <a:defRPr sz="2200">
                <a:solidFill>
                  <a:schemeClr val="bg1"/>
                </a:solidFill>
              </a:defRPr>
            </a:lvl1pPr>
            <a:lvl2pPr>
              <a:defRPr>
                <a:solidFill>
                  <a:schemeClr val="accent6">
                    <a:lumMod val="50000"/>
                  </a:schemeClr>
                </a:solidFill>
              </a:defRPr>
            </a:lvl2pPr>
            <a:lvl3pPr>
              <a:defRPr>
                <a:solidFill>
                  <a:schemeClr val="accent6">
                    <a:lumMod val="50000"/>
                  </a:schemeClr>
                </a:solidFill>
              </a:defRPr>
            </a:lvl3pPr>
            <a:lvl4pPr>
              <a:defRPr>
                <a:solidFill>
                  <a:schemeClr val="accent6">
                    <a:lumMod val="50000"/>
                  </a:schemeClr>
                </a:solidFill>
              </a:defRPr>
            </a:lvl4pPr>
            <a:lvl5pPr>
              <a:defRPr>
                <a:solidFill>
                  <a:schemeClr val="accent6">
                    <a:lumMod val="50000"/>
                  </a:schemeClr>
                </a:solidFill>
              </a:defRPr>
            </a:lvl5pPr>
          </a:lstStyle>
          <a:p>
            <a:pPr lvl="0"/>
            <a:r>
              <a:rPr lang="en-US"/>
              <a:t>Click to edit Master text styles</a:t>
            </a:r>
          </a:p>
        </p:txBody>
      </p:sp>
      <p:sp>
        <p:nvSpPr>
          <p:cNvPr id="5" name="Footer Placeholder"/>
          <p:cNvSpPr>
            <a:spLocks noGrp="1"/>
          </p:cNvSpPr>
          <p:nvPr>
            <p:ph type="ftr" sz="quarter" idx="11"/>
          </p:nvPr>
        </p:nvSpPr>
        <p:spPr>
          <a:xfrm>
            <a:off x="838200" y="6286500"/>
            <a:ext cx="7848600" cy="308792"/>
          </a:xfrm>
        </p:spPr>
        <p:txBody>
          <a:bodyPr/>
          <a:lstStyle>
            <a:lvl1pPr algn="l">
              <a:defRPr>
                <a:solidFill>
                  <a:schemeClr val="bg1"/>
                </a:solidFill>
              </a:defRPr>
            </a:lvl1pPr>
          </a:lstStyle>
          <a:p>
            <a:r>
              <a:rPr lang="en-US"/>
              <a:t>FOR INTERNAL USE ONLY • OFFICE OF INFORMATION AND TECHNOLOGY</a:t>
            </a:r>
          </a:p>
        </p:txBody>
      </p:sp>
      <p:sp>
        <p:nvSpPr>
          <p:cNvPr id="6" name="Slide Number Placeholder"/>
          <p:cNvSpPr>
            <a:spLocks noGrp="1"/>
          </p:cNvSpPr>
          <p:nvPr>
            <p:ph type="sldNum" sz="quarter" idx="12"/>
          </p:nvPr>
        </p:nvSpPr>
        <p:spPr/>
        <p:txBody>
          <a:bodyPr/>
          <a:lstStyle>
            <a:lvl1pPr>
              <a:defRPr>
                <a:solidFill>
                  <a:schemeClr val="bg1"/>
                </a:solidFill>
              </a:defRPr>
            </a:lvl1pPr>
          </a:lstStyle>
          <a:p>
            <a:fld id="{E573346A-FCA4-684E-8D18-26E8324063ED}" type="slidenum">
              <a:rPr lang="en-US" smtClean="0"/>
              <a:pPr/>
              <a:t>‹#›</a:t>
            </a:fld>
            <a:endParaRPr lang="en-US"/>
          </a:p>
        </p:txBody>
      </p:sp>
    </p:spTree>
    <p:extLst>
      <p:ext uri="{BB962C8B-B14F-4D97-AF65-F5344CB8AC3E}">
        <p14:creationId xmlns:p14="http://schemas.microsoft.com/office/powerpoint/2010/main" val="250976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4_Presentation Titl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FB3C58-3A33-1047-B3E6-DB280C801C04}"/>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15" name="VA logo" descr="Logo and seal for the U.S. Department of Veterans Affairs, Office of Information and Technology"/>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986486" y="5810599"/>
            <a:ext cx="3374138" cy="660157"/>
          </a:xfrm>
          <a:prstGeom prst="rect">
            <a:avLst/>
          </a:prstGeom>
        </p:spPr>
      </p:pic>
      <p:sp>
        <p:nvSpPr>
          <p:cNvPr id="16" name="Presentation Title"/>
          <p:cNvSpPr>
            <a:spLocks noGrp="1"/>
          </p:cNvSpPr>
          <p:nvPr>
            <p:ph type="title" hasCustomPrompt="1"/>
          </p:nvPr>
        </p:nvSpPr>
        <p:spPr>
          <a:xfrm>
            <a:off x="3505200" y="1925168"/>
            <a:ext cx="6972300" cy="789590"/>
          </a:xfrm>
        </p:spPr>
        <p:txBody>
          <a:bodyPr anchor="t">
            <a:noAutofit/>
          </a:bodyPr>
          <a:lstStyle>
            <a:lvl1pPr>
              <a:defRPr sz="3600" b="1" i="0" cap="all" baseline="0">
                <a:solidFill>
                  <a:srgbClr val="112F4E"/>
                </a:solidFill>
                <a:latin typeface="Segoe UI" panose="020B0502040204020203" pitchFamily="34" charset="0"/>
                <a:ea typeface="Segoe UI" panose="020B0502040204020203" pitchFamily="34" charset="0"/>
                <a:cs typeface="Segoe UI" panose="020B0502040204020203" pitchFamily="34" charset="0"/>
              </a:defRPr>
            </a:lvl1pPr>
          </a:lstStyle>
          <a:p>
            <a:r>
              <a:rPr lang="en-US"/>
              <a:t>Presentation Title</a:t>
            </a:r>
          </a:p>
        </p:txBody>
      </p:sp>
      <p:sp>
        <p:nvSpPr>
          <p:cNvPr id="7" name="Name of Presenter"/>
          <p:cNvSpPr>
            <a:spLocks noGrp="1"/>
          </p:cNvSpPr>
          <p:nvPr>
            <p:ph type="body" sz="quarter" idx="10" hasCustomPrompt="1"/>
          </p:nvPr>
        </p:nvSpPr>
        <p:spPr>
          <a:xfrm>
            <a:off x="3505200" y="3133971"/>
            <a:ext cx="6972302" cy="374904"/>
          </a:xfrm>
        </p:spPr>
        <p:txBody>
          <a:bodyPr>
            <a:noAutofit/>
          </a:bodyPr>
          <a:lstStyle>
            <a:lvl1pPr marL="0" indent="0">
              <a:buNone/>
              <a:defRPr sz="2200" b="1">
                <a:solidFill>
                  <a:srgbClr val="112F4E"/>
                </a:solidFill>
                <a:latin typeface="Segoe UI" panose="020B0502040204020203" pitchFamily="34" charset="0"/>
                <a:cs typeface="Segoe UI"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Name of Presenter</a:t>
            </a:r>
          </a:p>
        </p:txBody>
      </p:sp>
      <p:sp>
        <p:nvSpPr>
          <p:cNvPr id="18" name="Title of Presenter"/>
          <p:cNvSpPr>
            <a:spLocks noGrp="1"/>
          </p:cNvSpPr>
          <p:nvPr>
            <p:ph type="body" sz="quarter" idx="11" hasCustomPrompt="1"/>
          </p:nvPr>
        </p:nvSpPr>
        <p:spPr>
          <a:xfrm>
            <a:off x="3505198" y="3557711"/>
            <a:ext cx="6972301" cy="393192"/>
          </a:xfrm>
        </p:spPr>
        <p:txBody>
          <a:bodyPr>
            <a:noAutofit/>
          </a:bodyPr>
          <a:lstStyle>
            <a:lvl1pPr marL="0" indent="0">
              <a:buNone/>
              <a:defRPr lang="en-US" sz="2200" i="1" kern="1200" baseline="0" dirty="0">
                <a:solidFill>
                  <a:srgbClr val="112F4E"/>
                </a:solidFill>
                <a:latin typeface="Segoe UI" panose="020B0502040204020203" pitchFamily="34" charset="0"/>
                <a:ea typeface="+mn-ea"/>
                <a:cs typeface="Segoe UI"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Title of Presenter</a:t>
            </a:r>
          </a:p>
        </p:txBody>
      </p:sp>
      <p:sp>
        <p:nvSpPr>
          <p:cNvPr id="22" name="Presenter's Organization"/>
          <p:cNvSpPr>
            <a:spLocks noGrp="1"/>
          </p:cNvSpPr>
          <p:nvPr>
            <p:ph type="body" sz="quarter" idx="12" hasCustomPrompt="1"/>
          </p:nvPr>
        </p:nvSpPr>
        <p:spPr>
          <a:xfrm>
            <a:off x="3505198" y="4166133"/>
            <a:ext cx="6972302" cy="303022"/>
          </a:xfrm>
        </p:spPr>
        <p:txBody>
          <a:bodyPr>
            <a:noAutofit/>
          </a:bodyPr>
          <a:lstStyle>
            <a:lvl1pPr marL="0" indent="0">
              <a:buNone/>
              <a:defRPr lang="en-US" sz="1600" kern="1200" baseline="0" dirty="0">
                <a:solidFill>
                  <a:srgbClr val="112F4E"/>
                </a:solidFill>
                <a:latin typeface="Segoe UI" panose="020B0502040204020203" pitchFamily="34" charset="0"/>
                <a:ea typeface="+mn-ea"/>
                <a:cs typeface="Segoe UI"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Presenter’s Organization</a:t>
            </a:r>
          </a:p>
        </p:txBody>
      </p:sp>
      <p:sp>
        <p:nvSpPr>
          <p:cNvPr id="27" name="Audience Name"/>
          <p:cNvSpPr>
            <a:spLocks noGrp="1"/>
          </p:cNvSpPr>
          <p:nvPr>
            <p:ph type="body" sz="quarter" idx="13" hasCustomPrompt="1"/>
          </p:nvPr>
        </p:nvSpPr>
        <p:spPr>
          <a:xfrm>
            <a:off x="3505196" y="4588968"/>
            <a:ext cx="6972301" cy="231357"/>
          </a:xfr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kern="1200" baseline="0" dirty="0" smtClean="0">
                <a:solidFill>
                  <a:srgbClr val="112F4E"/>
                </a:solidFill>
                <a:latin typeface="Segoe UI" panose="020B0502040204020203" pitchFamily="34" charset="0"/>
                <a:ea typeface="+mn-ea"/>
                <a:cs typeface="Segoe UI"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Audience Name and Date</a:t>
            </a:r>
          </a:p>
        </p:txBody>
      </p:sp>
      <p:sp>
        <p:nvSpPr>
          <p:cNvPr id="12" name="Text Placeholder 2">
            <a:extLst>
              <a:ext uri="{FF2B5EF4-FFF2-40B4-BE49-F238E27FC236}">
                <a16:creationId xmlns:a16="http://schemas.microsoft.com/office/drawing/2014/main" id="{2C65E52F-4586-8940-BDE1-34856A41CA98}"/>
              </a:ext>
            </a:extLst>
          </p:cNvPr>
          <p:cNvSpPr>
            <a:spLocks noGrp="1"/>
          </p:cNvSpPr>
          <p:nvPr>
            <p:ph type="body" sz="quarter" idx="15" hasCustomPrompt="1"/>
          </p:nvPr>
        </p:nvSpPr>
        <p:spPr>
          <a:xfrm>
            <a:off x="3505195" y="5394711"/>
            <a:ext cx="3829921" cy="246888"/>
          </a:xfrm>
        </p:spPr>
        <p:txBody>
          <a:bodyPr anchor="b">
            <a:normAutofit/>
          </a:bodyPr>
          <a:lstStyle>
            <a:lvl1pPr marL="0" indent="0">
              <a:buNone/>
              <a:defRPr sz="1200">
                <a:solidFill>
                  <a:srgbClr val="898989"/>
                </a:solidFill>
                <a:latin typeface="Segoe UI" panose="020B0502040204020203" pitchFamily="34" charset="0"/>
                <a:cs typeface="Segoe UI" panose="020B0502040204020203" pitchFamily="34" charset="0"/>
              </a:defRPr>
            </a:lvl1pPr>
          </a:lstStyle>
          <a:p>
            <a:pPr lvl="0"/>
            <a:r>
              <a:rPr lang="en-US"/>
              <a:t>FOR INTERNAL USE ONLY</a:t>
            </a:r>
          </a:p>
        </p:txBody>
      </p:sp>
    </p:spTree>
    <p:extLst>
      <p:ext uri="{BB962C8B-B14F-4D97-AF65-F5344CB8AC3E}">
        <p14:creationId xmlns:p14="http://schemas.microsoft.com/office/powerpoint/2010/main" val="2398335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Pictures - Blue backgroun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974072-049E-90E1-53F7-A4D97C3880D7}"/>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p:txBody>
          <a:bodyPr/>
          <a:lstStyle>
            <a:lvl1pPr>
              <a:defRPr>
                <a:solidFill>
                  <a:schemeClr val="bg1"/>
                </a:solidFill>
              </a:defRPr>
            </a:lvl1pPr>
          </a:lstStyle>
          <a:p>
            <a:r>
              <a:rPr lang="en-US"/>
              <a:t>Insert Title, 28pt Segoe UI Bold</a:t>
            </a:r>
          </a:p>
        </p:txBody>
      </p:sp>
      <p:sp>
        <p:nvSpPr>
          <p:cNvPr id="12" name="Content Placeholder"/>
          <p:cNvSpPr>
            <a:spLocks noGrp="1"/>
          </p:cNvSpPr>
          <p:nvPr>
            <p:ph sz="quarter" idx="13"/>
          </p:nvPr>
        </p:nvSpPr>
        <p:spPr>
          <a:xfrm>
            <a:off x="838201" y="1562100"/>
            <a:ext cx="10515599" cy="4359730"/>
          </a:xfrm>
        </p:spPr>
        <p:txBody>
          <a:bodyPr numCol="2" spcCol="914400"/>
          <a:lstStyle>
            <a:lvl1pPr>
              <a:defRPr sz="2200">
                <a:solidFill>
                  <a:schemeClr val="bg1"/>
                </a:solidFill>
              </a:defRPr>
            </a:lvl1pPr>
            <a:lvl2pPr>
              <a:defRPr>
                <a:solidFill>
                  <a:schemeClr val="accent6">
                    <a:lumMod val="50000"/>
                  </a:schemeClr>
                </a:solidFill>
              </a:defRPr>
            </a:lvl2pPr>
            <a:lvl3pPr>
              <a:defRPr>
                <a:solidFill>
                  <a:schemeClr val="accent6">
                    <a:lumMod val="50000"/>
                  </a:schemeClr>
                </a:solidFill>
              </a:defRPr>
            </a:lvl3pPr>
            <a:lvl4pPr>
              <a:defRPr>
                <a:solidFill>
                  <a:schemeClr val="accent6">
                    <a:lumMod val="50000"/>
                  </a:schemeClr>
                </a:solidFill>
              </a:defRPr>
            </a:lvl4pPr>
            <a:lvl5pPr>
              <a:defRPr>
                <a:solidFill>
                  <a:schemeClr val="accent6">
                    <a:lumMod val="50000"/>
                  </a:schemeClr>
                </a:solidFill>
              </a:defRPr>
            </a:lvl5pPr>
          </a:lstStyle>
          <a:p>
            <a:pPr lvl="0"/>
            <a:r>
              <a:rPr lang="en-US"/>
              <a:t>Click to edit Master text styles</a:t>
            </a:r>
          </a:p>
        </p:txBody>
      </p:sp>
      <p:sp>
        <p:nvSpPr>
          <p:cNvPr id="5" name="Footer Placeholder"/>
          <p:cNvSpPr>
            <a:spLocks noGrp="1"/>
          </p:cNvSpPr>
          <p:nvPr>
            <p:ph type="ftr" sz="quarter" idx="11"/>
          </p:nvPr>
        </p:nvSpPr>
        <p:spPr>
          <a:xfrm>
            <a:off x="838200" y="6286500"/>
            <a:ext cx="7848600" cy="308792"/>
          </a:xfrm>
        </p:spPr>
        <p:txBody>
          <a:bodyPr/>
          <a:lstStyle>
            <a:lvl1pPr algn="l">
              <a:defRPr>
                <a:solidFill>
                  <a:schemeClr val="bg1"/>
                </a:solidFill>
              </a:defRPr>
            </a:lvl1pPr>
          </a:lstStyle>
          <a:p>
            <a:r>
              <a:rPr lang="en-US"/>
              <a:t>FOR INTERNAL USE ONLY • OFFICE OF INFORMATION AND TECHNOLOGY</a:t>
            </a:r>
          </a:p>
        </p:txBody>
      </p:sp>
      <p:sp>
        <p:nvSpPr>
          <p:cNvPr id="6" name="Slide Number Placeholder"/>
          <p:cNvSpPr>
            <a:spLocks noGrp="1"/>
          </p:cNvSpPr>
          <p:nvPr>
            <p:ph type="sldNum" sz="quarter" idx="12"/>
          </p:nvPr>
        </p:nvSpPr>
        <p:spPr/>
        <p:txBody>
          <a:bodyPr/>
          <a:lstStyle>
            <a:lvl1pPr>
              <a:defRPr>
                <a:solidFill>
                  <a:schemeClr val="bg1"/>
                </a:solidFill>
              </a:defRPr>
            </a:lvl1pPr>
          </a:lstStyle>
          <a:p>
            <a:fld id="{E573346A-FCA4-684E-8D18-26E8324063ED}" type="slidenum">
              <a:rPr lang="en-US" smtClean="0"/>
              <a:pPr/>
              <a:t>‹#›</a:t>
            </a:fld>
            <a:endParaRPr lang="en-US"/>
          </a:p>
        </p:txBody>
      </p:sp>
    </p:spTree>
    <p:extLst>
      <p:ext uri="{BB962C8B-B14F-4D97-AF65-F5344CB8AC3E}">
        <p14:creationId xmlns:p14="http://schemas.microsoft.com/office/powerpoint/2010/main" val="35869594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Pictures - Blue backgroun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4E450A-5CA6-F3D8-3511-43173BBE942E}"/>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p:txBody>
          <a:bodyPr/>
          <a:lstStyle>
            <a:lvl1pPr>
              <a:defRPr>
                <a:solidFill>
                  <a:schemeClr val="bg1"/>
                </a:solidFill>
              </a:defRPr>
            </a:lvl1pPr>
          </a:lstStyle>
          <a:p>
            <a:r>
              <a:rPr lang="en-US"/>
              <a:t>Insert Title, 28pt Segoe UI Bold</a:t>
            </a:r>
          </a:p>
        </p:txBody>
      </p:sp>
      <p:sp>
        <p:nvSpPr>
          <p:cNvPr id="12" name="Content Placeholder"/>
          <p:cNvSpPr>
            <a:spLocks noGrp="1"/>
          </p:cNvSpPr>
          <p:nvPr>
            <p:ph sz="quarter" idx="13"/>
          </p:nvPr>
        </p:nvSpPr>
        <p:spPr>
          <a:xfrm>
            <a:off x="838201" y="1562100"/>
            <a:ext cx="10515599" cy="3853679"/>
          </a:xfrm>
        </p:spPr>
        <p:txBody>
          <a:bodyPr numCol="2" spcCol="914400"/>
          <a:lstStyle>
            <a:lvl1pPr>
              <a:defRPr sz="2200">
                <a:solidFill>
                  <a:schemeClr val="bg1"/>
                </a:solidFill>
              </a:defRPr>
            </a:lvl1pPr>
            <a:lvl2pPr>
              <a:defRPr>
                <a:solidFill>
                  <a:schemeClr val="accent6">
                    <a:lumMod val="50000"/>
                  </a:schemeClr>
                </a:solidFill>
              </a:defRPr>
            </a:lvl2pPr>
            <a:lvl3pPr>
              <a:defRPr>
                <a:solidFill>
                  <a:schemeClr val="accent6">
                    <a:lumMod val="50000"/>
                  </a:schemeClr>
                </a:solidFill>
              </a:defRPr>
            </a:lvl3pPr>
            <a:lvl4pPr>
              <a:defRPr>
                <a:solidFill>
                  <a:schemeClr val="accent6">
                    <a:lumMod val="50000"/>
                  </a:schemeClr>
                </a:solidFill>
              </a:defRPr>
            </a:lvl4pPr>
            <a:lvl5pPr>
              <a:defRPr>
                <a:solidFill>
                  <a:schemeClr val="accent6">
                    <a:lumMod val="50000"/>
                  </a:schemeClr>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A4A93D26-3BD4-16BD-E4FF-252F2051C50A}"/>
              </a:ext>
            </a:extLst>
          </p:cNvPr>
          <p:cNvSpPr>
            <a:spLocks noGrp="1"/>
          </p:cNvSpPr>
          <p:nvPr>
            <p:ph type="body" sz="quarter" idx="14"/>
          </p:nvPr>
        </p:nvSpPr>
        <p:spPr>
          <a:xfrm>
            <a:off x="838200" y="5678488"/>
            <a:ext cx="10515600" cy="242887"/>
          </a:xfrm>
        </p:spPr>
        <p:txBody>
          <a:bodyPr/>
          <a:lstStyle>
            <a:lvl1pPr marL="0" indent="0">
              <a:buNone/>
              <a:defRPr sz="1800">
                <a:solidFill>
                  <a:schemeClr val="bg1"/>
                </a:solidFill>
              </a:defRPr>
            </a:lvl1pPr>
            <a:lvl2pPr marL="274320" indent="0">
              <a:buNone/>
              <a:defRPr/>
            </a:lvl2pPr>
          </a:lstStyle>
          <a:p>
            <a:pPr lvl="0"/>
            <a:r>
              <a:rPr lang="en-US"/>
              <a:t>Click to edit Master text styles</a:t>
            </a:r>
          </a:p>
        </p:txBody>
      </p:sp>
      <p:sp>
        <p:nvSpPr>
          <p:cNvPr id="5" name="Footer Placeholder"/>
          <p:cNvSpPr>
            <a:spLocks noGrp="1"/>
          </p:cNvSpPr>
          <p:nvPr>
            <p:ph type="ftr" sz="quarter" idx="11"/>
          </p:nvPr>
        </p:nvSpPr>
        <p:spPr>
          <a:xfrm>
            <a:off x="838200" y="6286500"/>
            <a:ext cx="7848600" cy="308792"/>
          </a:xfrm>
        </p:spPr>
        <p:txBody>
          <a:bodyPr/>
          <a:lstStyle>
            <a:lvl1pPr algn="l">
              <a:defRPr>
                <a:solidFill>
                  <a:schemeClr val="bg1"/>
                </a:solidFill>
              </a:defRPr>
            </a:lvl1pPr>
          </a:lstStyle>
          <a:p>
            <a:r>
              <a:rPr lang="en-US"/>
              <a:t>FOR INTERNAL USE ONLY • OFFICE OF INFORMATION AND TECHNOLOGY</a:t>
            </a:r>
          </a:p>
        </p:txBody>
      </p:sp>
      <p:sp>
        <p:nvSpPr>
          <p:cNvPr id="6" name="Slide Number Placeholder"/>
          <p:cNvSpPr>
            <a:spLocks noGrp="1"/>
          </p:cNvSpPr>
          <p:nvPr>
            <p:ph type="sldNum" sz="quarter" idx="12"/>
          </p:nvPr>
        </p:nvSpPr>
        <p:spPr/>
        <p:txBody>
          <a:bodyPr/>
          <a:lstStyle>
            <a:lvl1pPr>
              <a:defRPr>
                <a:solidFill>
                  <a:schemeClr val="bg1"/>
                </a:solidFill>
              </a:defRPr>
            </a:lvl1pPr>
          </a:lstStyle>
          <a:p>
            <a:fld id="{E573346A-FCA4-684E-8D18-26E8324063ED}" type="slidenum">
              <a:rPr lang="en-US" smtClean="0"/>
              <a:pPr/>
              <a:t>‹#›</a:t>
            </a:fld>
            <a:endParaRPr lang="en-US"/>
          </a:p>
        </p:txBody>
      </p:sp>
    </p:spTree>
    <p:extLst>
      <p:ext uri="{BB962C8B-B14F-4D97-AF65-F5344CB8AC3E}">
        <p14:creationId xmlns:p14="http://schemas.microsoft.com/office/powerpoint/2010/main" val="24074388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FD2BBA77-FA76-4446-8D40-E07F5EB58DB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39" name="Picture 38">
            <a:extLst>
              <a:ext uri="{FF2B5EF4-FFF2-40B4-BE49-F238E27FC236}">
                <a16:creationId xmlns:a16="http://schemas.microsoft.com/office/drawing/2014/main" id="{D37AD496-AFB1-6B4A-92D8-33F34EDEEE84}"/>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7086600" y="0"/>
            <a:ext cx="5105400" cy="6023790"/>
          </a:xfrm>
          <a:prstGeom prst="rect">
            <a:avLst/>
          </a:prstGeom>
        </p:spPr>
      </p:pic>
      <p:sp>
        <p:nvSpPr>
          <p:cNvPr id="56" name="Picture Placeholder 55">
            <a:extLst>
              <a:ext uri="{FF2B5EF4-FFF2-40B4-BE49-F238E27FC236}">
                <a16:creationId xmlns:a16="http://schemas.microsoft.com/office/drawing/2014/main" id="{2A21BF40-6C8B-BB43-980D-47122B2D741A}"/>
              </a:ext>
            </a:extLst>
          </p:cNvPr>
          <p:cNvSpPr>
            <a:spLocks noGrp="1"/>
          </p:cNvSpPr>
          <p:nvPr>
            <p:ph type="pic" sz="quarter" idx="14"/>
          </p:nvPr>
        </p:nvSpPr>
        <p:spPr>
          <a:xfrm>
            <a:off x="7644766" y="-19050"/>
            <a:ext cx="4563488" cy="5635625"/>
          </a:xfrm>
          <a:custGeom>
            <a:avLst/>
            <a:gdLst>
              <a:gd name="connsiteX0" fmla="*/ 765149 w 4544059"/>
              <a:gd name="connsiteY0" fmla="*/ 0 h 5611631"/>
              <a:gd name="connsiteX1" fmla="*/ 4544059 w 4544059"/>
              <a:gd name="connsiteY1" fmla="*/ 0 h 5611631"/>
              <a:gd name="connsiteX2" fmla="*/ 4544059 w 4544059"/>
              <a:gd name="connsiteY2" fmla="*/ 5523123 h 5611631"/>
              <a:gd name="connsiteX3" fmla="*/ 4505140 w 4544059"/>
              <a:gd name="connsiteY3" fmla="*/ 5531650 h 5611631"/>
              <a:gd name="connsiteX4" fmla="*/ 4423287 w 4544059"/>
              <a:gd name="connsiteY4" fmla="*/ 5548489 h 5611631"/>
              <a:gd name="connsiteX5" fmla="*/ 4340034 w 4544059"/>
              <a:gd name="connsiteY5" fmla="*/ 5563455 h 5611631"/>
              <a:gd name="connsiteX6" fmla="*/ 4256778 w 4544059"/>
              <a:gd name="connsiteY6" fmla="*/ 5576552 h 5611631"/>
              <a:gd name="connsiteX7" fmla="*/ 4173054 w 4544059"/>
              <a:gd name="connsiteY7" fmla="*/ 5587778 h 5611631"/>
              <a:gd name="connsiteX8" fmla="*/ 4087929 w 4544059"/>
              <a:gd name="connsiteY8" fmla="*/ 5594794 h 5611631"/>
              <a:gd name="connsiteX9" fmla="*/ 4002334 w 4544059"/>
              <a:gd name="connsiteY9" fmla="*/ 5602277 h 5611631"/>
              <a:gd name="connsiteX10" fmla="*/ 3917209 w 4544059"/>
              <a:gd name="connsiteY10" fmla="*/ 5607891 h 5611631"/>
              <a:gd name="connsiteX11" fmla="*/ 3832083 w 4544059"/>
              <a:gd name="connsiteY11" fmla="*/ 5611631 h 5611631"/>
              <a:gd name="connsiteX12" fmla="*/ 3739939 w 4544059"/>
              <a:gd name="connsiteY12" fmla="*/ 5611631 h 5611631"/>
              <a:gd name="connsiteX13" fmla="*/ 3647330 w 4544059"/>
              <a:gd name="connsiteY13" fmla="*/ 5611631 h 5611631"/>
              <a:gd name="connsiteX14" fmla="*/ 3556124 w 4544059"/>
              <a:gd name="connsiteY14" fmla="*/ 5607891 h 5611631"/>
              <a:gd name="connsiteX15" fmla="*/ 3465386 w 4544059"/>
              <a:gd name="connsiteY15" fmla="*/ 5602277 h 5611631"/>
              <a:gd name="connsiteX16" fmla="*/ 3374645 w 4544059"/>
              <a:gd name="connsiteY16" fmla="*/ 5594794 h 5611631"/>
              <a:gd name="connsiteX17" fmla="*/ 3285311 w 4544059"/>
              <a:gd name="connsiteY17" fmla="*/ 5583568 h 5611631"/>
              <a:gd name="connsiteX18" fmla="*/ 3194571 w 4544059"/>
              <a:gd name="connsiteY18" fmla="*/ 5572810 h 5611631"/>
              <a:gd name="connsiteX19" fmla="*/ 3105703 w 4544059"/>
              <a:gd name="connsiteY19" fmla="*/ 5557843 h 5611631"/>
              <a:gd name="connsiteX20" fmla="*/ 3016836 w 4544059"/>
              <a:gd name="connsiteY20" fmla="*/ 5541006 h 5611631"/>
              <a:gd name="connsiteX21" fmla="*/ 2929371 w 4544059"/>
              <a:gd name="connsiteY21" fmla="*/ 5520893 h 5611631"/>
              <a:gd name="connsiteX22" fmla="*/ 2840502 w 4544059"/>
              <a:gd name="connsiteY22" fmla="*/ 5500313 h 5611631"/>
              <a:gd name="connsiteX23" fmla="*/ 2753506 w 4544059"/>
              <a:gd name="connsiteY23" fmla="*/ 5475991 h 5611631"/>
              <a:gd name="connsiteX24" fmla="*/ 2667911 w 4544059"/>
              <a:gd name="connsiteY24" fmla="*/ 5452137 h 5611631"/>
              <a:gd name="connsiteX25" fmla="*/ 2580915 w 4544059"/>
              <a:gd name="connsiteY25" fmla="*/ 5424074 h 5611631"/>
              <a:gd name="connsiteX26" fmla="*/ 2495788 w 4544059"/>
              <a:gd name="connsiteY26" fmla="*/ 5392735 h 5611631"/>
              <a:gd name="connsiteX27" fmla="*/ 2410661 w 4544059"/>
              <a:gd name="connsiteY27" fmla="*/ 5361398 h 5611631"/>
              <a:gd name="connsiteX28" fmla="*/ 2326939 w 4544059"/>
              <a:gd name="connsiteY28" fmla="*/ 5328190 h 5611631"/>
              <a:gd name="connsiteX29" fmla="*/ 2238072 w 4544059"/>
              <a:gd name="connsiteY29" fmla="*/ 5288902 h 5611631"/>
              <a:gd name="connsiteX30" fmla="*/ 2151074 w 4544059"/>
              <a:gd name="connsiteY30" fmla="*/ 5248209 h 5611631"/>
              <a:gd name="connsiteX31" fmla="*/ 2065480 w 4544059"/>
              <a:gd name="connsiteY31" fmla="*/ 5203775 h 5611631"/>
              <a:gd name="connsiteX32" fmla="*/ 1980354 w 4544059"/>
              <a:gd name="connsiteY32" fmla="*/ 5159341 h 5611631"/>
              <a:gd name="connsiteX33" fmla="*/ 1896631 w 4544059"/>
              <a:gd name="connsiteY33" fmla="*/ 5110696 h 5611631"/>
              <a:gd name="connsiteX34" fmla="*/ 1815247 w 4544059"/>
              <a:gd name="connsiteY34" fmla="*/ 5060651 h 5611631"/>
              <a:gd name="connsiteX35" fmla="*/ 1735734 w 4544059"/>
              <a:gd name="connsiteY35" fmla="*/ 5008732 h 5611631"/>
              <a:gd name="connsiteX36" fmla="*/ 1655753 w 4544059"/>
              <a:gd name="connsiteY36" fmla="*/ 4954944 h 5611631"/>
              <a:gd name="connsiteX37" fmla="*/ 1787651 w 4544059"/>
              <a:gd name="connsiteY37" fmla="*/ 4954944 h 5611631"/>
              <a:gd name="connsiteX38" fmla="*/ 1974742 w 4544059"/>
              <a:gd name="connsiteY38" fmla="*/ 4954944 h 5611631"/>
              <a:gd name="connsiteX39" fmla="*/ 1911598 w 4544059"/>
              <a:gd name="connsiteY39" fmla="*/ 4909106 h 5611631"/>
              <a:gd name="connsiteX40" fmla="*/ 1848455 w 4544059"/>
              <a:gd name="connsiteY40" fmla="*/ 4862334 h 5611631"/>
              <a:gd name="connsiteX41" fmla="*/ 1787651 w 4544059"/>
              <a:gd name="connsiteY41" fmla="*/ 4814158 h 5611631"/>
              <a:gd name="connsiteX42" fmla="*/ 1726378 w 4544059"/>
              <a:gd name="connsiteY42" fmla="*/ 4764111 h 5611631"/>
              <a:gd name="connsiteX43" fmla="*/ 1666976 w 4544059"/>
              <a:gd name="connsiteY43" fmla="*/ 4712194 h 5611631"/>
              <a:gd name="connsiteX44" fmla="*/ 1607577 w 4544059"/>
              <a:gd name="connsiteY44" fmla="*/ 4658404 h 5611631"/>
              <a:gd name="connsiteX45" fmla="*/ 1550046 w 4544059"/>
              <a:gd name="connsiteY45" fmla="*/ 4604616 h 5611631"/>
              <a:gd name="connsiteX46" fmla="*/ 1492515 w 4544059"/>
              <a:gd name="connsiteY46" fmla="*/ 4549426 h 5611631"/>
              <a:gd name="connsiteX47" fmla="*/ 1431243 w 4544059"/>
              <a:gd name="connsiteY47" fmla="*/ 4486281 h 5611631"/>
              <a:gd name="connsiteX48" fmla="*/ 1372310 w 4544059"/>
              <a:gd name="connsiteY48" fmla="*/ 4421268 h 5611631"/>
              <a:gd name="connsiteX49" fmla="*/ 1312908 w 4544059"/>
              <a:gd name="connsiteY49" fmla="*/ 4356254 h 5611631"/>
              <a:gd name="connsiteX50" fmla="*/ 1257249 w 4544059"/>
              <a:gd name="connsiteY50" fmla="*/ 4289836 h 5611631"/>
              <a:gd name="connsiteX51" fmla="*/ 1201589 w 4544059"/>
              <a:gd name="connsiteY51" fmla="*/ 4221080 h 5611631"/>
              <a:gd name="connsiteX52" fmla="*/ 1149673 w 4544059"/>
              <a:gd name="connsiteY52" fmla="*/ 4152326 h 5611631"/>
              <a:gd name="connsiteX53" fmla="*/ 1097754 w 4544059"/>
              <a:gd name="connsiteY53" fmla="*/ 4082165 h 5611631"/>
              <a:gd name="connsiteX54" fmla="*/ 1047709 w 4544059"/>
              <a:gd name="connsiteY54" fmla="*/ 4009669 h 5611631"/>
              <a:gd name="connsiteX55" fmla="*/ 1001404 w 4544059"/>
              <a:gd name="connsiteY55" fmla="*/ 3937172 h 5611631"/>
              <a:gd name="connsiteX56" fmla="*/ 955099 w 4544059"/>
              <a:gd name="connsiteY56" fmla="*/ 3863271 h 5611631"/>
              <a:gd name="connsiteX57" fmla="*/ 910196 w 4544059"/>
              <a:gd name="connsiteY57" fmla="*/ 3788901 h 5611631"/>
              <a:gd name="connsiteX58" fmla="*/ 867634 w 4544059"/>
              <a:gd name="connsiteY58" fmla="*/ 3713130 h 5611631"/>
              <a:gd name="connsiteX59" fmla="*/ 826941 w 4544059"/>
              <a:gd name="connsiteY59" fmla="*/ 3635487 h 5611631"/>
              <a:gd name="connsiteX60" fmla="*/ 788119 w 4544059"/>
              <a:gd name="connsiteY60" fmla="*/ 3557376 h 5611631"/>
              <a:gd name="connsiteX61" fmla="*/ 751169 w 4544059"/>
              <a:gd name="connsiteY61" fmla="*/ 3477863 h 5611631"/>
              <a:gd name="connsiteX62" fmla="*/ 715623 w 4544059"/>
              <a:gd name="connsiteY62" fmla="*/ 3396012 h 5611631"/>
              <a:gd name="connsiteX63" fmla="*/ 688026 w 4544059"/>
              <a:gd name="connsiteY63" fmla="*/ 3329127 h 5611631"/>
              <a:gd name="connsiteX64" fmla="*/ 661835 w 4544059"/>
              <a:gd name="connsiteY64" fmla="*/ 3262243 h 5611631"/>
              <a:gd name="connsiteX65" fmla="*/ 1058934 w 4544059"/>
              <a:gd name="connsiteY65" fmla="*/ 3262243 h 5611631"/>
              <a:gd name="connsiteX66" fmla="*/ 1058934 w 4544059"/>
              <a:gd name="connsiteY66" fmla="*/ 3008734 h 5611631"/>
              <a:gd name="connsiteX67" fmla="*/ 576708 w 4544059"/>
              <a:gd name="connsiteY67" fmla="*/ 3008734 h 5611631"/>
              <a:gd name="connsiteX68" fmla="*/ 557999 w 4544059"/>
              <a:gd name="connsiteY68" fmla="*/ 2943720 h 5611631"/>
              <a:gd name="connsiteX69" fmla="*/ 541629 w 4544059"/>
              <a:gd name="connsiteY69" fmla="*/ 2878706 h 5611631"/>
              <a:gd name="connsiteX70" fmla="*/ 526661 w 4544059"/>
              <a:gd name="connsiteY70" fmla="*/ 2814160 h 5611631"/>
              <a:gd name="connsiteX71" fmla="*/ 511694 w 4544059"/>
              <a:gd name="connsiteY71" fmla="*/ 2749146 h 5611631"/>
              <a:gd name="connsiteX72" fmla="*/ 380262 w 4544059"/>
              <a:gd name="connsiteY72" fmla="*/ 2749146 h 5611631"/>
              <a:gd name="connsiteX73" fmla="*/ 367166 w 4544059"/>
              <a:gd name="connsiteY73" fmla="*/ 2686004 h 5611631"/>
              <a:gd name="connsiteX74" fmla="*/ 354071 w 4544059"/>
              <a:gd name="connsiteY74" fmla="*/ 2622862 h 5611631"/>
              <a:gd name="connsiteX75" fmla="*/ 345183 w 4544059"/>
              <a:gd name="connsiteY75" fmla="*/ 2559720 h 5611631"/>
              <a:gd name="connsiteX76" fmla="*/ 335829 w 4544059"/>
              <a:gd name="connsiteY76" fmla="*/ 2494706 h 5611631"/>
              <a:gd name="connsiteX77" fmla="*/ 326474 w 4544059"/>
              <a:gd name="connsiteY77" fmla="*/ 2432030 h 5611631"/>
              <a:gd name="connsiteX78" fmla="*/ 318991 w 4544059"/>
              <a:gd name="connsiteY78" fmla="*/ 2367015 h 5611631"/>
              <a:gd name="connsiteX79" fmla="*/ 313378 w 4544059"/>
              <a:gd name="connsiteY79" fmla="*/ 2303872 h 5611631"/>
              <a:gd name="connsiteX80" fmla="*/ 307766 w 4544059"/>
              <a:gd name="connsiteY80" fmla="*/ 2239326 h 5611631"/>
              <a:gd name="connsiteX81" fmla="*/ 120675 w 4544059"/>
              <a:gd name="connsiteY81" fmla="*/ 2239326 h 5611631"/>
              <a:gd name="connsiteX82" fmla="*/ 0 w 4544059"/>
              <a:gd name="connsiteY82" fmla="*/ 2239326 h 5611631"/>
              <a:gd name="connsiteX83" fmla="*/ 0 w 4544059"/>
              <a:gd name="connsiteY83" fmla="*/ 1984883 h 5611631"/>
              <a:gd name="connsiteX84" fmla="*/ 111321 w 4544059"/>
              <a:gd name="connsiteY84" fmla="*/ 1984883 h 5611631"/>
              <a:gd name="connsiteX85" fmla="*/ 298411 w 4544059"/>
              <a:gd name="connsiteY85" fmla="*/ 1984883 h 5611631"/>
              <a:gd name="connsiteX86" fmla="*/ 300281 w 4544059"/>
              <a:gd name="connsiteY86" fmla="*/ 1909580 h 5611631"/>
              <a:gd name="connsiteX87" fmla="*/ 302152 w 4544059"/>
              <a:gd name="connsiteY87" fmla="*/ 1833340 h 5611631"/>
              <a:gd name="connsiteX88" fmla="*/ 306361 w 4544059"/>
              <a:gd name="connsiteY88" fmla="*/ 1759439 h 5611631"/>
              <a:gd name="connsiteX89" fmla="*/ 311506 w 4544059"/>
              <a:gd name="connsiteY89" fmla="*/ 1685071 h 5611631"/>
              <a:gd name="connsiteX90" fmla="*/ 318991 w 4544059"/>
              <a:gd name="connsiteY90" fmla="*/ 1609299 h 5611631"/>
              <a:gd name="connsiteX91" fmla="*/ 326474 w 4544059"/>
              <a:gd name="connsiteY91" fmla="*/ 1534931 h 5611631"/>
              <a:gd name="connsiteX92" fmla="*/ 337700 w 4544059"/>
              <a:gd name="connsiteY92" fmla="*/ 1461030 h 5611631"/>
              <a:gd name="connsiteX93" fmla="*/ 348926 w 4544059"/>
              <a:gd name="connsiteY93" fmla="*/ 1388533 h 5611631"/>
              <a:gd name="connsiteX94" fmla="*/ 361554 w 4544059"/>
              <a:gd name="connsiteY94" fmla="*/ 1314632 h 5611631"/>
              <a:gd name="connsiteX95" fmla="*/ 374651 w 4544059"/>
              <a:gd name="connsiteY95" fmla="*/ 1242133 h 5611631"/>
              <a:gd name="connsiteX96" fmla="*/ 391488 w 4544059"/>
              <a:gd name="connsiteY96" fmla="*/ 1169637 h 5611631"/>
              <a:gd name="connsiteX97" fmla="*/ 407859 w 4544059"/>
              <a:gd name="connsiteY97" fmla="*/ 1097607 h 5611631"/>
              <a:gd name="connsiteX98" fmla="*/ 428439 w 4544059"/>
              <a:gd name="connsiteY98" fmla="*/ 1025108 h 5611631"/>
              <a:gd name="connsiteX99" fmla="*/ 449019 w 4544059"/>
              <a:gd name="connsiteY99" fmla="*/ 953078 h 5611631"/>
              <a:gd name="connsiteX100" fmla="*/ 469130 w 4544059"/>
              <a:gd name="connsiteY100" fmla="*/ 882453 h 5611631"/>
              <a:gd name="connsiteX101" fmla="*/ 493452 w 4544059"/>
              <a:gd name="connsiteY101" fmla="*/ 811826 h 5611631"/>
              <a:gd name="connsiteX102" fmla="*/ 1381197 w 4544059"/>
              <a:gd name="connsiteY102" fmla="*/ 811826 h 5611631"/>
              <a:gd name="connsiteX103" fmla="*/ 1381197 w 4544059"/>
              <a:gd name="connsiteY103" fmla="*/ 557850 h 5611631"/>
              <a:gd name="connsiteX104" fmla="*/ 591676 w 4544059"/>
              <a:gd name="connsiteY104" fmla="*/ 557850 h 5611631"/>
              <a:gd name="connsiteX105" fmla="*/ 465389 w 4544059"/>
              <a:gd name="connsiteY105" fmla="*/ 557850 h 5611631"/>
              <a:gd name="connsiteX106" fmla="*/ 500935 w 4544059"/>
              <a:gd name="connsiteY106" fmla="*/ 478337 h 5611631"/>
              <a:gd name="connsiteX107" fmla="*/ 537886 w 4544059"/>
              <a:gd name="connsiteY107" fmla="*/ 400226 h 5611631"/>
              <a:gd name="connsiteX108" fmla="*/ 576708 w 4544059"/>
              <a:gd name="connsiteY108" fmla="*/ 322585 h 5611631"/>
              <a:gd name="connsiteX109" fmla="*/ 617401 w 4544059"/>
              <a:gd name="connsiteY109" fmla="*/ 246346 h 5611631"/>
              <a:gd name="connsiteX110" fmla="*/ 658561 w 4544059"/>
              <a:gd name="connsiteY110" fmla="*/ 172444 h 5611631"/>
              <a:gd name="connsiteX111" fmla="*/ 702525 w 4544059"/>
              <a:gd name="connsiteY111" fmla="*/ 98075 h 5611631"/>
              <a:gd name="connsiteX112" fmla="*/ 749299 w 4544059"/>
              <a:gd name="connsiteY112" fmla="*/ 24175 h 5611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4544059" h="5611631">
                <a:moveTo>
                  <a:pt x="765149" y="0"/>
                </a:moveTo>
                <a:lnTo>
                  <a:pt x="4544059" y="0"/>
                </a:lnTo>
                <a:lnTo>
                  <a:pt x="4544059" y="5523123"/>
                </a:lnTo>
                <a:lnTo>
                  <a:pt x="4505140" y="5531650"/>
                </a:lnTo>
                <a:lnTo>
                  <a:pt x="4423287" y="5548489"/>
                </a:lnTo>
                <a:lnTo>
                  <a:pt x="4340034" y="5563455"/>
                </a:lnTo>
                <a:lnTo>
                  <a:pt x="4256778" y="5576552"/>
                </a:lnTo>
                <a:lnTo>
                  <a:pt x="4173054" y="5587778"/>
                </a:lnTo>
                <a:lnTo>
                  <a:pt x="4087929" y="5594794"/>
                </a:lnTo>
                <a:lnTo>
                  <a:pt x="4002334" y="5602277"/>
                </a:lnTo>
                <a:lnTo>
                  <a:pt x="3917209" y="5607891"/>
                </a:lnTo>
                <a:lnTo>
                  <a:pt x="3832083" y="5611631"/>
                </a:lnTo>
                <a:lnTo>
                  <a:pt x="3739939" y="5611631"/>
                </a:lnTo>
                <a:lnTo>
                  <a:pt x="3647330" y="5611631"/>
                </a:lnTo>
                <a:lnTo>
                  <a:pt x="3556124" y="5607891"/>
                </a:lnTo>
                <a:lnTo>
                  <a:pt x="3465386" y="5602277"/>
                </a:lnTo>
                <a:lnTo>
                  <a:pt x="3374645" y="5594794"/>
                </a:lnTo>
                <a:lnTo>
                  <a:pt x="3285311" y="5583568"/>
                </a:lnTo>
                <a:lnTo>
                  <a:pt x="3194571" y="5572810"/>
                </a:lnTo>
                <a:lnTo>
                  <a:pt x="3105703" y="5557843"/>
                </a:lnTo>
                <a:lnTo>
                  <a:pt x="3016836" y="5541006"/>
                </a:lnTo>
                <a:lnTo>
                  <a:pt x="2929371" y="5520893"/>
                </a:lnTo>
                <a:lnTo>
                  <a:pt x="2840502" y="5500313"/>
                </a:lnTo>
                <a:lnTo>
                  <a:pt x="2753506" y="5475991"/>
                </a:lnTo>
                <a:lnTo>
                  <a:pt x="2667911" y="5452137"/>
                </a:lnTo>
                <a:lnTo>
                  <a:pt x="2580915" y="5424074"/>
                </a:lnTo>
                <a:lnTo>
                  <a:pt x="2495788" y="5392735"/>
                </a:lnTo>
                <a:lnTo>
                  <a:pt x="2410661" y="5361398"/>
                </a:lnTo>
                <a:lnTo>
                  <a:pt x="2326939" y="5328190"/>
                </a:lnTo>
                <a:lnTo>
                  <a:pt x="2238072" y="5288902"/>
                </a:lnTo>
                <a:lnTo>
                  <a:pt x="2151074" y="5248209"/>
                </a:lnTo>
                <a:lnTo>
                  <a:pt x="2065480" y="5203775"/>
                </a:lnTo>
                <a:lnTo>
                  <a:pt x="1980354" y="5159341"/>
                </a:lnTo>
                <a:lnTo>
                  <a:pt x="1896631" y="5110696"/>
                </a:lnTo>
                <a:lnTo>
                  <a:pt x="1815247" y="5060651"/>
                </a:lnTo>
                <a:lnTo>
                  <a:pt x="1735734" y="5008732"/>
                </a:lnTo>
                <a:lnTo>
                  <a:pt x="1655753" y="4954944"/>
                </a:lnTo>
                <a:lnTo>
                  <a:pt x="1787651" y="4954944"/>
                </a:lnTo>
                <a:lnTo>
                  <a:pt x="1974742" y="4954944"/>
                </a:lnTo>
                <a:lnTo>
                  <a:pt x="1911598" y="4909106"/>
                </a:lnTo>
                <a:lnTo>
                  <a:pt x="1848455" y="4862334"/>
                </a:lnTo>
                <a:lnTo>
                  <a:pt x="1787651" y="4814158"/>
                </a:lnTo>
                <a:lnTo>
                  <a:pt x="1726378" y="4764111"/>
                </a:lnTo>
                <a:lnTo>
                  <a:pt x="1666976" y="4712194"/>
                </a:lnTo>
                <a:lnTo>
                  <a:pt x="1607577" y="4658404"/>
                </a:lnTo>
                <a:lnTo>
                  <a:pt x="1550046" y="4604616"/>
                </a:lnTo>
                <a:lnTo>
                  <a:pt x="1492515" y="4549426"/>
                </a:lnTo>
                <a:lnTo>
                  <a:pt x="1431243" y="4486281"/>
                </a:lnTo>
                <a:lnTo>
                  <a:pt x="1372310" y="4421268"/>
                </a:lnTo>
                <a:lnTo>
                  <a:pt x="1312908" y="4356254"/>
                </a:lnTo>
                <a:lnTo>
                  <a:pt x="1257249" y="4289836"/>
                </a:lnTo>
                <a:lnTo>
                  <a:pt x="1201589" y="4221080"/>
                </a:lnTo>
                <a:lnTo>
                  <a:pt x="1149673" y="4152326"/>
                </a:lnTo>
                <a:lnTo>
                  <a:pt x="1097754" y="4082165"/>
                </a:lnTo>
                <a:lnTo>
                  <a:pt x="1047709" y="4009669"/>
                </a:lnTo>
                <a:lnTo>
                  <a:pt x="1001404" y="3937172"/>
                </a:lnTo>
                <a:lnTo>
                  <a:pt x="955099" y="3863271"/>
                </a:lnTo>
                <a:lnTo>
                  <a:pt x="910196" y="3788901"/>
                </a:lnTo>
                <a:lnTo>
                  <a:pt x="867634" y="3713130"/>
                </a:lnTo>
                <a:lnTo>
                  <a:pt x="826941" y="3635487"/>
                </a:lnTo>
                <a:lnTo>
                  <a:pt x="788119" y="3557376"/>
                </a:lnTo>
                <a:lnTo>
                  <a:pt x="751169" y="3477863"/>
                </a:lnTo>
                <a:lnTo>
                  <a:pt x="715623" y="3396012"/>
                </a:lnTo>
                <a:lnTo>
                  <a:pt x="688026" y="3329127"/>
                </a:lnTo>
                <a:lnTo>
                  <a:pt x="661835" y="3262243"/>
                </a:lnTo>
                <a:lnTo>
                  <a:pt x="1058934" y="3262243"/>
                </a:lnTo>
                <a:lnTo>
                  <a:pt x="1058934" y="3008734"/>
                </a:lnTo>
                <a:lnTo>
                  <a:pt x="576708" y="3008734"/>
                </a:lnTo>
                <a:lnTo>
                  <a:pt x="557999" y="2943720"/>
                </a:lnTo>
                <a:lnTo>
                  <a:pt x="541629" y="2878706"/>
                </a:lnTo>
                <a:lnTo>
                  <a:pt x="526661" y="2814160"/>
                </a:lnTo>
                <a:lnTo>
                  <a:pt x="511694" y="2749146"/>
                </a:lnTo>
                <a:lnTo>
                  <a:pt x="380262" y="2749146"/>
                </a:lnTo>
                <a:lnTo>
                  <a:pt x="367166" y="2686004"/>
                </a:lnTo>
                <a:lnTo>
                  <a:pt x="354071" y="2622862"/>
                </a:lnTo>
                <a:lnTo>
                  <a:pt x="345183" y="2559720"/>
                </a:lnTo>
                <a:lnTo>
                  <a:pt x="335829" y="2494706"/>
                </a:lnTo>
                <a:lnTo>
                  <a:pt x="326474" y="2432030"/>
                </a:lnTo>
                <a:lnTo>
                  <a:pt x="318991" y="2367015"/>
                </a:lnTo>
                <a:lnTo>
                  <a:pt x="313378" y="2303872"/>
                </a:lnTo>
                <a:lnTo>
                  <a:pt x="307766" y="2239326"/>
                </a:lnTo>
                <a:lnTo>
                  <a:pt x="120675" y="2239326"/>
                </a:lnTo>
                <a:lnTo>
                  <a:pt x="0" y="2239326"/>
                </a:lnTo>
                <a:lnTo>
                  <a:pt x="0" y="1984883"/>
                </a:lnTo>
                <a:lnTo>
                  <a:pt x="111321" y="1984883"/>
                </a:lnTo>
                <a:lnTo>
                  <a:pt x="298411" y="1984883"/>
                </a:lnTo>
                <a:cubicBezTo>
                  <a:pt x="299034" y="1959782"/>
                  <a:pt x="299658" y="1934681"/>
                  <a:pt x="300281" y="1909580"/>
                </a:cubicBezTo>
                <a:cubicBezTo>
                  <a:pt x="300905" y="1884167"/>
                  <a:pt x="301528" y="1858753"/>
                  <a:pt x="302152" y="1833340"/>
                </a:cubicBezTo>
                <a:lnTo>
                  <a:pt x="306361" y="1759439"/>
                </a:lnTo>
                <a:lnTo>
                  <a:pt x="311506" y="1685071"/>
                </a:lnTo>
                <a:lnTo>
                  <a:pt x="318991" y="1609299"/>
                </a:lnTo>
                <a:lnTo>
                  <a:pt x="326474" y="1534931"/>
                </a:lnTo>
                <a:lnTo>
                  <a:pt x="337700" y="1461030"/>
                </a:lnTo>
                <a:lnTo>
                  <a:pt x="348926" y="1388533"/>
                </a:lnTo>
                <a:lnTo>
                  <a:pt x="361554" y="1314632"/>
                </a:lnTo>
                <a:lnTo>
                  <a:pt x="374651" y="1242133"/>
                </a:lnTo>
                <a:lnTo>
                  <a:pt x="391488" y="1169637"/>
                </a:lnTo>
                <a:lnTo>
                  <a:pt x="407859" y="1097607"/>
                </a:lnTo>
                <a:lnTo>
                  <a:pt x="428439" y="1025108"/>
                </a:lnTo>
                <a:lnTo>
                  <a:pt x="449019" y="953078"/>
                </a:lnTo>
                <a:lnTo>
                  <a:pt x="469130" y="882453"/>
                </a:lnTo>
                <a:lnTo>
                  <a:pt x="493452" y="811826"/>
                </a:lnTo>
                <a:lnTo>
                  <a:pt x="1381197" y="811826"/>
                </a:lnTo>
                <a:lnTo>
                  <a:pt x="1381197" y="557850"/>
                </a:lnTo>
                <a:lnTo>
                  <a:pt x="591676" y="557850"/>
                </a:lnTo>
                <a:lnTo>
                  <a:pt x="465389" y="557850"/>
                </a:lnTo>
                <a:lnTo>
                  <a:pt x="500935" y="478337"/>
                </a:lnTo>
                <a:lnTo>
                  <a:pt x="537886" y="400226"/>
                </a:lnTo>
                <a:lnTo>
                  <a:pt x="576708" y="322585"/>
                </a:lnTo>
                <a:lnTo>
                  <a:pt x="617401" y="246346"/>
                </a:lnTo>
                <a:lnTo>
                  <a:pt x="658561" y="172444"/>
                </a:lnTo>
                <a:lnTo>
                  <a:pt x="702525" y="98075"/>
                </a:lnTo>
                <a:lnTo>
                  <a:pt x="749299" y="24175"/>
                </a:lnTo>
                <a:close/>
              </a:path>
            </a:pathLst>
          </a:custGeom>
          <a:solidFill>
            <a:schemeClr val="accent6"/>
          </a:solidFill>
        </p:spPr>
        <p:txBody>
          <a:bodyPr wrap="square">
            <a:noAutofit/>
          </a:bodyPr>
          <a:lstStyle/>
          <a:p>
            <a:r>
              <a:rPr lang="en-US"/>
              <a:t>Click icon to add picture</a:t>
            </a:r>
          </a:p>
        </p:txBody>
      </p:sp>
      <p:sp>
        <p:nvSpPr>
          <p:cNvPr id="2" name="Title"/>
          <p:cNvSpPr>
            <a:spLocks noGrp="1"/>
          </p:cNvSpPr>
          <p:nvPr>
            <p:ph type="title" hasCustomPrompt="1"/>
          </p:nvPr>
        </p:nvSpPr>
        <p:spPr>
          <a:xfrm>
            <a:off x="838200" y="571500"/>
            <a:ext cx="6019800" cy="800100"/>
          </a:xfrm>
        </p:spPr>
        <p:txBody>
          <a:bodyPr/>
          <a:lstStyle>
            <a:lvl1pPr>
              <a:defRPr/>
            </a:lvl1pPr>
          </a:lstStyle>
          <a:p>
            <a:r>
              <a:rPr lang="en-US"/>
              <a:t>Insert Title, 28pt Segoe UI Bold</a:t>
            </a:r>
          </a:p>
        </p:txBody>
      </p:sp>
      <p:sp>
        <p:nvSpPr>
          <p:cNvPr id="12" name="Content Placeholder"/>
          <p:cNvSpPr>
            <a:spLocks noGrp="1"/>
          </p:cNvSpPr>
          <p:nvPr>
            <p:ph sz="quarter" idx="13"/>
          </p:nvPr>
        </p:nvSpPr>
        <p:spPr>
          <a:xfrm>
            <a:off x="838200" y="1562100"/>
            <a:ext cx="6019800" cy="3924300"/>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p:cNvSpPr>
            <a:spLocks noGrp="1"/>
          </p:cNvSpPr>
          <p:nvPr>
            <p:ph type="ftr" sz="quarter" idx="11"/>
          </p:nvPr>
        </p:nvSpPr>
        <p:spPr/>
        <p:txBody>
          <a:bodyPr/>
          <a:lstStyle>
            <a:lvl1pPr algn="l">
              <a:defRPr/>
            </a:lvl1pPr>
          </a:lstStyle>
          <a:p>
            <a:r>
              <a:rPr lang="en-US"/>
              <a:t>FOR INTERNAL USE ONLY • OFFICE OF INFORMATION AND TECHNOLOGY</a:t>
            </a:r>
          </a:p>
        </p:txBody>
      </p:sp>
      <p:sp>
        <p:nvSpPr>
          <p:cNvPr id="6" name="Slide Number Placeholder"/>
          <p:cNvSpPr>
            <a:spLocks noGrp="1"/>
          </p:cNvSpPr>
          <p:nvPr>
            <p:ph type="sldNum" sz="quarter" idx="12"/>
          </p:nvPr>
        </p:nvSpPr>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2852960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FD2BBA77-FA76-4446-8D40-E07F5EB58DB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a:xfrm>
            <a:off x="838200" y="571500"/>
            <a:ext cx="4457700" cy="800100"/>
          </a:xfrm>
        </p:spPr>
        <p:txBody>
          <a:bodyPr/>
          <a:lstStyle>
            <a:lvl1pPr>
              <a:defRPr/>
            </a:lvl1pPr>
          </a:lstStyle>
          <a:p>
            <a:r>
              <a:rPr lang="en-US"/>
              <a:t>Insert Title, 28pt Segoe UI Bold</a:t>
            </a:r>
          </a:p>
        </p:txBody>
      </p:sp>
      <p:sp>
        <p:nvSpPr>
          <p:cNvPr id="12" name="Content Placeholder"/>
          <p:cNvSpPr>
            <a:spLocks noGrp="1"/>
          </p:cNvSpPr>
          <p:nvPr>
            <p:ph sz="quarter" idx="13"/>
          </p:nvPr>
        </p:nvSpPr>
        <p:spPr>
          <a:xfrm>
            <a:off x="838200" y="1562100"/>
            <a:ext cx="4457700" cy="3924300"/>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reeform 12">
            <a:extLst>
              <a:ext uri="{FF2B5EF4-FFF2-40B4-BE49-F238E27FC236}">
                <a16:creationId xmlns:a16="http://schemas.microsoft.com/office/drawing/2014/main" id="{F45E5642-1377-2441-8B4F-6E54984E6912}"/>
              </a:ext>
            </a:extLst>
          </p:cNvPr>
          <p:cNvSpPr>
            <a:spLocks noGrp="1" noEditPoints="1"/>
          </p:cNvSpPr>
          <p:nvPr>
            <p:ph type="pic" sz="quarter" idx="10"/>
          </p:nvPr>
        </p:nvSpPr>
        <p:spPr bwMode="auto">
          <a:xfrm>
            <a:off x="6032658" y="1"/>
            <a:ext cx="6162952" cy="6023790"/>
          </a:xfrm>
          <a:custGeom>
            <a:avLst/>
            <a:gdLst>
              <a:gd name="T0" fmla="*/ 4200 w 4653"/>
              <a:gd name="T1" fmla="*/ 0 h 4544"/>
              <a:gd name="T2" fmla="*/ 2989 w 4653"/>
              <a:gd name="T3" fmla="*/ 0 h 4544"/>
              <a:gd name="T4" fmla="*/ 3442 w 4653"/>
              <a:gd name="T5" fmla="*/ 1692 h 4544"/>
              <a:gd name="T6" fmla="*/ 4653 w 4653"/>
              <a:gd name="T7" fmla="*/ 1692 h 4544"/>
              <a:gd name="T8" fmla="*/ 4200 w 4653"/>
              <a:gd name="T9" fmla="*/ 0 h 4544"/>
              <a:gd name="T10" fmla="*/ 2942 w 4653"/>
              <a:gd name="T11" fmla="*/ 0 h 4544"/>
              <a:gd name="T12" fmla="*/ 1732 w 4653"/>
              <a:gd name="T13" fmla="*/ 0 h 4544"/>
              <a:gd name="T14" fmla="*/ 2594 w 4653"/>
              <a:gd name="T15" fmla="*/ 3227 h 4544"/>
              <a:gd name="T16" fmla="*/ 3805 w 4653"/>
              <a:gd name="T17" fmla="*/ 3227 h 4544"/>
              <a:gd name="T18" fmla="*/ 2942 w 4653"/>
              <a:gd name="T19" fmla="*/ 0 h 4544"/>
              <a:gd name="T20" fmla="*/ 430 w 4653"/>
              <a:gd name="T21" fmla="*/ 4544 h 4544"/>
              <a:gd name="T22" fmla="*/ 1641 w 4653"/>
              <a:gd name="T23" fmla="*/ 4544 h 4544"/>
              <a:gd name="T24" fmla="*/ 1212 w 4653"/>
              <a:gd name="T25" fmla="*/ 2939 h 4544"/>
              <a:gd name="T26" fmla="*/ 0 w 4653"/>
              <a:gd name="T27" fmla="*/ 2939 h 4544"/>
              <a:gd name="T28" fmla="*/ 430 w 4653"/>
              <a:gd name="T29" fmla="*/ 4544 h 4544"/>
              <a:gd name="T30" fmla="*/ 1688 w 4653"/>
              <a:gd name="T31" fmla="*/ 4544 h 4544"/>
              <a:gd name="T32" fmla="*/ 2900 w 4653"/>
              <a:gd name="T33" fmla="*/ 4544 h 4544"/>
              <a:gd name="T34" fmla="*/ 1987 w 4653"/>
              <a:gd name="T35" fmla="*/ 1131 h 4544"/>
              <a:gd name="T36" fmla="*/ 775 w 4653"/>
              <a:gd name="T37" fmla="*/ 1131 h 4544"/>
              <a:gd name="T38" fmla="*/ 1688 w 4653"/>
              <a:gd name="T39" fmla="*/ 4544 h 4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53" h="4544">
                <a:moveTo>
                  <a:pt x="4200" y="0"/>
                </a:moveTo>
                <a:lnTo>
                  <a:pt x="2989" y="0"/>
                </a:lnTo>
                <a:lnTo>
                  <a:pt x="3442" y="1692"/>
                </a:lnTo>
                <a:lnTo>
                  <a:pt x="4653" y="1692"/>
                </a:lnTo>
                <a:lnTo>
                  <a:pt x="4200" y="0"/>
                </a:lnTo>
                <a:close/>
                <a:moveTo>
                  <a:pt x="2942" y="0"/>
                </a:moveTo>
                <a:lnTo>
                  <a:pt x="1732" y="0"/>
                </a:lnTo>
                <a:lnTo>
                  <a:pt x="2594" y="3227"/>
                </a:lnTo>
                <a:lnTo>
                  <a:pt x="3805" y="3227"/>
                </a:lnTo>
                <a:lnTo>
                  <a:pt x="2942" y="0"/>
                </a:lnTo>
                <a:close/>
                <a:moveTo>
                  <a:pt x="430" y="4544"/>
                </a:moveTo>
                <a:lnTo>
                  <a:pt x="1641" y="4544"/>
                </a:lnTo>
                <a:lnTo>
                  <a:pt x="1212" y="2939"/>
                </a:lnTo>
                <a:lnTo>
                  <a:pt x="0" y="2939"/>
                </a:lnTo>
                <a:lnTo>
                  <a:pt x="430" y="4544"/>
                </a:lnTo>
                <a:close/>
                <a:moveTo>
                  <a:pt x="1688" y="4544"/>
                </a:moveTo>
                <a:lnTo>
                  <a:pt x="2900" y="4544"/>
                </a:lnTo>
                <a:lnTo>
                  <a:pt x="1987" y="1131"/>
                </a:lnTo>
                <a:lnTo>
                  <a:pt x="775" y="1131"/>
                </a:lnTo>
                <a:lnTo>
                  <a:pt x="1688" y="4544"/>
                </a:lnTo>
                <a:close/>
              </a:path>
            </a:pathLst>
          </a:custGeom>
          <a:solidFill>
            <a:schemeClr val="bg1">
              <a:lumMod val="85000"/>
            </a:schemeClr>
          </a:solidFill>
          <a:ln>
            <a:noFill/>
          </a:ln>
          <a:effectLst/>
        </p:spPr>
        <p:txBody>
          <a:bodyPr vert="horz" wrap="square" lIns="91440" tIns="45720" rIns="91440" bIns="45720" numCol="1" anchor="t" anchorCtr="0" compatLnSpc="1">
            <a:prstTxWarp prst="textNoShape">
              <a:avLst/>
            </a:prstTxWarp>
          </a:bodyPr>
          <a:lstStyle>
            <a:lvl1pPr>
              <a:defRPr lang="en-US" sz="100"/>
            </a:lvl1pPr>
          </a:lstStyle>
          <a:p>
            <a:pPr lvl="0"/>
            <a:r>
              <a:rPr lang="en-US"/>
              <a:t>Click icon to add picture</a:t>
            </a:r>
          </a:p>
        </p:txBody>
      </p:sp>
      <p:sp>
        <p:nvSpPr>
          <p:cNvPr id="5" name="Footer Placeholder"/>
          <p:cNvSpPr>
            <a:spLocks noGrp="1"/>
          </p:cNvSpPr>
          <p:nvPr>
            <p:ph type="ftr" sz="quarter" idx="11"/>
          </p:nvPr>
        </p:nvSpPr>
        <p:spPr/>
        <p:txBody>
          <a:bodyPr/>
          <a:lstStyle>
            <a:lvl1pPr algn="l">
              <a:defRPr/>
            </a:lvl1pPr>
          </a:lstStyle>
          <a:p>
            <a:r>
              <a:rPr lang="en-US"/>
              <a:t>FOR INTERNAL USE ONLY • OFFICE OF INFORMATION AND TECHNOLOGY</a:t>
            </a:r>
          </a:p>
        </p:txBody>
      </p:sp>
      <p:sp>
        <p:nvSpPr>
          <p:cNvPr id="6" name="Slide Number Placeholder"/>
          <p:cNvSpPr>
            <a:spLocks noGrp="1"/>
          </p:cNvSpPr>
          <p:nvPr>
            <p:ph type="sldNum" sz="quarter" idx="12"/>
          </p:nvPr>
        </p:nvSpPr>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32403773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D88BFA6-B369-7E4C-A179-E4B67FC9C25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a:xfrm>
            <a:off x="838200" y="571500"/>
            <a:ext cx="6019800" cy="800100"/>
          </a:xfrm>
        </p:spPr>
        <p:txBody>
          <a:bodyPr/>
          <a:lstStyle>
            <a:lvl1pPr>
              <a:defRPr/>
            </a:lvl1pPr>
          </a:lstStyle>
          <a:p>
            <a:r>
              <a:rPr lang="en-US"/>
              <a:t>Insert Title, 28pt Segoe UI Bold</a:t>
            </a:r>
          </a:p>
        </p:txBody>
      </p:sp>
      <p:sp>
        <p:nvSpPr>
          <p:cNvPr id="12" name="Content Placeholder"/>
          <p:cNvSpPr>
            <a:spLocks noGrp="1"/>
          </p:cNvSpPr>
          <p:nvPr>
            <p:ph sz="quarter" idx="13"/>
          </p:nvPr>
        </p:nvSpPr>
        <p:spPr>
          <a:xfrm>
            <a:off x="838200" y="1562100"/>
            <a:ext cx="6019800" cy="3924300"/>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a:extLst>
              <a:ext uri="{FF2B5EF4-FFF2-40B4-BE49-F238E27FC236}">
                <a16:creationId xmlns:a16="http://schemas.microsoft.com/office/drawing/2014/main" id="{DDE6EFA1-1208-6345-A8F6-E8D527623FC1}"/>
              </a:ext>
            </a:extLst>
          </p:cNvPr>
          <p:cNvSpPr>
            <a:spLocks noGrp="1"/>
          </p:cNvSpPr>
          <p:nvPr>
            <p:ph type="pic" sz="quarter" idx="10"/>
          </p:nvPr>
        </p:nvSpPr>
        <p:spPr bwMode="auto">
          <a:xfrm>
            <a:off x="7201092" y="0"/>
            <a:ext cx="4421091" cy="3661593"/>
          </a:xfrm>
          <a:custGeom>
            <a:avLst/>
            <a:gdLst>
              <a:gd name="connsiteX0" fmla="*/ 0 w 4421091"/>
              <a:gd name="connsiteY0" fmla="*/ 0 h 3661593"/>
              <a:gd name="connsiteX1" fmla="*/ 4421091 w 4421091"/>
              <a:gd name="connsiteY1" fmla="*/ 0 h 3661593"/>
              <a:gd name="connsiteX2" fmla="*/ 2210546 w 4421091"/>
              <a:gd name="connsiteY2" fmla="*/ 3661593 h 3661593"/>
            </a:gdLst>
            <a:ahLst/>
            <a:cxnLst>
              <a:cxn ang="0">
                <a:pos x="connsiteX0" y="connsiteY0"/>
              </a:cxn>
              <a:cxn ang="0">
                <a:pos x="connsiteX1" y="connsiteY1"/>
              </a:cxn>
              <a:cxn ang="0">
                <a:pos x="connsiteX2" y="connsiteY2"/>
              </a:cxn>
            </a:cxnLst>
            <a:rect l="l" t="t" r="r" b="b"/>
            <a:pathLst>
              <a:path w="4421091" h="3661593">
                <a:moveTo>
                  <a:pt x="0" y="0"/>
                </a:moveTo>
                <a:lnTo>
                  <a:pt x="4421091" y="0"/>
                </a:lnTo>
                <a:lnTo>
                  <a:pt x="2210546" y="3661593"/>
                </a:lnTo>
                <a:close/>
              </a:path>
            </a:pathLst>
          </a:custGeom>
          <a:solidFill>
            <a:schemeClr val="bg2">
              <a:lumMod val="85000"/>
            </a:schemeClr>
          </a:solidFill>
          <a:ln>
            <a:noFill/>
          </a:ln>
          <a:effectLst/>
        </p:spPr>
        <p:txBody>
          <a:bodyPr vert="horz" wrap="square" lIns="91440" tIns="45720" rIns="91440" bIns="45720" numCol="1" anchor="t" anchorCtr="0" compatLnSpc="1">
            <a:prstTxWarp prst="textNoShape">
              <a:avLst/>
            </a:prstTxWarp>
            <a:noAutofit/>
          </a:bodyPr>
          <a:lstStyle>
            <a:lvl1pPr>
              <a:defRPr lang="en-US" sz="100"/>
            </a:lvl1pPr>
          </a:lstStyle>
          <a:p>
            <a:pPr lvl="0"/>
            <a:r>
              <a:rPr lang="en-US"/>
              <a:t>Click icon to add picture</a:t>
            </a:r>
          </a:p>
        </p:txBody>
      </p:sp>
      <p:sp>
        <p:nvSpPr>
          <p:cNvPr id="13" name="Picture Placeholder 12">
            <a:extLst>
              <a:ext uri="{FF2B5EF4-FFF2-40B4-BE49-F238E27FC236}">
                <a16:creationId xmlns:a16="http://schemas.microsoft.com/office/drawing/2014/main" id="{C3A24E1F-BADA-404E-B241-F356DEFBD37C}"/>
              </a:ext>
            </a:extLst>
          </p:cNvPr>
          <p:cNvSpPr>
            <a:spLocks noGrp="1"/>
          </p:cNvSpPr>
          <p:nvPr>
            <p:ph type="pic" sz="quarter" idx="14"/>
          </p:nvPr>
        </p:nvSpPr>
        <p:spPr bwMode="auto">
          <a:xfrm>
            <a:off x="8217316" y="828453"/>
            <a:ext cx="3974685" cy="5195338"/>
          </a:xfrm>
          <a:custGeom>
            <a:avLst/>
            <a:gdLst>
              <a:gd name="connsiteX0" fmla="*/ 3137619 w 3974685"/>
              <a:gd name="connsiteY0" fmla="*/ 0 h 5195338"/>
              <a:gd name="connsiteX1" fmla="*/ 3974685 w 3974685"/>
              <a:gd name="connsiteY1" fmla="*/ 1387035 h 5195338"/>
              <a:gd name="connsiteX2" fmla="*/ 3974685 w 3974685"/>
              <a:gd name="connsiteY2" fmla="*/ 5195338 h 5195338"/>
              <a:gd name="connsiteX3" fmla="*/ 0 w 3974685"/>
              <a:gd name="connsiteY3" fmla="*/ 5195338 h 5195338"/>
            </a:gdLst>
            <a:ahLst/>
            <a:cxnLst>
              <a:cxn ang="0">
                <a:pos x="connsiteX0" y="connsiteY0"/>
              </a:cxn>
              <a:cxn ang="0">
                <a:pos x="connsiteX1" y="connsiteY1"/>
              </a:cxn>
              <a:cxn ang="0">
                <a:pos x="connsiteX2" y="connsiteY2"/>
              </a:cxn>
              <a:cxn ang="0">
                <a:pos x="connsiteX3" y="connsiteY3"/>
              </a:cxn>
            </a:cxnLst>
            <a:rect l="l" t="t" r="r" b="b"/>
            <a:pathLst>
              <a:path w="3974685" h="5195338">
                <a:moveTo>
                  <a:pt x="3137619" y="0"/>
                </a:moveTo>
                <a:lnTo>
                  <a:pt x="3974685" y="1387035"/>
                </a:lnTo>
                <a:lnTo>
                  <a:pt x="3974685" y="5195338"/>
                </a:lnTo>
                <a:lnTo>
                  <a:pt x="0" y="5195338"/>
                </a:lnTo>
                <a:close/>
              </a:path>
            </a:pathLst>
          </a:custGeom>
          <a:solidFill>
            <a:schemeClr val="bg2">
              <a:lumMod val="85000"/>
            </a:schemeClr>
          </a:solidFill>
          <a:ln>
            <a:noFill/>
          </a:ln>
          <a:effectLst/>
        </p:spPr>
        <p:txBody>
          <a:bodyPr vert="horz" wrap="square" lIns="91440" tIns="45720" rIns="91440" bIns="45720" numCol="1" anchor="t" anchorCtr="0" compatLnSpc="1">
            <a:prstTxWarp prst="textNoShape">
              <a:avLst/>
            </a:prstTxWarp>
            <a:noAutofit/>
          </a:bodyPr>
          <a:lstStyle>
            <a:lvl1pPr>
              <a:defRPr lang="en-US" sz="100"/>
            </a:lvl1pPr>
          </a:lstStyle>
          <a:p>
            <a:pPr lvl="0"/>
            <a:r>
              <a:rPr lang="en-US"/>
              <a:t>Click icon to add picture</a:t>
            </a:r>
          </a:p>
        </p:txBody>
      </p:sp>
      <p:sp>
        <p:nvSpPr>
          <p:cNvPr id="5" name="Footer Placeholder"/>
          <p:cNvSpPr>
            <a:spLocks noGrp="1"/>
          </p:cNvSpPr>
          <p:nvPr>
            <p:ph type="ftr" sz="quarter" idx="11"/>
          </p:nvPr>
        </p:nvSpPr>
        <p:spPr/>
        <p:txBody>
          <a:bodyPr/>
          <a:lstStyle>
            <a:lvl1pPr algn="l">
              <a:defRPr/>
            </a:lvl1pPr>
          </a:lstStyle>
          <a:p>
            <a:r>
              <a:rPr lang="en-US"/>
              <a:t>FOR INTERNAL USE ONLY • OFFICE OF INFORMATION AND TECHNOLOGY</a:t>
            </a:r>
          </a:p>
        </p:txBody>
      </p:sp>
      <p:sp>
        <p:nvSpPr>
          <p:cNvPr id="6" name="Slide Number Placeholder"/>
          <p:cNvSpPr>
            <a:spLocks noGrp="1"/>
          </p:cNvSpPr>
          <p:nvPr>
            <p:ph type="sldNum" sz="quarter" idx="12"/>
          </p:nvPr>
        </p:nvSpPr>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25327740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Question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873FE7-EABD-EA4C-B57C-3E2ACF93FC5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6" name="Questions?"/>
          <p:cNvSpPr>
            <a:spLocks noGrp="1"/>
          </p:cNvSpPr>
          <p:nvPr>
            <p:ph type="title" hasCustomPrompt="1"/>
          </p:nvPr>
        </p:nvSpPr>
        <p:spPr>
          <a:xfrm>
            <a:off x="831851" y="613611"/>
            <a:ext cx="10515600" cy="757989"/>
          </a:xfrm>
        </p:spPr>
        <p:txBody>
          <a:bodyPr anchor="ctr">
            <a:noAutofit/>
          </a:bodyPr>
          <a:lstStyle>
            <a:lvl1pPr algn="ctr">
              <a:defRPr sz="3400" b="1" i="0">
                <a:solidFill>
                  <a:schemeClr val="accent2"/>
                </a:solidFill>
                <a:latin typeface="Segoe UI" panose="020B0502040204020203" pitchFamily="34" charset="0"/>
                <a:ea typeface="Segoe UI" panose="020B0502040204020203" pitchFamily="34" charset="0"/>
                <a:cs typeface="Segoe UI" panose="020B0502040204020203" pitchFamily="34" charset="0"/>
              </a:defRPr>
            </a:lvl1pPr>
          </a:lstStyle>
          <a:p>
            <a:r>
              <a:rPr lang="en-US"/>
              <a:t>THANK YOU</a:t>
            </a:r>
          </a:p>
        </p:txBody>
      </p:sp>
      <p:sp>
        <p:nvSpPr>
          <p:cNvPr id="5" name="Slide Number Placeholder">
            <a:extLst>
              <a:ext uri="{FF2B5EF4-FFF2-40B4-BE49-F238E27FC236}">
                <a16:creationId xmlns:a16="http://schemas.microsoft.com/office/drawing/2014/main" id="{B9FE3041-4062-A840-B99E-AC00B2AD8917}"/>
              </a:ext>
            </a:extLst>
          </p:cNvPr>
          <p:cNvSpPr>
            <a:spLocks noGrp="1"/>
          </p:cNvSpPr>
          <p:nvPr>
            <p:ph type="sldNum" sz="quarter" idx="12"/>
          </p:nvPr>
        </p:nvSpPr>
        <p:spPr>
          <a:xfrm>
            <a:off x="10964917" y="6286500"/>
            <a:ext cx="388883" cy="308791"/>
          </a:xfrm>
        </p:spPr>
        <p:txBody>
          <a:bodyPr/>
          <a:lstStyle/>
          <a:p>
            <a:fld id="{E573346A-FCA4-684E-8D18-26E8324063ED}" type="slidenum">
              <a:rPr lang="en-US" smtClean="0"/>
              <a:t>‹#›</a:t>
            </a:fld>
            <a:endParaRPr lang="en-US"/>
          </a:p>
        </p:txBody>
      </p:sp>
      <p:sp>
        <p:nvSpPr>
          <p:cNvPr id="8" name="Footer Placeholder">
            <a:extLst>
              <a:ext uri="{FF2B5EF4-FFF2-40B4-BE49-F238E27FC236}">
                <a16:creationId xmlns:a16="http://schemas.microsoft.com/office/drawing/2014/main" id="{A71198BD-9F37-3E40-BDBF-4CAC0A3B60A5}"/>
              </a:ext>
            </a:extLst>
          </p:cNvPr>
          <p:cNvSpPr>
            <a:spLocks noGrp="1"/>
          </p:cNvSpPr>
          <p:nvPr>
            <p:ph type="ftr" sz="quarter" idx="11"/>
          </p:nvPr>
        </p:nvSpPr>
        <p:spPr>
          <a:xfrm>
            <a:off x="838200" y="6286500"/>
            <a:ext cx="7048500" cy="308792"/>
          </a:xfrm>
        </p:spPr>
        <p:txBody>
          <a:bodyPr/>
          <a:lstStyle>
            <a:lvl1pPr algn="l">
              <a:defRPr/>
            </a:lvl1pPr>
          </a:lstStyle>
          <a:p>
            <a:r>
              <a:rPr lang="en-US"/>
              <a:t>FOR INTERNAL USE ONLY • OFFICE OF INFORMATION AND TECHNOLOGY</a:t>
            </a:r>
          </a:p>
        </p:txBody>
      </p:sp>
      <p:pic>
        <p:nvPicPr>
          <p:cNvPr id="7" name="Picture 6">
            <a:extLst>
              <a:ext uri="{FF2B5EF4-FFF2-40B4-BE49-F238E27FC236}">
                <a16:creationId xmlns:a16="http://schemas.microsoft.com/office/drawing/2014/main" id="{1FEF7579-DE0B-3B46-9023-FB0FE7D215D6}"/>
              </a:ext>
            </a:extLst>
          </p:cNvPr>
          <p:cNvPicPr>
            <a:picLocks noChangeAspect="1"/>
          </p:cNvPicPr>
          <p:nvPr userDrawn="1"/>
        </p:nvPicPr>
        <p:blipFill>
          <a:blip r:embed="rId3"/>
          <a:srcRect/>
          <a:stretch/>
        </p:blipFill>
        <p:spPr>
          <a:xfrm>
            <a:off x="4319844" y="3009877"/>
            <a:ext cx="3484579" cy="990646"/>
          </a:xfrm>
          <a:prstGeom prst="rect">
            <a:avLst/>
          </a:prstGeom>
        </p:spPr>
      </p:pic>
    </p:spTree>
    <p:extLst>
      <p:ext uri="{BB962C8B-B14F-4D97-AF65-F5344CB8AC3E}">
        <p14:creationId xmlns:p14="http://schemas.microsoft.com/office/powerpoint/2010/main" val="39075223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Questions">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873FE7-EABD-EA4C-B57C-3E2ACF93FC5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17BA83C7-FCA2-204A-973A-D2F964EE3435}"/>
              </a:ext>
            </a:extLst>
          </p:cNvPr>
          <p:cNvPicPr>
            <a:picLocks noChangeAspect="1"/>
          </p:cNvPicPr>
          <p:nvPr userDrawn="1"/>
        </p:nvPicPr>
        <p:blipFill>
          <a:blip r:embed="rId3"/>
          <a:srcRect/>
          <a:stretch/>
        </p:blipFill>
        <p:spPr>
          <a:xfrm>
            <a:off x="3669602" y="1935078"/>
            <a:ext cx="4852796" cy="1379622"/>
          </a:xfrm>
          <a:prstGeom prst="rect">
            <a:avLst/>
          </a:prstGeom>
        </p:spPr>
      </p:pic>
      <p:sp>
        <p:nvSpPr>
          <p:cNvPr id="5" name="Slide Number Placeholder">
            <a:extLst>
              <a:ext uri="{FF2B5EF4-FFF2-40B4-BE49-F238E27FC236}">
                <a16:creationId xmlns:a16="http://schemas.microsoft.com/office/drawing/2014/main" id="{DB3C6E53-3B2E-D944-BE1F-EE28D1CD09C4}"/>
              </a:ext>
            </a:extLst>
          </p:cNvPr>
          <p:cNvSpPr>
            <a:spLocks noGrp="1"/>
          </p:cNvSpPr>
          <p:nvPr>
            <p:ph type="sldNum" sz="quarter" idx="12"/>
          </p:nvPr>
        </p:nvSpPr>
        <p:spPr>
          <a:xfrm>
            <a:off x="10964917" y="6286500"/>
            <a:ext cx="388883" cy="308791"/>
          </a:xfrm>
        </p:spPr>
        <p:txBody>
          <a:bodyPr/>
          <a:lstStyle/>
          <a:p>
            <a:fld id="{E573346A-FCA4-684E-8D18-26E8324063ED}" type="slidenum">
              <a:rPr lang="en-US" smtClean="0"/>
              <a:t>‹#›</a:t>
            </a:fld>
            <a:endParaRPr lang="en-US"/>
          </a:p>
        </p:txBody>
      </p:sp>
      <p:sp>
        <p:nvSpPr>
          <p:cNvPr id="6" name="Footer Placeholder">
            <a:extLst>
              <a:ext uri="{FF2B5EF4-FFF2-40B4-BE49-F238E27FC236}">
                <a16:creationId xmlns:a16="http://schemas.microsoft.com/office/drawing/2014/main" id="{B77B8518-6BD1-E649-8A1F-515726424138}"/>
              </a:ext>
            </a:extLst>
          </p:cNvPr>
          <p:cNvSpPr>
            <a:spLocks noGrp="1"/>
          </p:cNvSpPr>
          <p:nvPr>
            <p:ph type="ftr" sz="quarter" idx="11"/>
          </p:nvPr>
        </p:nvSpPr>
        <p:spPr>
          <a:xfrm>
            <a:off x="838200" y="6286500"/>
            <a:ext cx="7048500" cy="308792"/>
          </a:xfrm>
        </p:spPr>
        <p:txBody>
          <a:bodyPr/>
          <a:lstStyle>
            <a:lvl1pPr algn="l">
              <a:defRPr/>
            </a:lvl1pPr>
          </a:lstStyle>
          <a:p>
            <a:r>
              <a:rPr lang="en-US"/>
              <a:t>FOR INTERNAL USE ONLY • OFFICE OF INFORMATION AND TECHNOLOGY</a:t>
            </a:r>
          </a:p>
        </p:txBody>
      </p:sp>
    </p:spTree>
    <p:extLst>
      <p:ext uri="{BB962C8B-B14F-4D97-AF65-F5344CB8AC3E}">
        <p14:creationId xmlns:p14="http://schemas.microsoft.com/office/powerpoint/2010/main" val="626707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194C-1FB9-B771-2757-4F3BD7A936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2C0B3D-C5A3-F200-918C-9B07B3957D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8A3879-F2EE-5463-A5BC-E46829E14E91}"/>
              </a:ext>
            </a:extLst>
          </p:cNvPr>
          <p:cNvSpPr>
            <a:spLocks noGrp="1"/>
          </p:cNvSpPr>
          <p:nvPr>
            <p:ph type="dt" sz="half" idx="10"/>
          </p:nvPr>
        </p:nvSpPr>
        <p:spPr/>
        <p:txBody>
          <a:bodyPr/>
          <a:lstStyle/>
          <a:p>
            <a:fld id="{1910C6C0-E6FE-402D-ACF2-2AA88B6CDD9F}" type="datetimeFigureOut">
              <a:rPr lang="en-US" smtClean="0"/>
              <a:t>6/18/2025</a:t>
            </a:fld>
            <a:endParaRPr lang="en-US"/>
          </a:p>
        </p:txBody>
      </p:sp>
      <p:sp>
        <p:nvSpPr>
          <p:cNvPr id="5" name="Footer Placeholder 4">
            <a:extLst>
              <a:ext uri="{FF2B5EF4-FFF2-40B4-BE49-F238E27FC236}">
                <a16:creationId xmlns:a16="http://schemas.microsoft.com/office/drawing/2014/main" id="{CB0E2833-BC79-0A4D-18C8-6DC3699A17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0AA1C-8E0D-0CA9-B8E7-BD55577BCE1E}"/>
              </a:ext>
            </a:extLst>
          </p:cNvPr>
          <p:cNvSpPr>
            <a:spLocks noGrp="1"/>
          </p:cNvSpPr>
          <p:nvPr>
            <p:ph type="sldNum" sz="quarter" idx="12"/>
          </p:nvPr>
        </p:nvSpPr>
        <p:spPr/>
        <p:txBody>
          <a:bodyPr/>
          <a:lstStyle/>
          <a:p>
            <a:fld id="{947C9F17-696B-4685-B656-210650854AAD}" type="slidenum">
              <a:rPr lang="en-US" smtClean="0"/>
              <a:t>‹#›</a:t>
            </a:fld>
            <a:endParaRPr lang="en-US"/>
          </a:p>
        </p:txBody>
      </p:sp>
    </p:spTree>
    <p:extLst>
      <p:ext uri="{BB962C8B-B14F-4D97-AF65-F5344CB8AC3E}">
        <p14:creationId xmlns:p14="http://schemas.microsoft.com/office/powerpoint/2010/main" val="1408335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Presentation 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8F1DCD-70DD-7F49-A109-88D20B615D1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6" name="Presentation Title"/>
          <p:cNvSpPr>
            <a:spLocks noGrp="1"/>
          </p:cNvSpPr>
          <p:nvPr>
            <p:ph type="title" hasCustomPrompt="1"/>
          </p:nvPr>
        </p:nvSpPr>
        <p:spPr>
          <a:xfrm>
            <a:off x="838200" y="3505200"/>
            <a:ext cx="7848600" cy="789590"/>
          </a:xfrm>
        </p:spPr>
        <p:txBody>
          <a:bodyPr anchor="t">
            <a:noAutofit/>
          </a:bodyPr>
          <a:lstStyle>
            <a:lvl1pPr>
              <a:defRPr sz="3600" b="1" i="0" cap="all" baseline="0">
                <a:solidFill>
                  <a:schemeClr val="bg1"/>
                </a:solidFill>
                <a:latin typeface="Segoe UI" panose="020B0502040204020203" pitchFamily="34" charset="0"/>
                <a:ea typeface="Segoe UI" panose="020B0502040204020203" pitchFamily="34" charset="0"/>
                <a:cs typeface="Segoe UI" panose="020B0502040204020203" pitchFamily="34" charset="0"/>
              </a:defRPr>
            </a:lvl1pPr>
          </a:lstStyle>
          <a:p>
            <a:r>
              <a:rPr lang="en-US"/>
              <a:t>SECTION TITLE</a:t>
            </a:r>
          </a:p>
        </p:txBody>
      </p:sp>
      <p:sp>
        <p:nvSpPr>
          <p:cNvPr id="7" name="Name of Presenter"/>
          <p:cNvSpPr>
            <a:spLocks noGrp="1"/>
          </p:cNvSpPr>
          <p:nvPr>
            <p:ph type="body" sz="quarter" idx="10" hasCustomPrompt="1"/>
          </p:nvPr>
        </p:nvSpPr>
        <p:spPr>
          <a:xfrm>
            <a:off x="838199" y="4495800"/>
            <a:ext cx="7848599" cy="374904"/>
          </a:xfrm>
        </p:spPr>
        <p:txBody>
          <a:bodyPr>
            <a:noAutofit/>
          </a:bodyPr>
          <a:lstStyle>
            <a:lvl1pPr marL="0" indent="0">
              <a:buNone/>
              <a:defRPr sz="2200" b="0">
                <a:solidFill>
                  <a:srgbClr val="08BDE2"/>
                </a:solidFill>
                <a:latin typeface="Segoe UI" panose="020B0502040204020203" pitchFamily="34" charset="0"/>
                <a:cs typeface="Segoe UI" panose="020B0502040204020203"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SUBTITLE</a:t>
            </a:r>
          </a:p>
        </p:txBody>
      </p:sp>
    </p:spTree>
    <p:extLst>
      <p:ext uri="{BB962C8B-B14F-4D97-AF65-F5344CB8AC3E}">
        <p14:creationId xmlns:p14="http://schemas.microsoft.com/office/powerpoint/2010/main" val="392619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586DE7-2209-5A47-8724-C08284FF1E14}"/>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p:txBody>
          <a:bodyPr/>
          <a:lstStyle>
            <a:lvl1pPr>
              <a:defRPr/>
            </a:lvl1pPr>
          </a:lstStyle>
          <a:p>
            <a:r>
              <a:rPr lang="en-US"/>
              <a:t>Insert Title, 28pt Segoe UI Bold</a:t>
            </a:r>
          </a:p>
        </p:txBody>
      </p:sp>
      <p:sp>
        <p:nvSpPr>
          <p:cNvPr id="12" name="Content Placeholder"/>
          <p:cNvSpPr>
            <a:spLocks noGrp="1"/>
          </p:cNvSpPr>
          <p:nvPr>
            <p:ph sz="quarter" idx="13"/>
          </p:nvPr>
        </p:nvSpPr>
        <p:spPr>
          <a:xfrm>
            <a:off x="838201" y="1562100"/>
            <a:ext cx="10515599" cy="4359730"/>
          </a:xfrm>
        </p:spPr>
        <p:txBody>
          <a:bodyPr numCol="2" spcCol="914400"/>
          <a:lstStyle>
            <a:lvl1pPr>
              <a:defRPr sz="2200">
                <a:solidFill>
                  <a:schemeClr val="tx2"/>
                </a:solidFill>
              </a:defRPr>
            </a:lvl1pPr>
            <a:lvl2pPr>
              <a:defRPr>
                <a:solidFill>
                  <a:schemeClr val="accent6">
                    <a:lumMod val="50000"/>
                  </a:schemeClr>
                </a:solidFill>
              </a:defRPr>
            </a:lvl2pPr>
            <a:lvl3pPr>
              <a:defRPr>
                <a:solidFill>
                  <a:schemeClr val="accent6">
                    <a:lumMod val="50000"/>
                  </a:schemeClr>
                </a:solidFill>
              </a:defRPr>
            </a:lvl3pPr>
            <a:lvl4pPr>
              <a:defRPr>
                <a:solidFill>
                  <a:schemeClr val="accent6">
                    <a:lumMod val="50000"/>
                  </a:schemeClr>
                </a:solidFill>
              </a:defRPr>
            </a:lvl4pPr>
            <a:lvl5pPr>
              <a:defRPr>
                <a:solidFill>
                  <a:schemeClr val="accent6">
                    <a:lumMod val="50000"/>
                  </a:schemeClr>
                </a:solidFill>
              </a:defRPr>
            </a:lvl5pPr>
          </a:lstStyle>
          <a:p>
            <a:pPr lvl="0"/>
            <a:r>
              <a:rPr lang="en-US"/>
              <a:t>Click to edit Master text styles</a:t>
            </a:r>
          </a:p>
        </p:txBody>
      </p:sp>
      <p:sp>
        <p:nvSpPr>
          <p:cNvPr id="5" name="Footer Placeholder"/>
          <p:cNvSpPr>
            <a:spLocks noGrp="1"/>
          </p:cNvSpPr>
          <p:nvPr>
            <p:ph type="ftr" sz="quarter" idx="11"/>
          </p:nvPr>
        </p:nvSpPr>
        <p:spPr>
          <a:xfrm>
            <a:off x="838200" y="6286500"/>
            <a:ext cx="7848600" cy="308792"/>
          </a:xfrm>
        </p:spPr>
        <p:txBody>
          <a:bodyPr/>
          <a:lstStyle>
            <a:lvl1pPr algn="l">
              <a:defRPr/>
            </a:lvl1pPr>
          </a:lstStyle>
          <a:p>
            <a:r>
              <a:rPr lang="en-US"/>
              <a:t>FOR INTERNAL USE ONLY • OFFICE OF INFORMATION AND TECHNOLOGY</a:t>
            </a:r>
          </a:p>
        </p:txBody>
      </p:sp>
      <p:sp>
        <p:nvSpPr>
          <p:cNvPr id="3" name="Slide Number Placeholder">
            <a:extLst>
              <a:ext uri="{FF2B5EF4-FFF2-40B4-BE49-F238E27FC236}">
                <a16:creationId xmlns:a16="http://schemas.microsoft.com/office/drawing/2014/main" id="{E286F48B-3078-17B8-01DA-4DD4CAFA6A9E}"/>
              </a:ext>
            </a:extLst>
          </p:cNvPr>
          <p:cNvSpPr>
            <a:spLocks noGrp="1"/>
          </p:cNvSpPr>
          <p:nvPr>
            <p:ph type="sldNum" sz="quarter" idx="12"/>
          </p:nvPr>
        </p:nvSpPr>
        <p:spPr>
          <a:xfrm>
            <a:off x="10964917" y="6286500"/>
            <a:ext cx="388883" cy="308791"/>
          </a:xfrm>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316052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Tw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586DE7-2209-5A47-8724-C08284FF1E14}"/>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p:txBody>
          <a:bodyPr/>
          <a:lstStyle>
            <a:lvl1pPr>
              <a:defRPr/>
            </a:lvl1pPr>
          </a:lstStyle>
          <a:p>
            <a:r>
              <a:rPr lang="en-US"/>
              <a:t>Insert Title, 28pt Segoe UI Bold</a:t>
            </a:r>
          </a:p>
        </p:txBody>
      </p:sp>
      <p:sp>
        <p:nvSpPr>
          <p:cNvPr id="12" name="Content Placeholder"/>
          <p:cNvSpPr>
            <a:spLocks noGrp="1"/>
          </p:cNvSpPr>
          <p:nvPr>
            <p:ph sz="quarter" idx="13"/>
          </p:nvPr>
        </p:nvSpPr>
        <p:spPr>
          <a:xfrm>
            <a:off x="838201" y="1562100"/>
            <a:ext cx="10515599" cy="4359730"/>
          </a:xfrm>
        </p:spPr>
        <p:txBody>
          <a:bodyPr numCol="2" spcCol="914400"/>
          <a:lstStyle>
            <a:lvl1pPr marL="457200" indent="-457200">
              <a:buFont typeface="+mj-lt"/>
              <a:buAutoNum type="arabicPeriod"/>
              <a:defRPr sz="2200">
                <a:solidFill>
                  <a:schemeClr val="tx2"/>
                </a:solidFill>
              </a:defRPr>
            </a:lvl1pPr>
            <a:lvl2pPr>
              <a:defRPr>
                <a:solidFill>
                  <a:schemeClr val="accent6">
                    <a:lumMod val="50000"/>
                  </a:schemeClr>
                </a:solidFill>
              </a:defRPr>
            </a:lvl2pPr>
            <a:lvl3pPr>
              <a:defRPr>
                <a:solidFill>
                  <a:schemeClr val="accent6">
                    <a:lumMod val="50000"/>
                  </a:schemeClr>
                </a:solidFill>
              </a:defRPr>
            </a:lvl3pPr>
            <a:lvl4pPr>
              <a:defRPr>
                <a:solidFill>
                  <a:schemeClr val="accent6">
                    <a:lumMod val="50000"/>
                  </a:schemeClr>
                </a:solidFill>
              </a:defRPr>
            </a:lvl4pPr>
            <a:lvl5pPr>
              <a:defRPr>
                <a:solidFill>
                  <a:schemeClr val="accent6">
                    <a:lumMod val="50000"/>
                  </a:schemeClr>
                </a:solidFill>
              </a:defRPr>
            </a:lvl5pPr>
          </a:lstStyle>
          <a:p>
            <a:pPr lvl="0"/>
            <a:r>
              <a:rPr lang="en-US"/>
              <a:t>Click to edit Master text styles</a:t>
            </a:r>
          </a:p>
        </p:txBody>
      </p:sp>
      <p:sp>
        <p:nvSpPr>
          <p:cNvPr id="5" name="Footer Placeholder"/>
          <p:cNvSpPr>
            <a:spLocks noGrp="1"/>
          </p:cNvSpPr>
          <p:nvPr>
            <p:ph type="ftr" sz="quarter" idx="11"/>
          </p:nvPr>
        </p:nvSpPr>
        <p:spPr>
          <a:xfrm>
            <a:off x="838200" y="6286500"/>
            <a:ext cx="7848600" cy="308792"/>
          </a:xfrm>
        </p:spPr>
        <p:txBody>
          <a:bodyPr/>
          <a:lstStyle>
            <a:lvl1pPr algn="l">
              <a:defRPr/>
            </a:lvl1pPr>
          </a:lstStyle>
          <a:p>
            <a:r>
              <a:rPr lang="en-US"/>
              <a:t>FOR INTERNAL USE ONLY • OFFICE OF INFORMATION AND TECHNOLOGY</a:t>
            </a:r>
          </a:p>
        </p:txBody>
      </p:sp>
      <p:sp>
        <p:nvSpPr>
          <p:cNvPr id="6" name="Slide Number Placeholder"/>
          <p:cNvSpPr>
            <a:spLocks noGrp="1"/>
          </p:cNvSpPr>
          <p:nvPr>
            <p:ph type="sldNum" sz="quarter" idx="12"/>
          </p:nvPr>
        </p:nvSpPr>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77561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586DE7-2209-5A47-8724-C08284FF1E14}"/>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p:txBody>
          <a:bodyPr/>
          <a:lstStyle>
            <a:lvl1pPr>
              <a:defRPr/>
            </a:lvl1pPr>
          </a:lstStyle>
          <a:p>
            <a:r>
              <a:rPr lang="en-US"/>
              <a:t>Insert Title, 28pt Segoe UI Bold</a:t>
            </a:r>
          </a:p>
        </p:txBody>
      </p:sp>
      <p:sp>
        <p:nvSpPr>
          <p:cNvPr id="12" name="Content Placeholder"/>
          <p:cNvSpPr>
            <a:spLocks noGrp="1"/>
          </p:cNvSpPr>
          <p:nvPr>
            <p:ph sz="quarter" idx="13"/>
          </p:nvPr>
        </p:nvSpPr>
        <p:spPr>
          <a:xfrm>
            <a:off x="838201" y="1562100"/>
            <a:ext cx="10515600" cy="4359730"/>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p:cNvSpPr>
            <a:spLocks noGrp="1"/>
          </p:cNvSpPr>
          <p:nvPr>
            <p:ph type="ftr" sz="quarter" idx="11"/>
          </p:nvPr>
        </p:nvSpPr>
        <p:spPr>
          <a:xfrm>
            <a:off x="838200" y="6286500"/>
            <a:ext cx="7848600" cy="308792"/>
          </a:xfrm>
        </p:spPr>
        <p:txBody>
          <a:bodyPr/>
          <a:lstStyle>
            <a:lvl1pPr algn="l">
              <a:defRPr/>
            </a:lvl1pPr>
          </a:lstStyle>
          <a:p>
            <a:r>
              <a:rPr lang="en-US"/>
              <a:t>FOR INTERNAL USE ONLY • OFFICE OF INFORMATION AND TECHNOLOGY</a:t>
            </a:r>
          </a:p>
        </p:txBody>
      </p:sp>
      <p:sp>
        <p:nvSpPr>
          <p:cNvPr id="6" name="Slide Number Placeholder"/>
          <p:cNvSpPr>
            <a:spLocks noGrp="1"/>
          </p:cNvSpPr>
          <p:nvPr>
            <p:ph type="sldNum" sz="quarter" idx="12"/>
          </p:nvPr>
        </p:nvSpPr>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1376432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Section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586DE7-2209-5A47-8724-C08284FF1E14}"/>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p:txBody>
          <a:bodyPr/>
          <a:lstStyle>
            <a:lvl1pPr>
              <a:defRPr/>
            </a:lvl1pPr>
          </a:lstStyle>
          <a:p>
            <a:r>
              <a:rPr lang="en-US"/>
              <a:t>Insert Title, 28pt Segoe UI Bold</a:t>
            </a:r>
          </a:p>
        </p:txBody>
      </p:sp>
      <p:sp>
        <p:nvSpPr>
          <p:cNvPr id="12" name="Content Placeholder"/>
          <p:cNvSpPr>
            <a:spLocks noGrp="1"/>
          </p:cNvSpPr>
          <p:nvPr>
            <p:ph sz="quarter" idx="13"/>
          </p:nvPr>
        </p:nvSpPr>
        <p:spPr>
          <a:xfrm>
            <a:off x="838202" y="1562100"/>
            <a:ext cx="4870268" cy="4359730"/>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a:extLst>
              <a:ext uri="{FF2B5EF4-FFF2-40B4-BE49-F238E27FC236}">
                <a16:creationId xmlns:a16="http://schemas.microsoft.com/office/drawing/2014/main" id="{C7743BD8-572E-D84B-8078-17C9A50192A0}"/>
              </a:ext>
            </a:extLst>
          </p:cNvPr>
          <p:cNvSpPr>
            <a:spLocks noGrp="1"/>
          </p:cNvSpPr>
          <p:nvPr>
            <p:ph sz="quarter" idx="14"/>
          </p:nvPr>
        </p:nvSpPr>
        <p:spPr>
          <a:xfrm>
            <a:off x="6480266" y="1562100"/>
            <a:ext cx="4870268" cy="4359730"/>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a:extLst>
              <a:ext uri="{FF2B5EF4-FFF2-40B4-BE49-F238E27FC236}">
                <a16:creationId xmlns:a16="http://schemas.microsoft.com/office/drawing/2014/main" id="{EEFAF194-D749-236D-EB4E-31AD2FF032C0}"/>
              </a:ext>
            </a:extLst>
          </p:cNvPr>
          <p:cNvSpPr>
            <a:spLocks noGrp="1"/>
          </p:cNvSpPr>
          <p:nvPr>
            <p:ph type="ftr" sz="quarter" idx="11"/>
          </p:nvPr>
        </p:nvSpPr>
        <p:spPr>
          <a:xfrm>
            <a:off x="838200" y="6286500"/>
            <a:ext cx="7848600" cy="308792"/>
          </a:xfrm>
        </p:spPr>
        <p:txBody>
          <a:bodyPr/>
          <a:lstStyle>
            <a:lvl1pPr algn="l">
              <a:defRPr/>
            </a:lvl1pPr>
          </a:lstStyle>
          <a:p>
            <a:r>
              <a:rPr lang="en-US"/>
              <a:t>FOR INTERNAL USE ONLY • OFFICE OF INFORMATION AND TECHNOLOGY</a:t>
            </a:r>
          </a:p>
        </p:txBody>
      </p:sp>
      <p:sp>
        <p:nvSpPr>
          <p:cNvPr id="9" name="Slide Number Placeholder">
            <a:extLst>
              <a:ext uri="{FF2B5EF4-FFF2-40B4-BE49-F238E27FC236}">
                <a16:creationId xmlns:a16="http://schemas.microsoft.com/office/drawing/2014/main" id="{221493C6-4ED7-EAFD-3A39-190B2FED101C}"/>
              </a:ext>
            </a:extLst>
          </p:cNvPr>
          <p:cNvSpPr>
            <a:spLocks noGrp="1"/>
          </p:cNvSpPr>
          <p:nvPr>
            <p:ph type="sldNum" sz="quarter" idx="12"/>
          </p:nvPr>
        </p:nvSpPr>
        <p:spPr>
          <a:xfrm>
            <a:off x="10964917" y="6286500"/>
            <a:ext cx="388883" cy="308791"/>
          </a:xfrm>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3249535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Sections with Alt Tex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586DE7-2209-5A47-8724-C08284FF1E14}"/>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p:txBody>
          <a:bodyPr/>
          <a:lstStyle>
            <a:lvl1pPr>
              <a:defRPr/>
            </a:lvl1pPr>
          </a:lstStyle>
          <a:p>
            <a:r>
              <a:rPr lang="en-US"/>
              <a:t>Insert Title, 28pt Segoe UI Bold</a:t>
            </a:r>
          </a:p>
        </p:txBody>
      </p:sp>
      <p:sp>
        <p:nvSpPr>
          <p:cNvPr id="12" name="Content Placeholder"/>
          <p:cNvSpPr>
            <a:spLocks noGrp="1"/>
          </p:cNvSpPr>
          <p:nvPr>
            <p:ph sz="quarter" idx="13"/>
          </p:nvPr>
        </p:nvSpPr>
        <p:spPr>
          <a:xfrm>
            <a:off x="838202" y="1562100"/>
            <a:ext cx="4870268" cy="4359730"/>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a:extLst>
              <a:ext uri="{FF2B5EF4-FFF2-40B4-BE49-F238E27FC236}">
                <a16:creationId xmlns:a16="http://schemas.microsoft.com/office/drawing/2014/main" id="{C7743BD8-572E-D84B-8078-17C9A50192A0}"/>
              </a:ext>
            </a:extLst>
          </p:cNvPr>
          <p:cNvSpPr>
            <a:spLocks noGrp="1"/>
          </p:cNvSpPr>
          <p:nvPr>
            <p:ph sz="quarter" idx="14"/>
          </p:nvPr>
        </p:nvSpPr>
        <p:spPr>
          <a:xfrm>
            <a:off x="6480266" y="1562100"/>
            <a:ext cx="4870268" cy="4359730"/>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a:extLst>
              <a:ext uri="{FF2B5EF4-FFF2-40B4-BE49-F238E27FC236}">
                <a16:creationId xmlns:a16="http://schemas.microsoft.com/office/drawing/2014/main" id="{D5CAE50E-2627-37C5-7655-A4886A7E2F66}"/>
              </a:ext>
            </a:extLst>
          </p:cNvPr>
          <p:cNvSpPr>
            <a:spLocks noGrp="1"/>
          </p:cNvSpPr>
          <p:nvPr>
            <p:ph type="ftr" sz="quarter" idx="11"/>
          </p:nvPr>
        </p:nvSpPr>
        <p:spPr>
          <a:xfrm>
            <a:off x="838200" y="6286500"/>
            <a:ext cx="7848600" cy="308792"/>
          </a:xfrm>
        </p:spPr>
        <p:txBody>
          <a:bodyPr/>
          <a:lstStyle>
            <a:lvl1pPr algn="l">
              <a:defRPr/>
            </a:lvl1pPr>
          </a:lstStyle>
          <a:p>
            <a:r>
              <a:rPr lang="en-US"/>
              <a:t>FOR INTERNAL USE ONLY • OFFICE OF INFORMATION AND TECHNOLOGY</a:t>
            </a:r>
          </a:p>
        </p:txBody>
      </p:sp>
      <p:sp>
        <p:nvSpPr>
          <p:cNvPr id="9" name="Slide Number Placeholder">
            <a:extLst>
              <a:ext uri="{FF2B5EF4-FFF2-40B4-BE49-F238E27FC236}">
                <a16:creationId xmlns:a16="http://schemas.microsoft.com/office/drawing/2014/main" id="{7C4E9D21-281C-FB58-1551-B37800B7FDB1}"/>
              </a:ext>
            </a:extLst>
          </p:cNvPr>
          <p:cNvSpPr>
            <a:spLocks noGrp="1"/>
          </p:cNvSpPr>
          <p:nvPr>
            <p:ph type="sldNum" sz="quarter" idx="12"/>
          </p:nvPr>
        </p:nvSpPr>
        <p:spPr>
          <a:xfrm>
            <a:off x="10964917" y="6286500"/>
            <a:ext cx="388883" cy="308791"/>
          </a:xfrm>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418257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hree Content Sections">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586DE7-2209-5A47-8724-C08284FF1E14}"/>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title" hasCustomPrompt="1"/>
          </p:nvPr>
        </p:nvSpPr>
        <p:spPr/>
        <p:txBody>
          <a:bodyPr/>
          <a:lstStyle>
            <a:lvl1pPr>
              <a:defRPr/>
            </a:lvl1pPr>
          </a:lstStyle>
          <a:p>
            <a:r>
              <a:rPr lang="en-US"/>
              <a:t>Insert Title, 28pt Segoe UI Bold</a:t>
            </a:r>
          </a:p>
        </p:txBody>
      </p:sp>
      <p:sp>
        <p:nvSpPr>
          <p:cNvPr id="12" name="Content Placeholder"/>
          <p:cNvSpPr>
            <a:spLocks noGrp="1"/>
          </p:cNvSpPr>
          <p:nvPr>
            <p:ph sz="quarter" idx="13"/>
          </p:nvPr>
        </p:nvSpPr>
        <p:spPr>
          <a:xfrm>
            <a:off x="838202" y="1562100"/>
            <a:ext cx="3352798" cy="4359730"/>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a:extLst>
              <a:ext uri="{FF2B5EF4-FFF2-40B4-BE49-F238E27FC236}">
                <a16:creationId xmlns:a16="http://schemas.microsoft.com/office/drawing/2014/main" id="{C7743BD8-572E-D84B-8078-17C9A50192A0}"/>
              </a:ext>
            </a:extLst>
          </p:cNvPr>
          <p:cNvSpPr>
            <a:spLocks noGrp="1"/>
          </p:cNvSpPr>
          <p:nvPr>
            <p:ph sz="quarter" idx="14"/>
          </p:nvPr>
        </p:nvSpPr>
        <p:spPr>
          <a:xfrm>
            <a:off x="4422866" y="1562100"/>
            <a:ext cx="3352798" cy="4359730"/>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a:extLst>
              <a:ext uri="{FF2B5EF4-FFF2-40B4-BE49-F238E27FC236}">
                <a16:creationId xmlns:a16="http://schemas.microsoft.com/office/drawing/2014/main" id="{EAEFFF59-D959-2C44-9E43-42E5195EF2A6}"/>
              </a:ext>
            </a:extLst>
          </p:cNvPr>
          <p:cNvSpPr>
            <a:spLocks noGrp="1"/>
          </p:cNvSpPr>
          <p:nvPr>
            <p:ph sz="quarter" idx="15"/>
          </p:nvPr>
        </p:nvSpPr>
        <p:spPr>
          <a:xfrm>
            <a:off x="8004266" y="1562100"/>
            <a:ext cx="3352798" cy="4359730"/>
          </a:xfrm>
        </p:spPr>
        <p:txBody>
          <a:bodyPr/>
          <a:lstStyle>
            <a:lvl1pPr>
              <a:defRPr>
                <a:solidFill>
                  <a:schemeClr val="accent5">
                    <a:lumMod val="50000"/>
                  </a:schemeClr>
                </a:solidFill>
              </a:defRPr>
            </a:lvl1pPr>
            <a:lvl2pPr>
              <a:defRPr>
                <a:solidFill>
                  <a:schemeClr val="accent5">
                    <a:lumMod val="50000"/>
                  </a:schemeClr>
                </a:solidFill>
              </a:defRPr>
            </a:lvl2pPr>
            <a:lvl3pPr>
              <a:defRPr>
                <a:solidFill>
                  <a:schemeClr val="accent5">
                    <a:lumMod val="50000"/>
                  </a:schemeClr>
                </a:solidFill>
              </a:defRPr>
            </a:lvl3pPr>
            <a:lvl4pPr>
              <a:defRPr>
                <a:solidFill>
                  <a:schemeClr val="accent5">
                    <a:lumMod val="50000"/>
                  </a:schemeClr>
                </a:solidFill>
              </a:defRPr>
            </a:lvl4pPr>
            <a:lvl5pPr>
              <a:defRPr>
                <a:solidFill>
                  <a:schemeClr val="accent5">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a:extLst>
              <a:ext uri="{FF2B5EF4-FFF2-40B4-BE49-F238E27FC236}">
                <a16:creationId xmlns:a16="http://schemas.microsoft.com/office/drawing/2014/main" id="{1D258AFF-3937-36F7-18F2-515FADF0961F}"/>
              </a:ext>
            </a:extLst>
          </p:cNvPr>
          <p:cNvSpPr>
            <a:spLocks noGrp="1"/>
          </p:cNvSpPr>
          <p:nvPr>
            <p:ph type="ftr" sz="quarter" idx="11"/>
          </p:nvPr>
        </p:nvSpPr>
        <p:spPr>
          <a:xfrm>
            <a:off x="838200" y="6286500"/>
            <a:ext cx="7848600" cy="308792"/>
          </a:xfrm>
        </p:spPr>
        <p:txBody>
          <a:bodyPr/>
          <a:lstStyle>
            <a:lvl1pPr algn="l">
              <a:defRPr/>
            </a:lvl1pPr>
          </a:lstStyle>
          <a:p>
            <a:r>
              <a:rPr lang="en-US"/>
              <a:t>FOR INTERNAL USE ONLY • OFFICE OF INFORMATION AND TECHNOLOGY</a:t>
            </a:r>
          </a:p>
        </p:txBody>
      </p:sp>
      <p:sp>
        <p:nvSpPr>
          <p:cNvPr id="10" name="Slide Number Placeholder">
            <a:extLst>
              <a:ext uri="{FF2B5EF4-FFF2-40B4-BE49-F238E27FC236}">
                <a16:creationId xmlns:a16="http://schemas.microsoft.com/office/drawing/2014/main" id="{2112F6BA-5B7C-FC70-C596-52F4D9371232}"/>
              </a:ext>
            </a:extLst>
          </p:cNvPr>
          <p:cNvSpPr>
            <a:spLocks noGrp="1"/>
          </p:cNvSpPr>
          <p:nvPr>
            <p:ph type="sldNum" sz="quarter" idx="12"/>
          </p:nvPr>
        </p:nvSpPr>
        <p:spPr>
          <a:xfrm>
            <a:off x="10964917" y="6286500"/>
            <a:ext cx="388883" cy="308791"/>
          </a:xfrm>
        </p:spPr>
        <p:txBody>
          <a:bodyPr/>
          <a:lstStyle/>
          <a:p>
            <a:fld id="{E573346A-FCA4-684E-8D18-26E8324063ED}" type="slidenum">
              <a:rPr lang="en-US" smtClean="0"/>
              <a:t>‹#›</a:t>
            </a:fld>
            <a:endParaRPr lang="en-US"/>
          </a:p>
        </p:txBody>
      </p:sp>
    </p:spTree>
    <p:extLst>
      <p:ext uri="{BB962C8B-B14F-4D97-AF65-F5344CB8AC3E}">
        <p14:creationId xmlns:p14="http://schemas.microsoft.com/office/powerpoint/2010/main" val="211442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Draft">
            <a:extLst>
              <a:ext uri="{FF2B5EF4-FFF2-40B4-BE49-F238E27FC236}">
                <a16:creationId xmlns:a16="http://schemas.microsoft.com/office/drawing/2014/main" id="{47523244-6A55-EB48-8446-7547719CEDBD}"/>
              </a:ext>
            </a:extLst>
          </p:cNvPr>
          <p:cNvPicPr>
            <a:picLocks noChangeAspect="1"/>
          </p:cNvPicPr>
          <p:nvPr userDrawn="1"/>
        </p:nvPicPr>
        <p:blipFill>
          <a:blip r:embed="rId29" cstate="screen">
            <a:alphaModFix amt="85000"/>
            <a:extLst>
              <a:ext uri="{28A0092B-C50C-407E-A947-70E740481C1C}">
                <a14:useLocalDpi xmlns:a14="http://schemas.microsoft.com/office/drawing/2010/main"/>
              </a:ext>
            </a:extLst>
          </a:blip>
          <a:stretch>
            <a:fillRect/>
          </a:stretch>
        </p:blipFill>
        <p:spPr>
          <a:xfrm>
            <a:off x="3446318" y="0"/>
            <a:ext cx="5299364" cy="6858000"/>
          </a:xfrm>
          <a:prstGeom prst="rect">
            <a:avLst/>
          </a:prstGeom>
        </p:spPr>
      </p:pic>
      <p:sp>
        <p:nvSpPr>
          <p:cNvPr id="2" name="Title Placeholder 1"/>
          <p:cNvSpPr>
            <a:spLocks noGrp="1"/>
          </p:cNvSpPr>
          <p:nvPr>
            <p:ph type="title"/>
          </p:nvPr>
        </p:nvSpPr>
        <p:spPr>
          <a:xfrm>
            <a:off x="838201" y="571500"/>
            <a:ext cx="10515600" cy="800100"/>
          </a:xfrm>
          <a:prstGeom prst="rect">
            <a:avLst/>
          </a:prstGeom>
        </p:spPr>
        <p:txBody>
          <a:bodyPr vert="horz" lIns="91440" tIns="45720" rIns="91440" bIns="45720" rtlCol="0" anchor="ctr">
            <a:noAutofit/>
          </a:bodyPr>
          <a:lstStyle/>
          <a:p>
            <a:r>
              <a:rPr lang="en-US"/>
              <a:t>Title Size 28pt, Segoe UI Bold</a:t>
            </a:r>
          </a:p>
        </p:txBody>
      </p:sp>
      <p:sp>
        <p:nvSpPr>
          <p:cNvPr id="3" name="Text Placeholder 2"/>
          <p:cNvSpPr>
            <a:spLocks noGrp="1"/>
          </p:cNvSpPr>
          <p:nvPr>
            <p:ph type="body" idx="1"/>
          </p:nvPr>
        </p:nvSpPr>
        <p:spPr>
          <a:xfrm>
            <a:off x="838200" y="1562100"/>
            <a:ext cx="10515600" cy="4187059"/>
          </a:xfrm>
          <a:prstGeom prst="rect">
            <a:avLst/>
          </a:prstGeom>
        </p:spPr>
        <p:txBody>
          <a:bodyPr vert="horz" lIns="91440" tIns="45720" rIns="91440" bIns="45720" rtlCol="0">
            <a:noAutofit/>
          </a:bodyPr>
          <a:lstStyle/>
          <a:p>
            <a:pPr lvl="0"/>
            <a:r>
              <a:rPr lang="en-US"/>
              <a:t>Body Text no smaller than 18pt font, Segoe UI Regular</a:t>
            </a:r>
          </a:p>
          <a:p>
            <a:pPr lvl="1"/>
            <a:r>
              <a:rPr lang="en-US"/>
              <a:t>Second level</a:t>
            </a:r>
          </a:p>
          <a:p>
            <a:pPr lvl="2"/>
            <a:r>
              <a:rPr lang="en-US"/>
              <a:t>Third level</a:t>
            </a:r>
          </a:p>
          <a:p>
            <a:pPr lvl="3"/>
            <a:r>
              <a:rPr lang="en-US"/>
              <a:t>Fourth level</a:t>
            </a:r>
          </a:p>
        </p:txBody>
      </p:sp>
      <p:sp>
        <p:nvSpPr>
          <p:cNvPr id="5" name="Footer Placeholder 4"/>
          <p:cNvSpPr>
            <a:spLocks noGrp="1"/>
          </p:cNvSpPr>
          <p:nvPr>
            <p:ph type="ftr" sz="quarter" idx="3"/>
          </p:nvPr>
        </p:nvSpPr>
        <p:spPr>
          <a:xfrm>
            <a:off x="838200" y="6286500"/>
            <a:ext cx="7048500" cy="308792"/>
          </a:xfrm>
          <a:prstGeom prst="rect">
            <a:avLst/>
          </a:prstGeom>
        </p:spPr>
        <p:txBody>
          <a:bodyPr vert="horz" lIns="91440" tIns="45720" rIns="91440" bIns="45720" rtlCol="0" anchor="b"/>
          <a:lstStyle>
            <a:lvl1pPr algn="l">
              <a:defRPr sz="1100">
                <a:solidFill>
                  <a:schemeClr val="tx1">
                    <a:tint val="75000"/>
                  </a:schemeClr>
                </a:solidFill>
                <a:latin typeface="Segoe UI" panose="020B0502040204020203" pitchFamily="34" charset="0"/>
                <a:cs typeface="Segoe UI" panose="020B0502040204020203" pitchFamily="34" charset="0"/>
              </a:defRPr>
            </a:lvl1pPr>
          </a:lstStyle>
          <a:p>
            <a:r>
              <a:rPr lang="en-US"/>
              <a:t>FOR INTERNAL USE ONLY • OFFICE OF INFORMATION AND TECHNOLOGY</a:t>
            </a:r>
          </a:p>
        </p:txBody>
      </p:sp>
      <p:sp>
        <p:nvSpPr>
          <p:cNvPr id="6" name="Slide Number Placeholder 5"/>
          <p:cNvSpPr>
            <a:spLocks noGrp="1"/>
          </p:cNvSpPr>
          <p:nvPr>
            <p:ph type="sldNum" sz="quarter" idx="4"/>
          </p:nvPr>
        </p:nvSpPr>
        <p:spPr>
          <a:xfrm>
            <a:off x="10964917" y="6286500"/>
            <a:ext cx="388883" cy="308791"/>
          </a:xfrm>
          <a:prstGeom prst="rect">
            <a:avLst/>
          </a:prstGeom>
        </p:spPr>
        <p:txBody>
          <a:bodyPr vert="horz" lIns="91440" tIns="45720" rIns="91440" bIns="45720" rtlCol="0" anchor="b"/>
          <a:lstStyle>
            <a:lvl1pPr algn="r">
              <a:defRPr sz="1200" b="1">
                <a:solidFill>
                  <a:schemeClr val="tx1">
                    <a:tint val="75000"/>
                  </a:schemeClr>
                </a:solidFill>
                <a:latin typeface="Segoe UI" panose="020B0502040204020203" pitchFamily="34" charset="0"/>
                <a:cs typeface="Segoe UI" panose="020B0502040204020203" pitchFamily="34" charset="0"/>
              </a:defRPr>
            </a:lvl1pPr>
          </a:lstStyle>
          <a:p>
            <a:fld id="{E573346A-FCA4-684E-8D18-26E8324063ED}" type="slidenum">
              <a:rPr lang="en-US" smtClean="0"/>
              <a:pPr/>
              <a:t>‹#›</a:t>
            </a:fld>
            <a:endParaRPr lang="en-US"/>
          </a:p>
        </p:txBody>
      </p:sp>
    </p:spTree>
    <p:extLst>
      <p:ext uri="{BB962C8B-B14F-4D97-AF65-F5344CB8AC3E}">
        <p14:creationId xmlns:p14="http://schemas.microsoft.com/office/powerpoint/2010/main" val="819416886"/>
      </p:ext>
    </p:extLst>
  </p:cSld>
  <p:clrMap bg1="lt1" tx1="dk1" bg2="lt2" tx2="dk2" accent1="accent1" accent2="accent2" accent3="accent3" accent4="accent4" accent5="accent5" accent6="accent6" hlink="hlink" folHlink="folHlink"/>
  <p:sldLayoutIdLst>
    <p:sldLayoutId id="2147483753" r:id="rId1"/>
    <p:sldLayoutId id="2147483738" r:id="rId2"/>
    <p:sldLayoutId id="2147483732" r:id="rId3"/>
    <p:sldLayoutId id="2147483745" r:id="rId4"/>
    <p:sldLayoutId id="2147483746" r:id="rId5"/>
    <p:sldLayoutId id="2147483728" r:id="rId6"/>
    <p:sldLayoutId id="2147483739" r:id="rId7"/>
    <p:sldLayoutId id="2147483743" r:id="rId8"/>
    <p:sldLayoutId id="2147483741" r:id="rId9"/>
    <p:sldLayoutId id="2147483711" r:id="rId10"/>
    <p:sldLayoutId id="2147483744" r:id="rId11"/>
    <p:sldLayoutId id="2147483757" r:id="rId12"/>
    <p:sldLayoutId id="2147483740" r:id="rId13"/>
    <p:sldLayoutId id="2147483748" r:id="rId14"/>
    <p:sldLayoutId id="2147483749" r:id="rId15"/>
    <p:sldLayoutId id="2147483750" r:id="rId16"/>
    <p:sldLayoutId id="2147483751" r:id="rId17"/>
    <p:sldLayoutId id="2147483752" r:id="rId18"/>
    <p:sldLayoutId id="2147483754" r:id="rId19"/>
    <p:sldLayoutId id="2147483755" r:id="rId20"/>
    <p:sldLayoutId id="2147483756" r:id="rId21"/>
    <p:sldLayoutId id="2147483733" r:id="rId22"/>
    <p:sldLayoutId id="2147483747" r:id="rId23"/>
    <p:sldLayoutId id="2147483736" r:id="rId24"/>
    <p:sldLayoutId id="2147483734" r:id="rId25"/>
    <p:sldLayoutId id="2147483735" r:id="rId26"/>
    <p:sldLayoutId id="2147483758" r:id="rId27"/>
  </p:sldLayoutIdLst>
  <p:hf hdr="0" dt="0"/>
  <p:txStyles>
    <p:titleStyle>
      <a:lvl1pPr algn="l" defTabSz="914400" rtl="0" eaLnBrk="1" latinLnBrk="0" hangingPunct="1">
        <a:lnSpc>
          <a:spcPct val="90000"/>
        </a:lnSpc>
        <a:spcBef>
          <a:spcPct val="0"/>
        </a:spcBef>
        <a:buNone/>
        <a:defRPr sz="2800" b="1" i="0" kern="1200">
          <a:solidFill>
            <a:schemeClr val="accent2"/>
          </a:solidFill>
          <a:latin typeface="Segoe UI" panose="020B0502040204020203" pitchFamily="34" charset="0"/>
          <a:ea typeface="Segoe UI" panose="020B0502040204020203" pitchFamily="34" charset="0"/>
          <a:cs typeface="Segoe UI" panose="020B0502040204020203" pitchFamily="34" charset="0"/>
        </a:defRPr>
      </a:lvl1pPr>
    </p:titleStyle>
    <p:bodyStyle>
      <a:lvl1pPr marL="228600" indent="-228600" algn="l" defTabSz="914400" rtl="0" eaLnBrk="1" latinLnBrk="0" hangingPunct="1">
        <a:lnSpc>
          <a:spcPct val="92000"/>
        </a:lnSpc>
        <a:spcBef>
          <a:spcPts val="1000"/>
        </a:spcBef>
        <a:buFont typeface="Arial" panose="020B0604020202020204" pitchFamily="34" charset="0"/>
        <a:buChar char="•"/>
        <a:defRPr sz="2000" kern="1200">
          <a:solidFill>
            <a:schemeClr val="accent5">
              <a:lumMod val="50000"/>
            </a:schemeClr>
          </a:solidFill>
          <a:latin typeface="Segoe UI" panose="020B0502040204020203" pitchFamily="34" charset="0"/>
          <a:ea typeface="+mn-ea"/>
          <a:cs typeface="Segoe UI" panose="020B0502040204020203" pitchFamily="34" charset="0"/>
        </a:defRPr>
      </a:lvl1pPr>
      <a:lvl2pPr marL="502920" indent="-228600" algn="l" defTabSz="914400" rtl="0" eaLnBrk="1" latinLnBrk="0" hangingPunct="1">
        <a:lnSpc>
          <a:spcPct val="92000"/>
        </a:lnSpc>
        <a:spcBef>
          <a:spcPts val="500"/>
        </a:spcBef>
        <a:buFont typeface=".AppleSystemUIFont" charset="-120"/>
        <a:buChar char="–"/>
        <a:defRPr sz="2000" kern="1200">
          <a:solidFill>
            <a:schemeClr val="accent5">
              <a:lumMod val="50000"/>
            </a:schemeClr>
          </a:solidFill>
          <a:latin typeface="Segoe UI" panose="020B0502040204020203" pitchFamily="34" charset="0"/>
          <a:ea typeface="+mn-ea"/>
          <a:cs typeface="Segoe UI" panose="020B0502040204020203" pitchFamily="34" charset="0"/>
        </a:defRPr>
      </a:lvl2pPr>
      <a:lvl3pPr marL="731520" indent="-228600" algn="l" defTabSz="914400" rtl="0" eaLnBrk="1" latinLnBrk="0" hangingPunct="1">
        <a:lnSpc>
          <a:spcPct val="92000"/>
        </a:lnSpc>
        <a:spcBef>
          <a:spcPts val="500"/>
        </a:spcBef>
        <a:buFont typeface="Arial" panose="020B0604020202020204" pitchFamily="34" charset="0"/>
        <a:buChar char="•"/>
        <a:defRPr sz="1800" kern="1200">
          <a:solidFill>
            <a:schemeClr val="accent5">
              <a:lumMod val="50000"/>
            </a:schemeClr>
          </a:solidFill>
          <a:latin typeface="Segoe UI" panose="020B0502040204020203" pitchFamily="34" charset="0"/>
          <a:ea typeface="+mn-ea"/>
          <a:cs typeface="Segoe UI" panose="020B0502040204020203" pitchFamily="34" charset="0"/>
        </a:defRPr>
      </a:lvl3pPr>
      <a:lvl4pPr marL="978408" indent="-228600" algn="l" defTabSz="914400" rtl="0" eaLnBrk="1" latinLnBrk="0" hangingPunct="1">
        <a:lnSpc>
          <a:spcPct val="92000"/>
        </a:lnSpc>
        <a:spcBef>
          <a:spcPts val="500"/>
        </a:spcBef>
        <a:buFont typeface=".AppleSystemUIFont" charset="-120"/>
        <a:buChar char="»"/>
        <a:defRPr sz="1800" kern="1200">
          <a:solidFill>
            <a:schemeClr val="accent5">
              <a:lumMod val="50000"/>
            </a:schemeClr>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13" pos="528">
          <p15:clr>
            <a:srgbClr val="F26B43"/>
          </p15:clr>
        </p15:guide>
        <p15:guide id="15" pos="936">
          <p15:clr>
            <a:srgbClr val="F26B43"/>
          </p15:clr>
        </p15:guide>
        <p15:guide id="16" pos="1080">
          <p15:clr>
            <a:srgbClr val="F26B43"/>
          </p15:clr>
        </p15:guide>
        <p15:guide id="17" pos="1488">
          <p15:clr>
            <a:srgbClr val="F26B43"/>
          </p15:clr>
        </p15:guide>
        <p15:guide id="18" pos="5040">
          <p15:clr>
            <a:srgbClr val="F26B43"/>
          </p15:clr>
        </p15:guide>
        <p15:guide id="19" pos="5472">
          <p15:clr>
            <a:srgbClr val="F26B43"/>
          </p15:clr>
        </p15:guide>
        <p15:guide id="20" pos="5616">
          <p15:clr>
            <a:srgbClr val="F26B43"/>
          </p15:clr>
        </p15:guide>
        <p15:guide id="21" pos="6024">
          <p15:clr>
            <a:srgbClr val="F26B43"/>
          </p15:clr>
        </p15:guide>
        <p15:guide id="22" pos="6168">
          <p15:clr>
            <a:srgbClr val="F26B43"/>
          </p15:clr>
        </p15:guide>
        <p15:guide id="23" pos="6600">
          <p15:clr>
            <a:srgbClr val="F26B43"/>
          </p15:clr>
        </p15:guide>
        <p15:guide id="24" pos="6744">
          <p15:clr>
            <a:srgbClr val="F26B43"/>
          </p15:clr>
        </p15:guide>
        <p15:guide id="25" pos="7152">
          <p15:clr>
            <a:srgbClr val="F26B43"/>
          </p15:clr>
        </p15:guide>
        <p15:guide id="26" orient="horz" pos="864">
          <p15:clr>
            <a:srgbClr val="F26B43"/>
          </p15:clr>
        </p15:guide>
        <p15:guide id="27" orient="horz" pos="984">
          <p15:clr>
            <a:srgbClr val="F26B43"/>
          </p15:clr>
        </p15:guide>
        <p15:guide id="28" orient="horz" pos="1488">
          <p15:clr>
            <a:srgbClr val="F26B43"/>
          </p15:clr>
        </p15:guide>
        <p15:guide id="29" orient="horz" pos="1584">
          <p15:clr>
            <a:srgbClr val="F26B43"/>
          </p15:clr>
        </p15:guide>
        <p15:guide id="30" orient="horz" pos="2088">
          <p15:clr>
            <a:srgbClr val="F26B43"/>
          </p15:clr>
        </p15:guide>
        <p15:guide id="31" orient="horz" pos="2208">
          <p15:clr>
            <a:srgbClr val="F26B43"/>
          </p15:clr>
        </p15:guide>
        <p15:guide id="32" orient="horz" pos="2712">
          <p15:clr>
            <a:srgbClr val="F26B43"/>
          </p15:clr>
        </p15:guide>
        <p15:guide id="33" orient="horz" pos="2832">
          <p15:clr>
            <a:srgbClr val="F26B43"/>
          </p15:clr>
        </p15:guide>
        <p15:guide id="34" orient="horz" pos="3336">
          <p15:clr>
            <a:srgbClr val="F26B43"/>
          </p15:clr>
        </p15:guide>
        <p15:guide id="35" orient="horz" pos="3456">
          <p15:clr>
            <a:srgbClr val="F26B43"/>
          </p15:clr>
        </p15:guide>
        <p15:guide id="36" orient="horz" pos="3960">
          <p15:clr>
            <a:srgbClr val="F26B43"/>
          </p15:clr>
        </p15:guide>
        <p15:guide id="37" pos="1656">
          <p15:clr>
            <a:srgbClr val="F26B43"/>
          </p15:clr>
        </p15:guide>
        <p15:guide id="38" pos="2064">
          <p15:clr>
            <a:srgbClr val="F26B43"/>
          </p15:clr>
        </p15:guide>
        <p15:guide id="39" pos="2208">
          <p15:clr>
            <a:srgbClr val="F26B43"/>
          </p15:clr>
        </p15:guide>
        <p15:guide id="40" pos="2640">
          <p15:clr>
            <a:srgbClr val="F26B43"/>
          </p15:clr>
        </p15:guide>
        <p15:guide id="41" pos="2784">
          <p15:clr>
            <a:srgbClr val="F26B43"/>
          </p15:clr>
        </p15:guide>
        <p15:guide id="42" pos="3192">
          <p15:clr>
            <a:srgbClr val="F26B43"/>
          </p15:clr>
        </p15:guide>
        <p15:guide id="43" pos="3336">
          <p15:clr>
            <a:srgbClr val="F26B43"/>
          </p15:clr>
        </p15:guide>
        <p15:guide id="44" pos="3768">
          <p15:clr>
            <a:srgbClr val="F26B43"/>
          </p15:clr>
        </p15:guide>
        <p15:guide id="45" pos="3912">
          <p15:clr>
            <a:srgbClr val="F26B43"/>
          </p15:clr>
        </p15:guide>
        <p15:guide id="46" pos="4320">
          <p15:clr>
            <a:srgbClr val="F26B43"/>
          </p15:clr>
        </p15:guide>
        <p15:guide id="47" pos="4464">
          <p15:clr>
            <a:srgbClr val="F26B43"/>
          </p15:clr>
        </p15:guide>
        <p15:guide id="48" pos="48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hyperlink" Target="https://learn.microsoft.com/en-us/legal/cognitive-services/openai/data-privacy?context=%2Fazure%2Fai-services%2Fopenai%2Fcontext%2Fcontext&amp;tabs=azure-portal#augmenting-prompts-with-data-retrieved-from-your-data-sources-to-ground-the-generated-results" TargetMode="External"/><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3C2AF-1CFC-584C-BF56-10D0BC0F2243}"/>
              </a:ext>
            </a:extLst>
          </p:cNvPr>
          <p:cNvSpPr>
            <a:spLocks noGrp="1"/>
          </p:cNvSpPr>
          <p:nvPr>
            <p:ph type="title"/>
          </p:nvPr>
        </p:nvSpPr>
        <p:spPr>
          <a:xfrm>
            <a:off x="838200" y="3505200"/>
            <a:ext cx="10520082" cy="789590"/>
          </a:xfrm>
        </p:spPr>
        <p:txBody>
          <a:bodyPr anchor="b"/>
          <a:lstStyle/>
          <a:p>
            <a:r>
              <a:rPr lang="en-US" sz="3200" dirty="0"/>
              <a:t>Veterans Experience Integration Solution</a:t>
            </a:r>
          </a:p>
        </p:txBody>
      </p:sp>
      <p:sp>
        <p:nvSpPr>
          <p:cNvPr id="3" name="Text Placeholder 2">
            <a:extLst>
              <a:ext uri="{FF2B5EF4-FFF2-40B4-BE49-F238E27FC236}">
                <a16:creationId xmlns:a16="http://schemas.microsoft.com/office/drawing/2014/main" id="{81D403DD-B3F3-2E42-8E13-D0CD07B4F076}"/>
              </a:ext>
            </a:extLst>
          </p:cNvPr>
          <p:cNvSpPr>
            <a:spLocks noGrp="1"/>
          </p:cNvSpPr>
          <p:nvPr>
            <p:ph type="body" sz="quarter" idx="10"/>
          </p:nvPr>
        </p:nvSpPr>
        <p:spPr/>
        <p:txBody>
          <a:bodyPr/>
          <a:lstStyle/>
          <a:p>
            <a:r>
              <a:rPr lang="en-US" b="1" dirty="0">
                <a:solidFill>
                  <a:schemeClr val="accent3"/>
                </a:solidFill>
              </a:rPr>
              <a:t>PI 5 System Demo</a:t>
            </a:r>
          </a:p>
        </p:txBody>
      </p:sp>
      <p:sp>
        <p:nvSpPr>
          <p:cNvPr id="4" name="TextBox 3">
            <a:extLst>
              <a:ext uri="{FF2B5EF4-FFF2-40B4-BE49-F238E27FC236}">
                <a16:creationId xmlns:a16="http://schemas.microsoft.com/office/drawing/2014/main" id="{C6A8DB5E-2146-9FF7-257B-E83DE6EB4274}"/>
              </a:ext>
            </a:extLst>
          </p:cNvPr>
          <p:cNvSpPr txBox="1"/>
          <p:nvPr/>
        </p:nvSpPr>
        <p:spPr>
          <a:xfrm>
            <a:off x="-138230" y="5621204"/>
            <a:ext cx="12330229" cy="1569660"/>
          </a:xfrm>
          <a:prstGeom prst="rect">
            <a:avLst/>
          </a:prstGeom>
          <a:noFill/>
        </p:spPr>
        <p:txBody>
          <a:bodyPr wrap="square">
            <a:spAutoFit/>
          </a:bodyPr>
          <a:lstStyle/>
          <a:p>
            <a:r>
              <a:rPr lang="en-US" sz="9600" b="1" dirty="0">
                <a:solidFill>
                  <a:schemeClr val="bg1">
                    <a:alpha val="5000"/>
                  </a:schemeClr>
                </a:solidFill>
                <a:latin typeface="Segoe UI" panose="020B0502040204020203" pitchFamily="34" charset="0"/>
                <a:cs typeface="Segoe UI" panose="020B0502040204020203" pitchFamily="34" charset="0"/>
              </a:rPr>
              <a:t>INSPECT &amp; ADAPT</a:t>
            </a:r>
          </a:p>
        </p:txBody>
      </p:sp>
    </p:spTree>
    <p:extLst>
      <p:ext uri="{BB962C8B-B14F-4D97-AF65-F5344CB8AC3E}">
        <p14:creationId xmlns:p14="http://schemas.microsoft.com/office/powerpoint/2010/main" val="4205521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5A30-42B9-539D-2C15-EF5B8D5B022A}"/>
              </a:ext>
            </a:extLst>
          </p:cNvPr>
          <p:cNvSpPr>
            <a:spLocks noGrp="1"/>
          </p:cNvSpPr>
          <p:nvPr>
            <p:ph type="title"/>
          </p:nvPr>
        </p:nvSpPr>
        <p:spPr>
          <a:xfrm>
            <a:off x="838201" y="571500"/>
            <a:ext cx="10515600" cy="596900"/>
          </a:xfrm>
        </p:spPr>
        <p:txBody>
          <a:bodyPr/>
          <a:lstStyle/>
          <a:p>
            <a:br>
              <a:rPr lang="en-US" u="sng" dirty="0">
                <a:solidFill>
                  <a:schemeClr val="tx1">
                    <a:lumMod val="50000"/>
                    <a:lumOff val="50000"/>
                  </a:schemeClr>
                </a:solidFill>
              </a:rPr>
            </a:br>
            <a:r>
              <a:rPr lang="en-US" sz="1900" b="1" dirty="0"/>
              <a:t>AI Gateway Platform - </a:t>
            </a:r>
            <a:r>
              <a:rPr lang="en-US" sz="1900" dirty="0"/>
              <a:t>A Strategic Platform for Governed AI Access</a:t>
            </a:r>
            <a:br>
              <a:rPr lang="en-US" sz="1900" b="1" u="sng" dirty="0">
                <a:solidFill>
                  <a:schemeClr val="tx1">
                    <a:lumMod val="50000"/>
                    <a:lumOff val="50000"/>
                  </a:schemeClr>
                </a:solidFill>
              </a:rPr>
            </a:br>
            <a:endParaRPr lang="en-US" sz="1900" u="sng" dirty="0">
              <a:solidFill>
                <a:schemeClr val="tx1">
                  <a:lumMod val="50000"/>
                  <a:lumOff val="50000"/>
                </a:schemeClr>
              </a:solidFill>
            </a:endParaRPr>
          </a:p>
        </p:txBody>
      </p:sp>
      <p:sp>
        <p:nvSpPr>
          <p:cNvPr id="4" name="Content Placeholder 3">
            <a:extLst>
              <a:ext uri="{FF2B5EF4-FFF2-40B4-BE49-F238E27FC236}">
                <a16:creationId xmlns:a16="http://schemas.microsoft.com/office/drawing/2014/main" id="{FB14E967-FBFF-27B9-6D9B-BA2CB31BC50E}"/>
              </a:ext>
            </a:extLst>
          </p:cNvPr>
          <p:cNvSpPr>
            <a:spLocks noGrp="1"/>
          </p:cNvSpPr>
          <p:nvPr>
            <p:ph sz="quarter" idx="15"/>
          </p:nvPr>
        </p:nvSpPr>
        <p:spPr>
          <a:xfrm>
            <a:off x="838200" y="1233996"/>
            <a:ext cx="10631750" cy="4891595"/>
          </a:xfrm>
        </p:spPr>
        <p:txBody>
          <a:bodyPr/>
          <a:lstStyle/>
          <a:p>
            <a:pPr marL="0" indent="0">
              <a:buNone/>
            </a:pPr>
            <a:r>
              <a:rPr lang="en-US" sz="1600" b="1" dirty="0"/>
              <a:t>Implement a central AI Gateway, leveraging Azure APIM/Databricks-AI Management as the core platform</a:t>
            </a:r>
            <a:r>
              <a:rPr lang="en-US" sz="1800" b="1" dirty="0"/>
              <a:t>:</a:t>
            </a:r>
          </a:p>
          <a:p>
            <a:pPr marL="0" indent="0">
              <a:buNone/>
            </a:pPr>
            <a:r>
              <a:rPr lang="en-US" sz="1600" b="1" dirty="0"/>
              <a:t>AI Gateway:</a:t>
            </a:r>
            <a:r>
              <a:rPr lang="en-US" sz="1600" dirty="0"/>
              <a:t> A well-architected AI Gateway is not just a technical component; it's a foundational platform essential for responsible, scalable, and valuable AI adoption across our enterprise.</a:t>
            </a:r>
            <a:endParaRPr lang="en-US" sz="1800" dirty="0"/>
          </a:p>
          <a:p>
            <a:pPr marL="0" indent="0">
              <a:buNone/>
            </a:pPr>
            <a:r>
              <a:rPr lang="en-US" sz="1600" dirty="0"/>
              <a:t>The single, secure "front door" for all internal applications needing access to Azure OpenAI and potentially other AI models.</a:t>
            </a:r>
          </a:p>
          <a:p>
            <a:pPr marL="0" indent="0">
              <a:buNone/>
            </a:pPr>
            <a:r>
              <a:rPr lang="en-US" sz="1600" dirty="0"/>
              <a:t>It acts as an intelligent intermediary, managing requests between applications and the AI services.</a:t>
            </a:r>
          </a:p>
          <a:p>
            <a:pPr marL="0" indent="0">
              <a:buNone/>
            </a:pPr>
            <a:endParaRPr lang="en-US" sz="1600" dirty="0"/>
          </a:p>
        </p:txBody>
      </p:sp>
      <p:sp>
        <p:nvSpPr>
          <p:cNvPr id="7" name="Footer Placeholder 6">
            <a:extLst>
              <a:ext uri="{FF2B5EF4-FFF2-40B4-BE49-F238E27FC236}">
                <a16:creationId xmlns:a16="http://schemas.microsoft.com/office/drawing/2014/main" id="{DEF8A967-5551-9F20-F5EF-662C9F851402}"/>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75A157D2-497E-0FB0-19B7-AACBDD584783}"/>
              </a:ext>
            </a:extLst>
          </p:cNvPr>
          <p:cNvSpPr>
            <a:spLocks noGrp="1"/>
          </p:cNvSpPr>
          <p:nvPr>
            <p:ph type="sldNum" sz="quarter" idx="12"/>
          </p:nvPr>
        </p:nvSpPr>
        <p:spPr/>
        <p:txBody>
          <a:bodyPr/>
          <a:lstStyle/>
          <a:p>
            <a:fld id="{E573346A-FCA4-684E-8D18-26E8324063ED}" type="slidenum">
              <a:rPr lang="en-US" smtClean="0"/>
              <a:t>10</a:t>
            </a:fld>
            <a:endParaRPr lang="en-US"/>
          </a:p>
        </p:txBody>
      </p:sp>
      <p:pic>
        <p:nvPicPr>
          <p:cNvPr id="3" name="Content Placeholder 2" descr="A screenshot of a computer">
            <a:extLst>
              <a:ext uri="{FF2B5EF4-FFF2-40B4-BE49-F238E27FC236}">
                <a16:creationId xmlns:a16="http://schemas.microsoft.com/office/drawing/2014/main" id="{11F26AA6-4F23-3361-A714-C44258EB419F}"/>
              </a:ext>
            </a:extLst>
          </p:cNvPr>
          <p:cNvPicPr>
            <a:picLocks noChangeAspect="1"/>
          </p:cNvPicPr>
          <p:nvPr/>
        </p:nvPicPr>
        <p:blipFill>
          <a:blip r:embed="rId2"/>
          <a:stretch>
            <a:fillRect/>
          </a:stretch>
        </p:blipFill>
        <p:spPr>
          <a:xfrm>
            <a:off x="931492" y="3118104"/>
            <a:ext cx="10631750" cy="3477187"/>
          </a:xfrm>
          <a:prstGeom prst="rect">
            <a:avLst/>
          </a:prstGeom>
        </p:spPr>
      </p:pic>
    </p:spTree>
    <p:extLst>
      <p:ext uri="{BB962C8B-B14F-4D97-AF65-F5344CB8AC3E}">
        <p14:creationId xmlns:p14="http://schemas.microsoft.com/office/powerpoint/2010/main" val="790776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5A30-42B9-539D-2C15-EF5B8D5B022A}"/>
              </a:ext>
            </a:extLst>
          </p:cNvPr>
          <p:cNvSpPr>
            <a:spLocks noGrp="1"/>
          </p:cNvSpPr>
          <p:nvPr>
            <p:ph type="title"/>
          </p:nvPr>
        </p:nvSpPr>
        <p:spPr>
          <a:xfrm>
            <a:off x="838201" y="571500"/>
            <a:ext cx="10515600" cy="393700"/>
          </a:xfrm>
        </p:spPr>
        <p:txBody>
          <a:bodyPr/>
          <a:lstStyle/>
          <a:p>
            <a:br>
              <a:rPr lang="en-US" u="sng" dirty="0">
                <a:solidFill>
                  <a:schemeClr val="tx1">
                    <a:lumMod val="50000"/>
                    <a:lumOff val="50000"/>
                  </a:schemeClr>
                </a:solidFill>
              </a:rPr>
            </a:br>
            <a:r>
              <a:rPr lang="en-US" dirty="0"/>
              <a:t>Key Considerations for Successful </a:t>
            </a:r>
            <a:r>
              <a:rPr lang="en-US" dirty="0" err="1"/>
              <a:t>GenAI</a:t>
            </a:r>
            <a:r>
              <a:rPr lang="en-US" dirty="0"/>
              <a:t> Implementation</a:t>
            </a:r>
            <a:br>
              <a:rPr lang="en-US" dirty="0"/>
            </a:br>
            <a:br>
              <a:rPr lang="en-US" b="1" u="sng" dirty="0">
                <a:solidFill>
                  <a:schemeClr val="tx1">
                    <a:lumMod val="50000"/>
                    <a:lumOff val="50000"/>
                  </a:schemeClr>
                </a:solidFill>
              </a:rPr>
            </a:br>
            <a:endParaRPr lang="en-US" u="sng" dirty="0">
              <a:solidFill>
                <a:schemeClr val="tx1">
                  <a:lumMod val="50000"/>
                  <a:lumOff val="50000"/>
                </a:schemeClr>
              </a:solidFill>
            </a:endParaRPr>
          </a:p>
        </p:txBody>
      </p:sp>
      <p:sp>
        <p:nvSpPr>
          <p:cNvPr id="7" name="Footer Placeholder 6">
            <a:extLst>
              <a:ext uri="{FF2B5EF4-FFF2-40B4-BE49-F238E27FC236}">
                <a16:creationId xmlns:a16="http://schemas.microsoft.com/office/drawing/2014/main" id="{DEF8A967-5551-9F20-F5EF-662C9F851402}"/>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75A157D2-497E-0FB0-19B7-AACBDD584783}"/>
              </a:ext>
            </a:extLst>
          </p:cNvPr>
          <p:cNvSpPr>
            <a:spLocks noGrp="1"/>
          </p:cNvSpPr>
          <p:nvPr>
            <p:ph type="sldNum" sz="quarter" idx="12"/>
          </p:nvPr>
        </p:nvSpPr>
        <p:spPr/>
        <p:txBody>
          <a:bodyPr/>
          <a:lstStyle/>
          <a:p>
            <a:fld id="{E573346A-FCA4-684E-8D18-26E8324063ED}" type="slidenum">
              <a:rPr lang="en-US" smtClean="0"/>
              <a:t>11</a:t>
            </a:fld>
            <a:endParaRPr lang="en-US"/>
          </a:p>
        </p:txBody>
      </p:sp>
      <p:sp>
        <p:nvSpPr>
          <p:cNvPr id="4" name="TextBox 3">
            <a:extLst>
              <a:ext uri="{FF2B5EF4-FFF2-40B4-BE49-F238E27FC236}">
                <a16:creationId xmlns:a16="http://schemas.microsoft.com/office/drawing/2014/main" id="{099F6274-0321-F797-0ABA-E5371342688C}"/>
              </a:ext>
            </a:extLst>
          </p:cNvPr>
          <p:cNvSpPr txBox="1"/>
          <p:nvPr/>
        </p:nvSpPr>
        <p:spPr>
          <a:xfrm>
            <a:off x="932155" y="1225193"/>
            <a:ext cx="9712171" cy="4801314"/>
          </a:xfrm>
          <a:prstGeom prst="rect">
            <a:avLst/>
          </a:prstGeom>
          <a:noFill/>
        </p:spPr>
        <p:txBody>
          <a:bodyPr wrap="square">
            <a:spAutoFit/>
          </a:bodyPr>
          <a:lstStyle/>
          <a:p>
            <a:r>
              <a:rPr lang="en-US" dirty="0"/>
              <a:t>Any successful deployment requires clear business objectives, quality data, and a deep understanding of LLM capabilities.</a:t>
            </a:r>
          </a:p>
          <a:p>
            <a:endParaRPr lang="en-US" dirty="0"/>
          </a:p>
          <a:p>
            <a:r>
              <a:rPr lang="en-US" dirty="0"/>
              <a:t>To effectively manage Azure OpenAI models across multiple applications, it is crucial to </a:t>
            </a:r>
            <a:r>
              <a:rPr lang="en-US" b="1" dirty="0"/>
              <a:t>track token usage</a:t>
            </a:r>
            <a:r>
              <a:rPr lang="en-US" dirty="0"/>
              <a:t>, distribute the TPM quota efficiently, secure the API key, and implement load distribution across multiple endpoints, while ensuring that </a:t>
            </a:r>
            <a:r>
              <a:rPr lang="en-US" b="1" dirty="0"/>
              <a:t>Provisioned Throughput Units</a:t>
            </a:r>
            <a:r>
              <a:rPr lang="en-US" dirty="0"/>
              <a:t> (PTUs) are utilized before falling back to </a:t>
            </a:r>
            <a:r>
              <a:rPr lang="en-US" b="1" dirty="0"/>
              <a:t>Pay-as-you-go</a:t>
            </a:r>
            <a:r>
              <a:rPr lang="en-US" dirty="0"/>
              <a:t> instances, all while leveraging advanced GPT models.</a:t>
            </a:r>
          </a:p>
          <a:p>
            <a:endParaRPr lang="en-US" dirty="0"/>
          </a:p>
          <a:p>
            <a:r>
              <a:rPr lang="en-US" dirty="0"/>
              <a:t>The implementation of AI gateways, such as Azure API Management APIM, Portkey, Kong AI Gateway, and Mosaic AI, provides a comprehensive set of capabilities, including </a:t>
            </a:r>
            <a:r>
              <a:rPr lang="en-US" dirty="0">
                <a:highlight>
                  <a:srgbClr val="FFFF00"/>
                </a:highlight>
              </a:rPr>
              <a:t>token limit policy, load balancing, semantic caching, rate limiting, quota management, content moderation, prompt leakage error handling, and security authentication</a:t>
            </a:r>
            <a:r>
              <a:rPr lang="en-US" dirty="0"/>
              <a:t>, to manage and optimize the deployment of Generative AI models like OpenAI, ensuring efficient, reliable, and secure integration into applications.</a:t>
            </a:r>
          </a:p>
          <a:p>
            <a:endParaRPr lang="en-US" dirty="0"/>
          </a:p>
          <a:p>
            <a:r>
              <a:rPr lang="en-US" dirty="0"/>
              <a:t>Additionally, integration with existing tools, </a:t>
            </a:r>
            <a:r>
              <a:rPr lang="en-US" dirty="0">
                <a:highlight>
                  <a:srgbClr val="FFFF00"/>
                </a:highlight>
              </a:rPr>
              <a:t>security, governance, compliance, scalability, performance</a:t>
            </a:r>
            <a:r>
              <a:rPr lang="en-US" dirty="0"/>
              <a:t>, and explainability are crucial factors that must be considered and planned for to ensure the effective deployment and use of LLMs.</a:t>
            </a:r>
          </a:p>
        </p:txBody>
      </p:sp>
    </p:spTree>
    <p:extLst>
      <p:ext uri="{BB962C8B-B14F-4D97-AF65-F5344CB8AC3E}">
        <p14:creationId xmlns:p14="http://schemas.microsoft.com/office/powerpoint/2010/main" val="186483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14E967-FBFF-27B9-6D9B-BA2CB31BC50E}"/>
              </a:ext>
            </a:extLst>
          </p:cNvPr>
          <p:cNvSpPr>
            <a:spLocks noGrp="1"/>
          </p:cNvSpPr>
          <p:nvPr>
            <p:ph sz="quarter" idx="15"/>
          </p:nvPr>
        </p:nvSpPr>
        <p:spPr>
          <a:xfrm>
            <a:off x="479661" y="971550"/>
            <a:ext cx="11390049" cy="5053880"/>
          </a:xfrm>
        </p:spPr>
        <p:txBody>
          <a:bodyPr/>
          <a:lstStyle/>
          <a:p>
            <a:pPr marL="0" indent="0">
              <a:buNone/>
            </a:pPr>
            <a:endParaRPr lang="en-US" sz="1600" dirty="0"/>
          </a:p>
          <a:p>
            <a:pPr marL="0" indent="0">
              <a:buNone/>
            </a:pPr>
            <a:r>
              <a:rPr lang="en-US" sz="1600" b="1" dirty="0"/>
              <a:t>Cost Control &amp; Predictability</a:t>
            </a:r>
            <a:r>
              <a:rPr lang="en-US" sz="1600" dirty="0"/>
              <a:t>: Implement policies for rate limiting and quotas per application or team. </a:t>
            </a:r>
          </a:p>
          <a:p>
            <a:pPr marL="0" indent="0">
              <a:buNone/>
            </a:pPr>
            <a:r>
              <a:rPr lang="en-US" sz="1600" dirty="0"/>
              <a:t>Gain detailed usage analytics for consumption and cost optimization (e.g., helping in Pay-As-You-Go v/s Provisioned Throughput Units). </a:t>
            </a:r>
          </a:p>
          <a:p>
            <a:pPr marL="0" indent="0">
              <a:buNone/>
            </a:pPr>
            <a:r>
              <a:rPr lang="en-US" sz="1600" i="1" dirty="0"/>
              <a:t>Benefit</a:t>
            </a:r>
            <a:r>
              <a:rPr lang="en-US" sz="1600" dirty="0"/>
              <a:t>: </a:t>
            </a:r>
            <a:r>
              <a:rPr lang="en-US" sz="1600" i="1" dirty="0"/>
              <a:t>Reduced unexpected costs, fair resource allocation, clearer ROI on AI investments</a:t>
            </a:r>
            <a:r>
              <a:rPr lang="en-US" sz="1600" dirty="0"/>
              <a:t>.</a:t>
            </a:r>
          </a:p>
          <a:p>
            <a:pPr marL="0" indent="0">
              <a:buNone/>
            </a:pPr>
            <a:r>
              <a:rPr lang="en-US" sz="1600" b="1" dirty="0"/>
              <a:t>Enhanced Security &amp; Governance</a:t>
            </a:r>
            <a:r>
              <a:rPr lang="en-US" sz="1600" dirty="0"/>
              <a:t>: Centralize authentication and authorization. Securely manage and rotate API keys behind the gateway. Enforce organizational security policies consistently. </a:t>
            </a:r>
          </a:p>
          <a:p>
            <a:pPr marL="0" indent="0">
              <a:buNone/>
            </a:pPr>
            <a:r>
              <a:rPr lang="en-US" sz="1600" i="1" dirty="0"/>
              <a:t>Benefit: Reduced security risk, improved compliance posture.</a:t>
            </a:r>
          </a:p>
          <a:p>
            <a:pPr marL="0" indent="0">
              <a:buNone/>
            </a:pPr>
            <a:r>
              <a:rPr lang="en-US" sz="1600" dirty="0"/>
              <a:t> </a:t>
            </a:r>
            <a:r>
              <a:rPr lang="en-US" sz="1600" b="1" dirty="0"/>
              <a:t>Robust</a:t>
            </a:r>
            <a:r>
              <a:rPr lang="en-US" sz="1600" dirty="0"/>
              <a:t> </a:t>
            </a:r>
            <a:r>
              <a:rPr lang="en-US" sz="1600" b="1" dirty="0"/>
              <a:t>Content Filtering</a:t>
            </a:r>
            <a:r>
              <a:rPr lang="en-US" sz="1600" dirty="0"/>
              <a:t>: Hate Speech, Sexual Content, Violence, and Self-Harm</a:t>
            </a:r>
            <a:r>
              <a:rPr lang="en-US" sz="1800" dirty="0"/>
              <a:t>. </a:t>
            </a:r>
            <a:r>
              <a:rPr lang="en-US" sz="1600" dirty="0"/>
              <a:t>Each category often has configurable severity levels (e.g., low, medium, high) to determine the strictness of the filter.</a:t>
            </a:r>
            <a:r>
              <a:rPr lang="en-US" sz="1800" dirty="0"/>
              <a:t> </a:t>
            </a:r>
          </a:p>
          <a:p>
            <a:pPr marL="0" indent="0">
              <a:buNone/>
            </a:pPr>
            <a:r>
              <a:rPr lang="en-US" sz="1600" i="1" dirty="0"/>
              <a:t>Benefit: Mitigates risks by automatically blocking harmful or inappropriate AI-generated content.</a:t>
            </a:r>
          </a:p>
          <a:p>
            <a:pPr marL="0" indent="0">
              <a:buNone/>
            </a:pPr>
            <a:r>
              <a:rPr lang="en-US" sz="1600" b="1" dirty="0"/>
              <a:t>AI Gateway PII Guardrails</a:t>
            </a:r>
            <a:r>
              <a:rPr lang="en-US" sz="1600" dirty="0"/>
              <a:t>: Identify and prevent prompt “PII leakage” </a:t>
            </a:r>
          </a:p>
          <a:p>
            <a:pPr marL="0" indent="0">
              <a:buNone/>
            </a:pPr>
            <a:r>
              <a:rPr lang="en-US" sz="1600" i="1" dirty="0"/>
              <a:t>Benefit: proactively sanitize data before it reaches the AI model or is returned to the user, ensuring compliance and data protection.</a:t>
            </a:r>
          </a:p>
          <a:p>
            <a:pPr marL="0" indent="0">
              <a:buNone/>
            </a:pPr>
            <a:r>
              <a:rPr lang="en-US" sz="1600" b="1" dirty="0"/>
              <a:t>Unified Observability: </a:t>
            </a:r>
            <a:r>
              <a:rPr lang="en-US" sz="1600" dirty="0"/>
              <a:t>AI Gateway Inference tables providing centralize logging and monitoring of all AI requests and responses. </a:t>
            </a:r>
          </a:p>
          <a:p>
            <a:pPr marL="0" indent="0">
              <a:buNone/>
            </a:pPr>
            <a:r>
              <a:rPr lang="en-US" sz="1600" i="1" dirty="0"/>
              <a:t>Benefit: Faster issue resolution, better understanding of AI usage patterns.</a:t>
            </a:r>
          </a:p>
        </p:txBody>
      </p:sp>
      <p:sp>
        <p:nvSpPr>
          <p:cNvPr id="7" name="Footer Placeholder 6">
            <a:extLst>
              <a:ext uri="{FF2B5EF4-FFF2-40B4-BE49-F238E27FC236}">
                <a16:creationId xmlns:a16="http://schemas.microsoft.com/office/drawing/2014/main" id="{DEF8A967-5551-9F20-F5EF-662C9F851402}"/>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75A157D2-497E-0FB0-19B7-AACBDD584783}"/>
              </a:ext>
            </a:extLst>
          </p:cNvPr>
          <p:cNvSpPr>
            <a:spLocks noGrp="1"/>
          </p:cNvSpPr>
          <p:nvPr>
            <p:ph type="sldNum" sz="quarter" idx="12"/>
          </p:nvPr>
        </p:nvSpPr>
        <p:spPr/>
        <p:txBody>
          <a:bodyPr/>
          <a:lstStyle/>
          <a:p>
            <a:fld id="{E573346A-FCA4-684E-8D18-26E8324063ED}" type="slidenum">
              <a:rPr lang="en-US" smtClean="0"/>
              <a:t>12</a:t>
            </a:fld>
            <a:endParaRPr lang="en-US"/>
          </a:p>
        </p:txBody>
      </p:sp>
      <p:sp>
        <p:nvSpPr>
          <p:cNvPr id="9" name="Title 8">
            <a:extLst>
              <a:ext uri="{FF2B5EF4-FFF2-40B4-BE49-F238E27FC236}">
                <a16:creationId xmlns:a16="http://schemas.microsoft.com/office/drawing/2014/main" id="{B43E0D98-4ECA-077B-9026-BE60483FD9E2}"/>
              </a:ext>
            </a:extLst>
          </p:cNvPr>
          <p:cNvSpPr>
            <a:spLocks noGrp="1"/>
          </p:cNvSpPr>
          <p:nvPr>
            <p:ph type="title"/>
          </p:nvPr>
        </p:nvSpPr>
        <p:spPr>
          <a:xfrm>
            <a:off x="479661" y="571500"/>
            <a:ext cx="11151507" cy="800100"/>
          </a:xfrm>
        </p:spPr>
        <p:txBody>
          <a:bodyPr/>
          <a:lstStyle/>
          <a:p>
            <a:pPr algn="ctr"/>
            <a:r>
              <a:rPr lang="en-US" sz="2000" b="1" u="sng" dirty="0">
                <a:solidFill>
                  <a:schemeClr val="tx1">
                    <a:lumMod val="50000"/>
                    <a:lumOff val="50000"/>
                  </a:schemeClr>
                </a:solidFill>
              </a:rPr>
              <a:t>AI Gateway Deployment:</a:t>
            </a:r>
            <a:r>
              <a:rPr lang="en-US" sz="2000" b="1" dirty="0">
                <a:solidFill>
                  <a:schemeClr val="tx1">
                    <a:lumMod val="50000"/>
                    <a:lumOff val="50000"/>
                  </a:schemeClr>
                </a:solidFill>
              </a:rPr>
              <a:t>  Solution</a:t>
            </a:r>
            <a:r>
              <a:rPr lang="en-US" sz="2000" dirty="0">
                <a:solidFill>
                  <a:schemeClr val="tx1">
                    <a:lumMod val="50000"/>
                    <a:lumOff val="50000"/>
                  </a:schemeClr>
                </a:solidFill>
              </a:rPr>
              <a:t> </a:t>
            </a:r>
            <a:r>
              <a:rPr lang="en-US" sz="2000" dirty="0"/>
              <a:t>enterprise-grade governance, compliance, security, cost</a:t>
            </a:r>
            <a:endParaRPr lang="en-US" sz="2000" u="sng" dirty="0">
              <a:solidFill>
                <a:schemeClr val="tx1">
                  <a:lumMod val="50000"/>
                  <a:lumOff val="50000"/>
                </a:schemeClr>
              </a:solidFill>
            </a:endParaRPr>
          </a:p>
        </p:txBody>
      </p:sp>
    </p:spTree>
    <p:extLst>
      <p:ext uri="{BB962C8B-B14F-4D97-AF65-F5344CB8AC3E}">
        <p14:creationId xmlns:p14="http://schemas.microsoft.com/office/powerpoint/2010/main" val="3605168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Graphical user interface, application&#10;&#10;AI-generated content may be incorrect.">
            <a:extLst>
              <a:ext uri="{FF2B5EF4-FFF2-40B4-BE49-F238E27FC236}">
                <a16:creationId xmlns:a16="http://schemas.microsoft.com/office/drawing/2014/main" id="{3991314D-787C-1C08-B0E1-951EE1F97081}"/>
              </a:ext>
            </a:extLst>
          </p:cNvPr>
          <p:cNvPicPr>
            <a:picLocks noGrp="1" noChangeAspect="1"/>
          </p:cNvPicPr>
          <p:nvPr>
            <p:ph sz="quarter" idx="15"/>
          </p:nvPr>
        </p:nvPicPr>
        <p:blipFill>
          <a:blip r:embed="rId2"/>
          <a:stretch>
            <a:fillRect/>
          </a:stretch>
        </p:blipFill>
        <p:spPr>
          <a:xfrm>
            <a:off x="899064" y="1506538"/>
            <a:ext cx="10393871" cy="4681537"/>
          </a:xfrm>
        </p:spPr>
      </p:pic>
      <p:sp>
        <p:nvSpPr>
          <p:cNvPr id="7" name="Footer Placeholder 6">
            <a:extLst>
              <a:ext uri="{FF2B5EF4-FFF2-40B4-BE49-F238E27FC236}">
                <a16:creationId xmlns:a16="http://schemas.microsoft.com/office/drawing/2014/main" id="{DEF8A967-5551-9F20-F5EF-662C9F851402}"/>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75A157D2-497E-0FB0-19B7-AACBDD584783}"/>
              </a:ext>
            </a:extLst>
          </p:cNvPr>
          <p:cNvSpPr>
            <a:spLocks noGrp="1"/>
          </p:cNvSpPr>
          <p:nvPr>
            <p:ph type="sldNum" sz="quarter" idx="12"/>
          </p:nvPr>
        </p:nvSpPr>
        <p:spPr/>
        <p:txBody>
          <a:bodyPr/>
          <a:lstStyle/>
          <a:p>
            <a:fld id="{E573346A-FCA4-684E-8D18-26E8324063ED}" type="slidenum">
              <a:rPr lang="en-US" smtClean="0"/>
              <a:t>13</a:t>
            </a:fld>
            <a:endParaRPr lang="en-US"/>
          </a:p>
        </p:txBody>
      </p:sp>
      <p:sp>
        <p:nvSpPr>
          <p:cNvPr id="9" name="Title 8">
            <a:extLst>
              <a:ext uri="{FF2B5EF4-FFF2-40B4-BE49-F238E27FC236}">
                <a16:creationId xmlns:a16="http://schemas.microsoft.com/office/drawing/2014/main" id="{B43E0D98-4ECA-077B-9026-BE60483FD9E2}"/>
              </a:ext>
            </a:extLst>
          </p:cNvPr>
          <p:cNvSpPr>
            <a:spLocks noGrp="1"/>
          </p:cNvSpPr>
          <p:nvPr>
            <p:ph type="title"/>
          </p:nvPr>
        </p:nvSpPr>
        <p:spPr/>
        <p:txBody>
          <a:bodyPr/>
          <a:lstStyle/>
          <a:p>
            <a:pPr algn="ctr"/>
            <a:r>
              <a:rPr lang="en-US" sz="2200" u="sng" dirty="0">
                <a:solidFill>
                  <a:schemeClr val="tx1">
                    <a:lumMod val="50000"/>
                    <a:lumOff val="50000"/>
                  </a:schemeClr>
                </a:solidFill>
              </a:rPr>
              <a:t>Architechture</a:t>
            </a:r>
          </a:p>
        </p:txBody>
      </p:sp>
    </p:spTree>
    <p:extLst>
      <p:ext uri="{BB962C8B-B14F-4D97-AF65-F5344CB8AC3E}">
        <p14:creationId xmlns:p14="http://schemas.microsoft.com/office/powerpoint/2010/main" val="1656478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Diagram&#10;&#10;AI-generated content may be incorrect.">
            <a:extLst>
              <a:ext uri="{FF2B5EF4-FFF2-40B4-BE49-F238E27FC236}">
                <a16:creationId xmlns:a16="http://schemas.microsoft.com/office/drawing/2014/main" id="{E3F509AB-34AA-2DC6-A1C8-74264A12EC7D}"/>
              </a:ext>
            </a:extLst>
          </p:cNvPr>
          <p:cNvPicPr>
            <a:picLocks noGrp="1" noChangeAspect="1"/>
          </p:cNvPicPr>
          <p:nvPr>
            <p:ph sz="quarter" idx="15"/>
          </p:nvPr>
        </p:nvPicPr>
        <p:blipFill>
          <a:blip r:embed="rId2"/>
          <a:stretch>
            <a:fillRect/>
          </a:stretch>
        </p:blipFill>
        <p:spPr>
          <a:xfrm>
            <a:off x="838200" y="1371600"/>
            <a:ext cx="10797073" cy="4692541"/>
          </a:xfrm>
        </p:spPr>
      </p:pic>
      <p:sp>
        <p:nvSpPr>
          <p:cNvPr id="7" name="Footer Placeholder 6">
            <a:extLst>
              <a:ext uri="{FF2B5EF4-FFF2-40B4-BE49-F238E27FC236}">
                <a16:creationId xmlns:a16="http://schemas.microsoft.com/office/drawing/2014/main" id="{DEF8A967-5551-9F20-F5EF-662C9F851402}"/>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75A157D2-497E-0FB0-19B7-AACBDD584783}"/>
              </a:ext>
            </a:extLst>
          </p:cNvPr>
          <p:cNvSpPr>
            <a:spLocks noGrp="1"/>
          </p:cNvSpPr>
          <p:nvPr>
            <p:ph type="sldNum" sz="quarter" idx="12"/>
          </p:nvPr>
        </p:nvSpPr>
        <p:spPr/>
        <p:txBody>
          <a:bodyPr/>
          <a:lstStyle/>
          <a:p>
            <a:fld id="{E573346A-FCA4-684E-8D18-26E8324063ED}" type="slidenum">
              <a:rPr lang="en-US" smtClean="0"/>
              <a:t>14</a:t>
            </a:fld>
            <a:endParaRPr lang="en-US"/>
          </a:p>
        </p:txBody>
      </p:sp>
      <p:sp>
        <p:nvSpPr>
          <p:cNvPr id="9" name="Title 8">
            <a:extLst>
              <a:ext uri="{FF2B5EF4-FFF2-40B4-BE49-F238E27FC236}">
                <a16:creationId xmlns:a16="http://schemas.microsoft.com/office/drawing/2014/main" id="{B43E0D98-4ECA-077B-9026-BE60483FD9E2}"/>
              </a:ext>
            </a:extLst>
          </p:cNvPr>
          <p:cNvSpPr>
            <a:spLocks noGrp="1"/>
          </p:cNvSpPr>
          <p:nvPr>
            <p:ph type="title"/>
          </p:nvPr>
        </p:nvSpPr>
        <p:spPr/>
        <p:txBody>
          <a:bodyPr/>
          <a:lstStyle/>
          <a:p>
            <a:pPr algn="ctr"/>
            <a:r>
              <a:rPr lang="en-US" sz="2000" b="1" u="sng" dirty="0">
                <a:solidFill>
                  <a:schemeClr val="tx1">
                    <a:lumMod val="50000"/>
                    <a:lumOff val="50000"/>
                  </a:schemeClr>
                </a:solidFill>
              </a:rPr>
              <a:t>First step toward production:</a:t>
            </a:r>
            <a:br>
              <a:rPr lang="en-US" sz="2000" u="sng" dirty="0">
                <a:solidFill>
                  <a:schemeClr val="tx1">
                    <a:lumMod val="50000"/>
                    <a:lumOff val="50000"/>
                  </a:schemeClr>
                </a:solidFill>
              </a:rPr>
            </a:br>
            <a:endParaRPr lang="en-US" sz="2000" u="sng" dirty="0">
              <a:solidFill>
                <a:schemeClr val="tx1">
                  <a:lumMod val="50000"/>
                  <a:lumOff val="50000"/>
                </a:schemeClr>
              </a:solidFill>
            </a:endParaRPr>
          </a:p>
        </p:txBody>
      </p:sp>
    </p:spTree>
    <p:extLst>
      <p:ext uri="{BB962C8B-B14F-4D97-AF65-F5344CB8AC3E}">
        <p14:creationId xmlns:p14="http://schemas.microsoft.com/office/powerpoint/2010/main" val="1055390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14E967-FBFF-27B9-6D9B-BA2CB31BC50E}"/>
              </a:ext>
            </a:extLst>
          </p:cNvPr>
          <p:cNvSpPr>
            <a:spLocks noGrp="1"/>
          </p:cNvSpPr>
          <p:nvPr>
            <p:ph sz="quarter" idx="15"/>
          </p:nvPr>
        </p:nvSpPr>
        <p:spPr>
          <a:xfrm>
            <a:off x="470517" y="1371600"/>
            <a:ext cx="11390049" cy="4816136"/>
          </a:xfrm>
        </p:spPr>
        <p:txBody>
          <a:bodyPr/>
          <a:lstStyle/>
          <a:p>
            <a:pPr marL="0" indent="0">
              <a:buNone/>
            </a:pPr>
            <a:r>
              <a:rPr lang="en-US" sz="1400" dirty="0"/>
              <a:t>To deploy OpenAI models, such as GPT-3.5 Turbo and text-embedding-ada-002, on Microsoft Azure, Infrastructure-as-Code (Terraform) is utilized, focusing on enterprise-grade governance, compliance, and security.</a:t>
            </a:r>
          </a:p>
          <a:p>
            <a:pPr marL="0" indent="0">
              <a:buNone/>
            </a:pPr>
            <a:r>
              <a:rPr lang="en-US" sz="1400" dirty="0"/>
              <a:t>Deploying OpenAI in an enterprise environment requires a balance between innovation and governance, which can be achieved through the use of Terraform code that provides secure access, compliance, and auditability features, including private endpoints, Network Security Groups (NSGs), and managed identities. </a:t>
            </a:r>
          </a:p>
          <a:p>
            <a:pPr marL="0" indent="0">
              <a:buNone/>
            </a:pPr>
            <a:r>
              <a:rPr lang="en-US" sz="1400" dirty="0"/>
              <a:t>Terraform code will be used to set up an OpenAI module:</a:t>
            </a:r>
          </a:p>
          <a:p>
            <a:pPr>
              <a:buFont typeface="Arial" panose="020B0604020202020204" pitchFamily="34" charset="0"/>
              <a:buChar char="•"/>
            </a:pPr>
            <a:r>
              <a:rPr lang="en-US" sz="1400" dirty="0">
                <a:highlight>
                  <a:srgbClr val="FFFF00"/>
                </a:highlight>
              </a:rPr>
              <a:t>Private endpoints for secure access</a:t>
            </a:r>
            <a:r>
              <a:rPr lang="en-US" sz="1400" dirty="0"/>
              <a:t>.</a:t>
            </a:r>
          </a:p>
          <a:p>
            <a:pPr>
              <a:buFont typeface="Arial" panose="020B0604020202020204" pitchFamily="34" charset="0"/>
              <a:buChar char="•"/>
            </a:pPr>
            <a:r>
              <a:rPr lang="en-US" sz="1400" dirty="0">
                <a:highlight>
                  <a:srgbClr val="FFFF00"/>
                </a:highlight>
              </a:rPr>
              <a:t>Network Security Groups (NSGs) restricting inbound/outbound traffic</a:t>
            </a:r>
            <a:r>
              <a:rPr lang="en-US" sz="1400" dirty="0"/>
              <a:t>.</a:t>
            </a:r>
          </a:p>
          <a:p>
            <a:pPr>
              <a:buFont typeface="Arial" panose="020B0604020202020204" pitchFamily="34" charset="0"/>
              <a:buChar char="•"/>
            </a:pPr>
            <a:r>
              <a:rPr lang="en-US" sz="1400" dirty="0"/>
              <a:t>Azure Container Registry (ACR) as a private artifact repository.</a:t>
            </a:r>
          </a:p>
          <a:p>
            <a:pPr>
              <a:buFont typeface="Arial" panose="020B0604020202020204" pitchFamily="34" charset="0"/>
              <a:buChar char="•"/>
            </a:pPr>
            <a:r>
              <a:rPr lang="en-US" sz="1400" dirty="0"/>
              <a:t>Compliance with standards (FedRAMP, HIPAA in Gov environment).</a:t>
            </a:r>
          </a:p>
          <a:p>
            <a:pPr>
              <a:buFont typeface="Arial" panose="020B0604020202020204" pitchFamily="34" charset="0"/>
              <a:buChar char="•"/>
            </a:pPr>
            <a:r>
              <a:rPr lang="en-US" sz="1400" dirty="0">
                <a:highlight>
                  <a:srgbClr val="FFFF00"/>
                </a:highlight>
              </a:rPr>
              <a:t>Role-based access control with managed identities</a:t>
            </a:r>
            <a:r>
              <a:rPr lang="en-US" sz="1400" dirty="0"/>
              <a:t>.</a:t>
            </a:r>
          </a:p>
          <a:p>
            <a:pPr>
              <a:buFont typeface="Arial" panose="020B0604020202020204" pitchFamily="34" charset="0"/>
              <a:buChar char="•"/>
            </a:pPr>
            <a:r>
              <a:rPr lang="en-US" sz="1400" dirty="0"/>
              <a:t>Monitoring and auditing practices.</a:t>
            </a:r>
          </a:p>
          <a:p>
            <a:pPr marL="0" indent="0">
              <a:buNone/>
            </a:pPr>
            <a:endParaRPr lang="en-US" sz="1400" dirty="0"/>
          </a:p>
          <a:p>
            <a:pPr marL="0" indent="0">
              <a:buNone/>
            </a:pPr>
            <a:r>
              <a:rPr lang="en-US" sz="1400" b="1" dirty="0"/>
              <a:t>Secure and compliant deployment:</a:t>
            </a:r>
          </a:p>
          <a:p>
            <a:pPr marL="0" indent="0">
              <a:buNone/>
            </a:pPr>
            <a:r>
              <a:rPr lang="en-US" sz="1400" dirty="0"/>
              <a:t>Final recommendations include automating deployments via Terraform pipelines, </a:t>
            </a:r>
            <a:r>
              <a:rPr lang="en-US" sz="1400" dirty="0">
                <a:highlight>
                  <a:srgbClr val="FFFF00"/>
                </a:highlight>
              </a:rPr>
              <a:t>enforcing zero-trust principles</a:t>
            </a:r>
            <a:r>
              <a:rPr lang="en-US" sz="1400" dirty="0"/>
              <a:t>, conducting regular audits, and utilizing Azure Policy to enforce resource tagging and retention, ultimately prioritizing private endpoints, least-privilege access, and network segmentation to meet federal and industry governance standards.</a:t>
            </a:r>
            <a:endParaRPr lang="en-US" sz="1600" dirty="0"/>
          </a:p>
        </p:txBody>
      </p:sp>
      <p:sp>
        <p:nvSpPr>
          <p:cNvPr id="7" name="Footer Placeholder 6">
            <a:extLst>
              <a:ext uri="{FF2B5EF4-FFF2-40B4-BE49-F238E27FC236}">
                <a16:creationId xmlns:a16="http://schemas.microsoft.com/office/drawing/2014/main" id="{DEF8A967-5551-9F20-F5EF-662C9F851402}"/>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75A157D2-497E-0FB0-19B7-AACBDD584783}"/>
              </a:ext>
            </a:extLst>
          </p:cNvPr>
          <p:cNvSpPr>
            <a:spLocks noGrp="1"/>
          </p:cNvSpPr>
          <p:nvPr>
            <p:ph type="sldNum" sz="quarter" idx="12"/>
          </p:nvPr>
        </p:nvSpPr>
        <p:spPr/>
        <p:txBody>
          <a:bodyPr/>
          <a:lstStyle/>
          <a:p>
            <a:fld id="{E573346A-FCA4-684E-8D18-26E8324063ED}" type="slidenum">
              <a:rPr lang="en-US" smtClean="0"/>
              <a:t>15</a:t>
            </a:fld>
            <a:endParaRPr lang="en-US"/>
          </a:p>
        </p:txBody>
      </p:sp>
      <p:sp>
        <p:nvSpPr>
          <p:cNvPr id="9" name="Title 8">
            <a:extLst>
              <a:ext uri="{FF2B5EF4-FFF2-40B4-BE49-F238E27FC236}">
                <a16:creationId xmlns:a16="http://schemas.microsoft.com/office/drawing/2014/main" id="{B43E0D98-4ECA-077B-9026-BE60483FD9E2}"/>
              </a:ext>
            </a:extLst>
          </p:cNvPr>
          <p:cNvSpPr>
            <a:spLocks noGrp="1"/>
          </p:cNvSpPr>
          <p:nvPr>
            <p:ph type="title"/>
          </p:nvPr>
        </p:nvSpPr>
        <p:spPr/>
        <p:txBody>
          <a:bodyPr/>
          <a:lstStyle/>
          <a:p>
            <a:pPr algn="ctr"/>
            <a:r>
              <a:rPr lang="en-US" sz="2000" b="1" u="sng" dirty="0">
                <a:solidFill>
                  <a:schemeClr val="tx1">
                    <a:lumMod val="50000"/>
                    <a:lumOff val="50000"/>
                  </a:schemeClr>
                </a:solidFill>
              </a:rPr>
              <a:t>Terraform Deployment: </a:t>
            </a:r>
            <a:r>
              <a:rPr lang="en-US" sz="2000" dirty="0"/>
              <a:t>enterprise-grade governance, compliance, and security</a:t>
            </a:r>
            <a:br>
              <a:rPr lang="en-US" sz="2000" u="sng" dirty="0">
                <a:solidFill>
                  <a:schemeClr val="tx1">
                    <a:lumMod val="50000"/>
                    <a:lumOff val="50000"/>
                  </a:schemeClr>
                </a:solidFill>
              </a:rPr>
            </a:br>
            <a:endParaRPr lang="en-US" sz="2000" u="sng" dirty="0">
              <a:solidFill>
                <a:schemeClr val="tx1">
                  <a:lumMod val="50000"/>
                  <a:lumOff val="50000"/>
                </a:schemeClr>
              </a:solidFill>
            </a:endParaRPr>
          </a:p>
        </p:txBody>
      </p:sp>
    </p:spTree>
    <p:extLst>
      <p:ext uri="{BB962C8B-B14F-4D97-AF65-F5344CB8AC3E}">
        <p14:creationId xmlns:p14="http://schemas.microsoft.com/office/powerpoint/2010/main" val="4229459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60320-E544-7D07-029C-7E099668536A}"/>
              </a:ext>
            </a:extLst>
          </p:cNvPr>
          <p:cNvSpPr>
            <a:spLocks noGrp="1"/>
          </p:cNvSpPr>
          <p:nvPr>
            <p:ph type="title"/>
          </p:nvPr>
        </p:nvSpPr>
        <p:spPr>
          <a:xfrm>
            <a:off x="838200" y="292670"/>
            <a:ext cx="10515600" cy="800100"/>
          </a:xfrm>
        </p:spPr>
        <p:txBody>
          <a:bodyPr/>
          <a:lstStyle/>
          <a:p>
            <a:r>
              <a:rPr lang="en-US" dirty="0"/>
              <a:t>Terraform Deploys OpenAI Services GPT-4 </a:t>
            </a:r>
            <a:r>
              <a:rPr lang="en-US" b="1" dirty="0"/>
              <a:t>model</a:t>
            </a:r>
            <a:endParaRPr lang="en-US" dirty="0"/>
          </a:p>
        </p:txBody>
      </p:sp>
      <p:pic>
        <p:nvPicPr>
          <p:cNvPr id="10" name="Content Placeholder 9">
            <a:extLst>
              <a:ext uri="{FF2B5EF4-FFF2-40B4-BE49-F238E27FC236}">
                <a16:creationId xmlns:a16="http://schemas.microsoft.com/office/drawing/2014/main" id="{CADB8E3E-4BF2-D8C8-4F56-B64F3A8BD18A}"/>
              </a:ext>
            </a:extLst>
          </p:cNvPr>
          <p:cNvPicPr>
            <a:picLocks noGrp="1" noChangeAspect="1"/>
          </p:cNvPicPr>
          <p:nvPr>
            <p:ph sz="quarter" idx="15"/>
          </p:nvPr>
        </p:nvPicPr>
        <p:blipFill>
          <a:blip r:embed="rId2"/>
          <a:stretch>
            <a:fillRect/>
          </a:stretch>
        </p:blipFill>
        <p:spPr>
          <a:xfrm>
            <a:off x="838200" y="1092770"/>
            <a:ext cx="7615321" cy="5193730"/>
          </a:xfrm>
        </p:spPr>
      </p:pic>
      <p:sp>
        <p:nvSpPr>
          <p:cNvPr id="7" name="Footer Placeholder 6">
            <a:extLst>
              <a:ext uri="{FF2B5EF4-FFF2-40B4-BE49-F238E27FC236}">
                <a16:creationId xmlns:a16="http://schemas.microsoft.com/office/drawing/2014/main" id="{2AD52805-5FBB-4662-829A-44C3C8085CCE}"/>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5CD4423B-9043-9631-0528-ACD21984808A}"/>
              </a:ext>
            </a:extLst>
          </p:cNvPr>
          <p:cNvSpPr>
            <a:spLocks noGrp="1"/>
          </p:cNvSpPr>
          <p:nvPr>
            <p:ph type="sldNum" sz="quarter" idx="12"/>
          </p:nvPr>
        </p:nvSpPr>
        <p:spPr/>
        <p:txBody>
          <a:bodyPr/>
          <a:lstStyle/>
          <a:p>
            <a:fld id="{E573346A-FCA4-684E-8D18-26E8324063ED}" type="slidenum">
              <a:rPr lang="en-US" smtClean="0"/>
              <a:t>16</a:t>
            </a:fld>
            <a:endParaRPr lang="en-US"/>
          </a:p>
        </p:txBody>
      </p:sp>
      <p:pic>
        <p:nvPicPr>
          <p:cNvPr id="4" name="Picture 3">
            <a:extLst>
              <a:ext uri="{FF2B5EF4-FFF2-40B4-BE49-F238E27FC236}">
                <a16:creationId xmlns:a16="http://schemas.microsoft.com/office/drawing/2014/main" id="{309D1F23-B6BE-BE70-ECC4-435E4A1E3FAB}"/>
              </a:ext>
            </a:extLst>
          </p:cNvPr>
          <p:cNvPicPr>
            <a:picLocks noChangeAspect="1"/>
          </p:cNvPicPr>
          <p:nvPr/>
        </p:nvPicPr>
        <p:blipFill>
          <a:blip r:embed="rId3"/>
          <a:stretch>
            <a:fillRect/>
          </a:stretch>
        </p:blipFill>
        <p:spPr>
          <a:xfrm>
            <a:off x="8565502" y="1996556"/>
            <a:ext cx="3626498" cy="2790048"/>
          </a:xfrm>
          <a:prstGeom prst="rect">
            <a:avLst/>
          </a:prstGeom>
        </p:spPr>
      </p:pic>
    </p:spTree>
    <p:extLst>
      <p:ext uri="{BB962C8B-B14F-4D97-AF65-F5344CB8AC3E}">
        <p14:creationId xmlns:p14="http://schemas.microsoft.com/office/powerpoint/2010/main" val="3595502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7F6F322-BA4B-D58E-DB81-81EAFF7D9829}"/>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0378B981-CD40-8555-6F35-23EA5DC76340}"/>
              </a:ext>
            </a:extLst>
          </p:cNvPr>
          <p:cNvSpPr>
            <a:spLocks noGrp="1"/>
          </p:cNvSpPr>
          <p:nvPr>
            <p:ph type="sldNum" sz="quarter" idx="12"/>
          </p:nvPr>
        </p:nvSpPr>
        <p:spPr/>
        <p:txBody>
          <a:bodyPr/>
          <a:lstStyle/>
          <a:p>
            <a:fld id="{E573346A-FCA4-684E-8D18-26E8324063ED}" type="slidenum">
              <a:rPr lang="en-US" smtClean="0"/>
              <a:t>17</a:t>
            </a:fld>
            <a:endParaRPr lang="en-US"/>
          </a:p>
        </p:txBody>
      </p:sp>
      <p:pic>
        <p:nvPicPr>
          <p:cNvPr id="14" name="Content Placeholder 13">
            <a:extLst>
              <a:ext uri="{FF2B5EF4-FFF2-40B4-BE49-F238E27FC236}">
                <a16:creationId xmlns:a16="http://schemas.microsoft.com/office/drawing/2014/main" id="{A5BF168E-4F54-F8B4-2C10-CB919F3FFBD9}"/>
              </a:ext>
            </a:extLst>
          </p:cNvPr>
          <p:cNvPicPr>
            <a:picLocks noGrp="1" noChangeAspect="1"/>
          </p:cNvPicPr>
          <p:nvPr>
            <p:ph sz="quarter" idx="15"/>
          </p:nvPr>
        </p:nvPicPr>
        <p:blipFill>
          <a:blip r:embed="rId2"/>
          <a:stretch>
            <a:fillRect/>
          </a:stretch>
        </p:blipFill>
        <p:spPr>
          <a:xfrm>
            <a:off x="501619" y="262708"/>
            <a:ext cx="11026775" cy="2497172"/>
          </a:xfrm>
        </p:spPr>
      </p:pic>
      <p:pic>
        <p:nvPicPr>
          <p:cNvPr id="16" name="Picture 15">
            <a:extLst>
              <a:ext uri="{FF2B5EF4-FFF2-40B4-BE49-F238E27FC236}">
                <a16:creationId xmlns:a16="http://schemas.microsoft.com/office/drawing/2014/main" id="{4025457D-4296-0AD2-B236-857945F9EE03}"/>
              </a:ext>
            </a:extLst>
          </p:cNvPr>
          <p:cNvPicPr>
            <a:picLocks noChangeAspect="1"/>
          </p:cNvPicPr>
          <p:nvPr/>
        </p:nvPicPr>
        <p:blipFill>
          <a:blip r:embed="rId3"/>
          <a:stretch>
            <a:fillRect/>
          </a:stretch>
        </p:blipFill>
        <p:spPr>
          <a:xfrm>
            <a:off x="501618" y="2687215"/>
            <a:ext cx="11026775" cy="3535519"/>
          </a:xfrm>
          <a:prstGeom prst="rect">
            <a:avLst/>
          </a:prstGeom>
        </p:spPr>
      </p:pic>
    </p:spTree>
    <p:extLst>
      <p:ext uri="{BB962C8B-B14F-4D97-AF65-F5344CB8AC3E}">
        <p14:creationId xmlns:p14="http://schemas.microsoft.com/office/powerpoint/2010/main" val="247252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47F6F322-BA4B-D58E-DB81-81EAFF7D9829}"/>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0378B981-CD40-8555-6F35-23EA5DC76340}"/>
              </a:ext>
            </a:extLst>
          </p:cNvPr>
          <p:cNvSpPr>
            <a:spLocks noGrp="1"/>
          </p:cNvSpPr>
          <p:nvPr>
            <p:ph type="sldNum" sz="quarter" idx="12"/>
          </p:nvPr>
        </p:nvSpPr>
        <p:spPr/>
        <p:txBody>
          <a:bodyPr/>
          <a:lstStyle/>
          <a:p>
            <a:fld id="{E573346A-FCA4-684E-8D18-26E8324063ED}" type="slidenum">
              <a:rPr lang="en-US" smtClean="0"/>
              <a:t>18</a:t>
            </a:fld>
            <a:endParaRPr lang="en-US"/>
          </a:p>
        </p:txBody>
      </p:sp>
      <p:pic>
        <p:nvPicPr>
          <p:cNvPr id="5" name="Picture 4">
            <a:extLst>
              <a:ext uri="{FF2B5EF4-FFF2-40B4-BE49-F238E27FC236}">
                <a16:creationId xmlns:a16="http://schemas.microsoft.com/office/drawing/2014/main" id="{062FD572-F2BF-257E-D249-2A1D0DEF899D}"/>
              </a:ext>
            </a:extLst>
          </p:cNvPr>
          <p:cNvPicPr>
            <a:picLocks noChangeAspect="1"/>
          </p:cNvPicPr>
          <p:nvPr/>
        </p:nvPicPr>
        <p:blipFill>
          <a:blip r:embed="rId2"/>
          <a:stretch>
            <a:fillRect/>
          </a:stretch>
        </p:blipFill>
        <p:spPr>
          <a:xfrm>
            <a:off x="733425" y="355586"/>
            <a:ext cx="10934700" cy="3034497"/>
          </a:xfrm>
          <a:prstGeom prst="rect">
            <a:avLst/>
          </a:prstGeom>
        </p:spPr>
      </p:pic>
      <p:pic>
        <p:nvPicPr>
          <p:cNvPr id="9" name="Picture 8">
            <a:extLst>
              <a:ext uri="{FF2B5EF4-FFF2-40B4-BE49-F238E27FC236}">
                <a16:creationId xmlns:a16="http://schemas.microsoft.com/office/drawing/2014/main" id="{525788F7-24C8-F3D5-7DFF-8F16B35C94FB}"/>
              </a:ext>
            </a:extLst>
          </p:cNvPr>
          <p:cNvPicPr>
            <a:picLocks noChangeAspect="1"/>
          </p:cNvPicPr>
          <p:nvPr/>
        </p:nvPicPr>
        <p:blipFill>
          <a:blip r:embed="rId3"/>
          <a:stretch>
            <a:fillRect/>
          </a:stretch>
        </p:blipFill>
        <p:spPr>
          <a:xfrm>
            <a:off x="830158" y="3675062"/>
            <a:ext cx="5619750" cy="2611437"/>
          </a:xfrm>
          <a:prstGeom prst="rect">
            <a:avLst/>
          </a:prstGeom>
        </p:spPr>
      </p:pic>
      <p:pic>
        <p:nvPicPr>
          <p:cNvPr id="17" name="Picture 16">
            <a:extLst>
              <a:ext uri="{FF2B5EF4-FFF2-40B4-BE49-F238E27FC236}">
                <a16:creationId xmlns:a16="http://schemas.microsoft.com/office/drawing/2014/main" id="{F53BD381-E1CC-1CD3-1EDD-380241F3ED41}"/>
              </a:ext>
            </a:extLst>
          </p:cNvPr>
          <p:cNvPicPr>
            <a:picLocks noChangeAspect="1"/>
          </p:cNvPicPr>
          <p:nvPr/>
        </p:nvPicPr>
        <p:blipFill>
          <a:blip r:embed="rId4"/>
          <a:stretch>
            <a:fillRect/>
          </a:stretch>
        </p:blipFill>
        <p:spPr>
          <a:xfrm>
            <a:off x="6096000" y="3467917"/>
            <a:ext cx="5514975" cy="2818583"/>
          </a:xfrm>
          <a:prstGeom prst="rect">
            <a:avLst/>
          </a:prstGeom>
        </p:spPr>
      </p:pic>
    </p:spTree>
    <p:extLst>
      <p:ext uri="{BB962C8B-B14F-4D97-AF65-F5344CB8AC3E}">
        <p14:creationId xmlns:p14="http://schemas.microsoft.com/office/powerpoint/2010/main" val="372104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EF8A967-5551-9F20-F5EF-662C9F851402}"/>
              </a:ext>
            </a:extLst>
          </p:cNvPr>
          <p:cNvSpPr>
            <a:spLocks noGrp="1"/>
          </p:cNvSpPr>
          <p:nvPr>
            <p:ph type="ftr" sz="quarter" idx="11"/>
          </p:nvPr>
        </p:nvSpPr>
        <p:spPr/>
        <p:txBody>
          <a:bodyPr/>
          <a:lstStyle/>
          <a:p>
            <a:pPr algn="l"/>
            <a:r>
              <a:rPr lang="en-US" dirty="0"/>
              <a:t>FOR INTERNAL USE ONLY • OFFICE OF INFORMATION AND TECHNOLOGY</a:t>
            </a:r>
          </a:p>
        </p:txBody>
      </p:sp>
      <p:sp>
        <p:nvSpPr>
          <p:cNvPr id="8" name="Slide Number Placeholder 7">
            <a:extLst>
              <a:ext uri="{FF2B5EF4-FFF2-40B4-BE49-F238E27FC236}">
                <a16:creationId xmlns:a16="http://schemas.microsoft.com/office/drawing/2014/main" id="{75A157D2-497E-0FB0-19B7-AACBDD584783}"/>
              </a:ext>
            </a:extLst>
          </p:cNvPr>
          <p:cNvSpPr>
            <a:spLocks noGrp="1"/>
          </p:cNvSpPr>
          <p:nvPr>
            <p:ph type="sldNum" sz="quarter" idx="12"/>
          </p:nvPr>
        </p:nvSpPr>
        <p:spPr/>
        <p:txBody>
          <a:bodyPr/>
          <a:lstStyle/>
          <a:p>
            <a:fld id="{E573346A-FCA4-684E-8D18-26E8324063ED}" type="slidenum">
              <a:rPr lang="en-US" smtClean="0"/>
              <a:t>19</a:t>
            </a:fld>
            <a:endParaRPr lang="en-US"/>
          </a:p>
        </p:txBody>
      </p:sp>
      <p:sp>
        <p:nvSpPr>
          <p:cNvPr id="3" name="Content Placeholder 2">
            <a:extLst>
              <a:ext uri="{FF2B5EF4-FFF2-40B4-BE49-F238E27FC236}">
                <a16:creationId xmlns:a16="http://schemas.microsoft.com/office/drawing/2014/main" id="{D88EC674-C6C4-8124-F8D3-AEB258A620C9}"/>
              </a:ext>
            </a:extLst>
          </p:cNvPr>
          <p:cNvSpPr>
            <a:spLocks noGrp="1" noChangeArrowheads="1"/>
          </p:cNvSpPr>
          <p:nvPr>
            <p:ph sz="quarter" idx="15"/>
          </p:nvPr>
        </p:nvSpPr>
        <p:spPr bwMode="auto">
          <a:xfrm>
            <a:off x="210105" y="3226484"/>
            <a:ext cx="11909804" cy="100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a:buNone/>
            </a:pPr>
            <a:endParaRPr lang="en-US" sz="1800" b="1" dirty="0"/>
          </a:p>
          <a:p>
            <a:pPr marL="0" indent="0">
              <a:buNone/>
            </a:pPr>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Segoe UI "/>
              <a:ea typeface="Segoe UI Black" panose="020B0A02040204020203" pitchFamily="34" charset="0"/>
            </a:endParaRPr>
          </a:p>
        </p:txBody>
      </p:sp>
      <p:pic>
        <p:nvPicPr>
          <p:cNvPr id="4" name="Picture 3">
            <a:extLst>
              <a:ext uri="{FF2B5EF4-FFF2-40B4-BE49-F238E27FC236}">
                <a16:creationId xmlns:a16="http://schemas.microsoft.com/office/drawing/2014/main" id="{3F5660A2-6DC9-18A1-DDCD-477AF90AFEBA}"/>
              </a:ext>
            </a:extLst>
          </p:cNvPr>
          <p:cNvPicPr>
            <a:picLocks noChangeAspect="1"/>
          </p:cNvPicPr>
          <p:nvPr/>
        </p:nvPicPr>
        <p:blipFill>
          <a:blip r:embed="rId2"/>
          <a:stretch>
            <a:fillRect/>
          </a:stretch>
        </p:blipFill>
        <p:spPr>
          <a:xfrm>
            <a:off x="606489" y="653143"/>
            <a:ext cx="9895793" cy="4451781"/>
          </a:xfrm>
          <a:prstGeom prst="rect">
            <a:avLst/>
          </a:prstGeom>
        </p:spPr>
      </p:pic>
      <p:sp>
        <p:nvSpPr>
          <p:cNvPr id="11" name="TextBox 10">
            <a:extLst>
              <a:ext uri="{FF2B5EF4-FFF2-40B4-BE49-F238E27FC236}">
                <a16:creationId xmlns:a16="http://schemas.microsoft.com/office/drawing/2014/main" id="{DA8A0477-22B1-36DF-7F92-FA850971FF00}"/>
              </a:ext>
            </a:extLst>
          </p:cNvPr>
          <p:cNvSpPr txBox="1"/>
          <p:nvPr/>
        </p:nvSpPr>
        <p:spPr>
          <a:xfrm>
            <a:off x="420987" y="5104924"/>
            <a:ext cx="10543929" cy="646331"/>
          </a:xfrm>
          <a:prstGeom prst="rect">
            <a:avLst/>
          </a:prstGeom>
          <a:noFill/>
        </p:spPr>
        <p:txBody>
          <a:bodyPr wrap="square">
            <a:spAutoFit/>
          </a:bodyPr>
          <a:lstStyle/>
          <a:p>
            <a:r>
              <a:rPr lang="en-US" dirty="0">
                <a:hlinkClick r:id="rId3"/>
              </a:rPr>
              <a:t>Microsoft - legal claim about cognitive-services/</a:t>
            </a:r>
            <a:r>
              <a:rPr lang="en-US" dirty="0" err="1">
                <a:hlinkClick r:id="rId3"/>
              </a:rPr>
              <a:t>openai</a:t>
            </a:r>
            <a:r>
              <a:rPr lang="en-US" dirty="0">
                <a:hlinkClick r:id="rId3"/>
              </a:rPr>
              <a:t>/data-privacy regarding prompts-with-data-retrieved-from-your-data-sources-to-the-generated-results</a:t>
            </a:r>
            <a:endParaRPr lang="en-US" dirty="0"/>
          </a:p>
        </p:txBody>
      </p:sp>
    </p:spTree>
    <p:extLst>
      <p:ext uri="{BB962C8B-B14F-4D97-AF65-F5344CB8AC3E}">
        <p14:creationId xmlns:p14="http://schemas.microsoft.com/office/powerpoint/2010/main" val="86746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8382-1C4A-0843-5FE5-D5CAA9F6A8C9}"/>
              </a:ext>
            </a:extLst>
          </p:cNvPr>
          <p:cNvSpPr>
            <a:spLocks noGrp="1"/>
          </p:cNvSpPr>
          <p:nvPr>
            <p:ph type="title"/>
          </p:nvPr>
        </p:nvSpPr>
        <p:spPr/>
        <p:txBody>
          <a:bodyPr/>
          <a:lstStyle/>
          <a:p>
            <a:r>
              <a:rPr lang="en-US" dirty="0"/>
              <a:t>Team Alpha</a:t>
            </a:r>
          </a:p>
        </p:txBody>
      </p:sp>
      <p:sp>
        <p:nvSpPr>
          <p:cNvPr id="3" name="Footer Placeholder 2">
            <a:extLst>
              <a:ext uri="{FF2B5EF4-FFF2-40B4-BE49-F238E27FC236}">
                <a16:creationId xmlns:a16="http://schemas.microsoft.com/office/drawing/2014/main" id="{8D7948E8-2E53-7F52-92C8-8BC3F66A4B23}"/>
              </a:ext>
            </a:extLst>
          </p:cNvPr>
          <p:cNvSpPr>
            <a:spLocks noGrp="1"/>
          </p:cNvSpPr>
          <p:nvPr>
            <p:ph type="ftr" sz="quarter" idx="11"/>
          </p:nvPr>
        </p:nvSpPr>
        <p:spPr/>
        <p:txBody>
          <a:bodyPr/>
          <a:lstStyle/>
          <a:p>
            <a:r>
              <a:rPr lang="en-US"/>
              <a:t>FOR INTERNAL USE ONLY • OFFICE OF INFORMATION AND TECHNOLOGY</a:t>
            </a:r>
          </a:p>
        </p:txBody>
      </p:sp>
      <p:sp>
        <p:nvSpPr>
          <p:cNvPr id="4" name="Slide Number Placeholder 3">
            <a:extLst>
              <a:ext uri="{FF2B5EF4-FFF2-40B4-BE49-F238E27FC236}">
                <a16:creationId xmlns:a16="http://schemas.microsoft.com/office/drawing/2014/main" id="{EA11C5EE-359B-0F41-EB29-913A09112C51}"/>
              </a:ext>
            </a:extLst>
          </p:cNvPr>
          <p:cNvSpPr>
            <a:spLocks noGrp="1"/>
          </p:cNvSpPr>
          <p:nvPr>
            <p:ph type="sldNum" sz="quarter" idx="12"/>
          </p:nvPr>
        </p:nvSpPr>
        <p:spPr/>
        <p:txBody>
          <a:bodyPr/>
          <a:lstStyle/>
          <a:p>
            <a:fld id="{E573346A-FCA4-684E-8D18-26E8324063ED}" type="slidenum">
              <a:rPr lang="en-US" smtClean="0"/>
              <a:pPr/>
              <a:t>2</a:t>
            </a:fld>
            <a:endParaRPr lang="en-US"/>
          </a:p>
        </p:txBody>
      </p:sp>
    </p:spTree>
    <p:extLst>
      <p:ext uri="{BB962C8B-B14F-4D97-AF65-F5344CB8AC3E}">
        <p14:creationId xmlns:p14="http://schemas.microsoft.com/office/powerpoint/2010/main" val="10785670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5A30-42B9-539D-2C15-EF5B8D5B022A}"/>
              </a:ext>
            </a:extLst>
          </p:cNvPr>
          <p:cNvSpPr>
            <a:spLocks noGrp="1"/>
          </p:cNvSpPr>
          <p:nvPr>
            <p:ph type="title"/>
          </p:nvPr>
        </p:nvSpPr>
        <p:spPr>
          <a:xfrm>
            <a:off x="643758" y="571500"/>
            <a:ext cx="10515600" cy="596900"/>
          </a:xfrm>
        </p:spPr>
        <p:txBody>
          <a:bodyPr/>
          <a:lstStyle/>
          <a:p>
            <a:br>
              <a:rPr lang="en-US" u="sng" dirty="0">
                <a:solidFill>
                  <a:schemeClr val="tx1">
                    <a:lumMod val="50000"/>
                    <a:lumOff val="50000"/>
                  </a:schemeClr>
                </a:solidFill>
              </a:rPr>
            </a:br>
            <a:r>
              <a:rPr lang="en-US" dirty="0"/>
              <a:t>Delivering Enhanced Value to Veterans with AI</a:t>
            </a:r>
            <a:br>
              <a:rPr kumimoji="0" lang="en-US" sz="2800" b="0" i="0" u="none" strike="noStrike" kern="1200" cap="none" spc="-50" normalizeH="0" baseline="0" noProof="0" dirty="0">
                <a:ln w="3175">
                  <a:noFill/>
                </a:ln>
                <a:solidFill>
                  <a:srgbClr val="1D1D1D"/>
                </a:solidFill>
                <a:effectLst/>
                <a:uLnTx/>
                <a:uFillTx/>
              </a:rPr>
            </a:br>
            <a:br>
              <a:rPr lang="en-US" b="1" u="sng" dirty="0">
                <a:solidFill>
                  <a:schemeClr val="tx1">
                    <a:lumMod val="50000"/>
                    <a:lumOff val="50000"/>
                  </a:schemeClr>
                </a:solidFill>
              </a:rPr>
            </a:br>
            <a:endParaRPr lang="en-US" u="sng" dirty="0">
              <a:solidFill>
                <a:schemeClr val="tx1">
                  <a:lumMod val="50000"/>
                  <a:lumOff val="50000"/>
                </a:schemeClr>
              </a:solidFill>
            </a:endParaRPr>
          </a:p>
        </p:txBody>
      </p:sp>
      <p:sp>
        <p:nvSpPr>
          <p:cNvPr id="4" name="Content Placeholder 3">
            <a:extLst>
              <a:ext uri="{FF2B5EF4-FFF2-40B4-BE49-F238E27FC236}">
                <a16:creationId xmlns:a16="http://schemas.microsoft.com/office/drawing/2014/main" id="{FB14E967-FBFF-27B9-6D9B-BA2CB31BC50E}"/>
              </a:ext>
            </a:extLst>
          </p:cNvPr>
          <p:cNvSpPr>
            <a:spLocks noGrp="1"/>
          </p:cNvSpPr>
          <p:nvPr>
            <p:ph sz="quarter" idx="15"/>
          </p:nvPr>
        </p:nvSpPr>
        <p:spPr>
          <a:xfrm>
            <a:off x="710183" y="1168400"/>
            <a:ext cx="10515600" cy="5000490"/>
          </a:xfrm>
        </p:spPr>
        <p:txBody>
          <a:bodyPr/>
          <a:lstStyle/>
          <a:p>
            <a:pPr marL="0" indent="0">
              <a:buNone/>
            </a:pPr>
            <a:r>
              <a:rPr lang="en-US" sz="1600" b="1" dirty="0"/>
              <a:t>Accelerated Innovation:</a:t>
            </a:r>
            <a:r>
              <a:rPr lang="en-US" sz="1600" dirty="0"/>
              <a:t> Provide a secure, managed platform that empowers teams to quickly build and deploy AI-powered applications, keeping us competitive.</a:t>
            </a:r>
            <a:r>
              <a:rPr kumimoji="0" lang="en-US" sz="1800" b="0" i="0" u="none" strike="noStrike" kern="1200" cap="none" spc="-50" normalizeH="0" baseline="0" noProof="0" dirty="0">
                <a:ln w="3175">
                  <a:noFill/>
                </a:ln>
                <a:solidFill>
                  <a:srgbClr val="1D1D1D"/>
                </a:solidFill>
                <a:effectLst/>
                <a:uLnTx/>
                <a:uFillTx/>
              </a:rPr>
              <a:t>:</a:t>
            </a:r>
          </a:p>
          <a:p>
            <a:pPr marL="0" indent="0">
              <a:buNone/>
            </a:pPr>
            <a:endParaRPr lang="en-US" sz="1800" dirty="0"/>
          </a:p>
          <a:p>
            <a:pPr marL="0" indent="0">
              <a:buNone/>
            </a:pPr>
            <a:r>
              <a:rPr lang="en-US" sz="1600" b="1" dirty="0"/>
              <a:t>Financial Stewardship:</a:t>
            </a:r>
            <a:r>
              <a:rPr lang="en-US" sz="1600" dirty="0"/>
              <a:t> Gain critical visibility and control over AI consumption, enabling cost optimization and predictable budgeting.</a:t>
            </a:r>
          </a:p>
          <a:p>
            <a:pPr marL="0" indent="0">
              <a:buNone/>
            </a:pPr>
            <a:endParaRPr lang="en-US" sz="1800" dirty="0"/>
          </a:p>
          <a:p>
            <a:pPr marL="0" indent="0">
              <a:buNone/>
            </a:pPr>
            <a:r>
              <a:rPr lang="en-US" sz="1600" b="1" dirty="0"/>
              <a:t>Risk Mitigation:</a:t>
            </a:r>
            <a:r>
              <a:rPr lang="en-US" sz="1600" dirty="0"/>
              <a:t> Significantly enhance security and compliance posture by centralizing access and enforcing policies consistently across all AI usage.</a:t>
            </a:r>
            <a:endParaRPr lang="en-US" sz="1800" dirty="0"/>
          </a:p>
          <a:p>
            <a:pPr marL="0" indent="0">
              <a:buNone/>
            </a:pPr>
            <a:endParaRPr lang="en-US" sz="1600" b="1" dirty="0"/>
          </a:p>
          <a:p>
            <a:pPr marL="0" indent="0">
              <a:buNone/>
            </a:pPr>
            <a:r>
              <a:rPr lang="en-US" sz="1600" b="1" dirty="0"/>
              <a:t>Operational Excellence:</a:t>
            </a:r>
            <a:r>
              <a:rPr lang="en-US" sz="1600" dirty="0"/>
              <a:t> Streamline the management, monitoring, and scaling of AI services, freeing up engineering resources.</a:t>
            </a:r>
          </a:p>
          <a:p>
            <a:pPr marL="0" indent="0">
              <a:buNone/>
            </a:pPr>
            <a:endParaRPr lang="en-US" dirty="0"/>
          </a:p>
          <a:p>
            <a:pPr marL="0" indent="0">
              <a:buNone/>
            </a:pPr>
            <a:r>
              <a:rPr lang="en-US" sz="1600" b="1" dirty="0"/>
              <a:t>Future-Proofing:</a:t>
            </a:r>
            <a:r>
              <a:rPr lang="en-US" sz="1600" dirty="0"/>
              <a:t> Establish a flexible platform that can easily incorporate future AI models and services as our needs evolve.</a:t>
            </a:r>
          </a:p>
          <a:p>
            <a:pPr marL="0" indent="0">
              <a:buNone/>
            </a:pPr>
            <a:endParaRPr lang="en-US" dirty="0"/>
          </a:p>
        </p:txBody>
      </p:sp>
      <p:sp>
        <p:nvSpPr>
          <p:cNvPr id="7" name="Footer Placeholder 6">
            <a:extLst>
              <a:ext uri="{FF2B5EF4-FFF2-40B4-BE49-F238E27FC236}">
                <a16:creationId xmlns:a16="http://schemas.microsoft.com/office/drawing/2014/main" id="{DEF8A967-5551-9F20-F5EF-662C9F851402}"/>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75A157D2-497E-0FB0-19B7-AACBDD584783}"/>
              </a:ext>
            </a:extLst>
          </p:cNvPr>
          <p:cNvSpPr>
            <a:spLocks noGrp="1"/>
          </p:cNvSpPr>
          <p:nvPr>
            <p:ph type="sldNum" sz="quarter" idx="12"/>
          </p:nvPr>
        </p:nvSpPr>
        <p:spPr/>
        <p:txBody>
          <a:bodyPr/>
          <a:lstStyle/>
          <a:p>
            <a:fld id="{E573346A-FCA4-684E-8D18-26E8324063ED}" type="slidenum">
              <a:rPr lang="en-US" smtClean="0"/>
              <a:t>20</a:t>
            </a:fld>
            <a:endParaRPr lang="en-US"/>
          </a:p>
        </p:txBody>
      </p:sp>
    </p:spTree>
    <p:extLst>
      <p:ext uri="{BB962C8B-B14F-4D97-AF65-F5344CB8AC3E}">
        <p14:creationId xmlns:p14="http://schemas.microsoft.com/office/powerpoint/2010/main" val="3396803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8382-1C4A-0843-5FE5-D5CAA9F6A8C9}"/>
              </a:ext>
            </a:extLst>
          </p:cNvPr>
          <p:cNvSpPr>
            <a:spLocks noGrp="1"/>
          </p:cNvSpPr>
          <p:nvPr>
            <p:ph type="title"/>
          </p:nvPr>
        </p:nvSpPr>
        <p:spPr/>
        <p:txBody>
          <a:bodyPr/>
          <a:lstStyle/>
          <a:p>
            <a:r>
              <a:rPr lang="en-US" dirty="0"/>
              <a:t>Team Delta</a:t>
            </a:r>
          </a:p>
        </p:txBody>
      </p:sp>
      <p:sp>
        <p:nvSpPr>
          <p:cNvPr id="3" name="Footer Placeholder 2">
            <a:extLst>
              <a:ext uri="{FF2B5EF4-FFF2-40B4-BE49-F238E27FC236}">
                <a16:creationId xmlns:a16="http://schemas.microsoft.com/office/drawing/2014/main" id="{8D7948E8-2E53-7F52-92C8-8BC3F66A4B23}"/>
              </a:ext>
            </a:extLst>
          </p:cNvPr>
          <p:cNvSpPr>
            <a:spLocks noGrp="1"/>
          </p:cNvSpPr>
          <p:nvPr>
            <p:ph type="ftr" sz="quarter" idx="11"/>
          </p:nvPr>
        </p:nvSpPr>
        <p:spPr/>
        <p:txBody>
          <a:bodyPr/>
          <a:lstStyle/>
          <a:p>
            <a:r>
              <a:rPr lang="en-US"/>
              <a:t>FOR INTERNAL USE ONLY • OFFICE OF INFORMATION AND TECHNOLOGY</a:t>
            </a:r>
          </a:p>
        </p:txBody>
      </p:sp>
      <p:sp>
        <p:nvSpPr>
          <p:cNvPr id="4" name="Slide Number Placeholder 3">
            <a:extLst>
              <a:ext uri="{FF2B5EF4-FFF2-40B4-BE49-F238E27FC236}">
                <a16:creationId xmlns:a16="http://schemas.microsoft.com/office/drawing/2014/main" id="{EA11C5EE-359B-0F41-EB29-913A09112C51}"/>
              </a:ext>
            </a:extLst>
          </p:cNvPr>
          <p:cNvSpPr>
            <a:spLocks noGrp="1"/>
          </p:cNvSpPr>
          <p:nvPr>
            <p:ph type="sldNum" sz="quarter" idx="12"/>
          </p:nvPr>
        </p:nvSpPr>
        <p:spPr/>
        <p:txBody>
          <a:bodyPr/>
          <a:lstStyle/>
          <a:p>
            <a:fld id="{E573346A-FCA4-684E-8D18-26E8324063ED}" type="slidenum">
              <a:rPr lang="en-US" smtClean="0"/>
              <a:pPr/>
              <a:t>21</a:t>
            </a:fld>
            <a:endParaRPr lang="en-US"/>
          </a:p>
        </p:txBody>
      </p:sp>
    </p:spTree>
    <p:extLst>
      <p:ext uri="{BB962C8B-B14F-4D97-AF65-F5344CB8AC3E}">
        <p14:creationId xmlns:p14="http://schemas.microsoft.com/office/powerpoint/2010/main" val="1026635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5A30-42B9-539D-2C15-EF5B8D5B022A}"/>
              </a:ext>
            </a:extLst>
          </p:cNvPr>
          <p:cNvSpPr>
            <a:spLocks noGrp="1"/>
          </p:cNvSpPr>
          <p:nvPr>
            <p:ph type="title"/>
          </p:nvPr>
        </p:nvSpPr>
        <p:spPr/>
        <p:txBody>
          <a:bodyPr/>
          <a:lstStyle/>
          <a:p>
            <a:r>
              <a:rPr lang="en-US" dirty="0"/>
              <a:t>Demo Title</a:t>
            </a:r>
          </a:p>
        </p:txBody>
      </p:sp>
      <p:sp>
        <p:nvSpPr>
          <p:cNvPr id="3" name="Text Placeholder 2">
            <a:extLst>
              <a:ext uri="{FF2B5EF4-FFF2-40B4-BE49-F238E27FC236}">
                <a16:creationId xmlns:a16="http://schemas.microsoft.com/office/drawing/2014/main" id="{844C74BF-D800-CD02-32CE-00B06832713F}"/>
              </a:ext>
            </a:extLst>
          </p:cNvPr>
          <p:cNvSpPr>
            <a:spLocks noGrp="1"/>
          </p:cNvSpPr>
          <p:nvPr>
            <p:ph type="body" sz="quarter" idx="14"/>
          </p:nvPr>
        </p:nvSpPr>
        <p:spPr/>
        <p:txBody>
          <a:bodyPr/>
          <a:lstStyle/>
          <a:p>
            <a:r>
              <a:rPr lang="en-US" dirty="0"/>
              <a:t>Problem/Challenge</a:t>
            </a:r>
          </a:p>
        </p:txBody>
      </p:sp>
      <p:sp>
        <p:nvSpPr>
          <p:cNvPr id="4" name="Content Placeholder 3">
            <a:extLst>
              <a:ext uri="{FF2B5EF4-FFF2-40B4-BE49-F238E27FC236}">
                <a16:creationId xmlns:a16="http://schemas.microsoft.com/office/drawing/2014/main" id="{FB14E967-FBFF-27B9-6D9B-BA2CB31BC50E}"/>
              </a:ext>
            </a:extLst>
          </p:cNvPr>
          <p:cNvSpPr>
            <a:spLocks noGrp="1"/>
          </p:cNvSpPr>
          <p:nvPr>
            <p:ph sz="quarter" idx="15"/>
          </p:nvPr>
        </p:nvSpPr>
        <p:spPr/>
        <p:txBody>
          <a:bodyPr/>
          <a:lstStyle/>
          <a:p>
            <a:r>
              <a:rPr lang="en-US" dirty="0"/>
              <a:t>One</a:t>
            </a:r>
          </a:p>
          <a:p>
            <a:r>
              <a:rPr lang="en-US" dirty="0"/>
              <a:t>Two</a:t>
            </a:r>
          </a:p>
          <a:p>
            <a:r>
              <a:rPr lang="en-US" dirty="0"/>
              <a:t>Three</a:t>
            </a:r>
          </a:p>
        </p:txBody>
      </p:sp>
      <p:sp>
        <p:nvSpPr>
          <p:cNvPr id="5" name="Text Placeholder 4">
            <a:extLst>
              <a:ext uri="{FF2B5EF4-FFF2-40B4-BE49-F238E27FC236}">
                <a16:creationId xmlns:a16="http://schemas.microsoft.com/office/drawing/2014/main" id="{7E3E775E-5348-BE16-5603-8F3EAED898A9}"/>
              </a:ext>
            </a:extLst>
          </p:cNvPr>
          <p:cNvSpPr>
            <a:spLocks noGrp="1"/>
          </p:cNvSpPr>
          <p:nvPr>
            <p:ph type="body" sz="quarter" idx="16"/>
          </p:nvPr>
        </p:nvSpPr>
        <p:spPr/>
        <p:txBody>
          <a:bodyPr/>
          <a:lstStyle/>
          <a:p>
            <a:r>
              <a:rPr lang="en-US" dirty="0"/>
              <a:t>Solution/Resolution</a:t>
            </a:r>
          </a:p>
        </p:txBody>
      </p:sp>
      <p:sp>
        <p:nvSpPr>
          <p:cNvPr id="6" name="Content Placeholder 5">
            <a:extLst>
              <a:ext uri="{FF2B5EF4-FFF2-40B4-BE49-F238E27FC236}">
                <a16:creationId xmlns:a16="http://schemas.microsoft.com/office/drawing/2014/main" id="{B8AF336E-3AD1-1E89-C8C9-C5047437BE15}"/>
              </a:ext>
            </a:extLst>
          </p:cNvPr>
          <p:cNvSpPr>
            <a:spLocks noGrp="1"/>
          </p:cNvSpPr>
          <p:nvPr>
            <p:ph sz="quarter" idx="17"/>
          </p:nvPr>
        </p:nvSpPr>
        <p:spPr/>
        <p:txBody>
          <a:bodyPr/>
          <a:lstStyle/>
          <a:p>
            <a:r>
              <a:rPr lang="en-US" dirty="0"/>
              <a:t>One</a:t>
            </a:r>
          </a:p>
          <a:p>
            <a:r>
              <a:rPr lang="en-US" dirty="0"/>
              <a:t>Two</a:t>
            </a:r>
          </a:p>
          <a:p>
            <a:r>
              <a:rPr lang="en-US" dirty="0"/>
              <a:t>Three</a:t>
            </a:r>
          </a:p>
        </p:txBody>
      </p:sp>
      <p:sp>
        <p:nvSpPr>
          <p:cNvPr id="7" name="Footer Placeholder 6">
            <a:extLst>
              <a:ext uri="{FF2B5EF4-FFF2-40B4-BE49-F238E27FC236}">
                <a16:creationId xmlns:a16="http://schemas.microsoft.com/office/drawing/2014/main" id="{DEF8A967-5551-9F20-F5EF-662C9F851402}"/>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75A157D2-497E-0FB0-19B7-AACBDD584783}"/>
              </a:ext>
            </a:extLst>
          </p:cNvPr>
          <p:cNvSpPr>
            <a:spLocks noGrp="1"/>
          </p:cNvSpPr>
          <p:nvPr>
            <p:ph type="sldNum" sz="quarter" idx="12"/>
          </p:nvPr>
        </p:nvSpPr>
        <p:spPr/>
        <p:txBody>
          <a:bodyPr/>
          <a:lstStyle/>
          <a:p>
            <a:fld id="{E573346A-FCA4-684E-8D18-26E8324063ED}" type="slidenum">
              <a:rPr lang="en-US" smtClean="0"/>
              <a:t>22</a:t>
            </a:fld>
            <a:endParaRPr lang="en-US"/>
          </a:p>
        </p:txBody>
      </p:sp>
    </p:spTree>
    <p:extLst>
      <p:ext uri="{BB962C8B-B14F-4D97-AF65-F5344CB8AC3E}">
        <p14:creationId xmlns:p14="http://schemas.microsoft.com/office/powerpoint/2010/main" val="2978411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5A30-42B9-539D-2C15-EF5B8D5B022A}"/>
              </a:ext>
            </a:extLst>
          </p:cNvPr>
          <p:cNvSpPr>
            <a:spLocks noGrp="1"/>
          </p:cNvSpPr>
          <p:nvPr>
            <p:ph type="title"/>
          </p:nvPr>
        </p:nvSpPr>
        <p:spPr/>
        <p:txBody>
          <a:bodyPr/>
          <a:lstStyle/>
          <a:p>
            <a:r>
              <a:rPr lang="en-US" dirty="0"/>
              <a:t>Demo Title</a:t>
            </a:r>
          </a:p>
        </p:txBody>
      </p:sp>
      <p:sp>
        <p:nvSpPr>
          <p:cNvPr id="3" name="Text Placeholder 2">
            <a:extLst>
              <a:ext uri="{FF2B5EF4-FFF2-40B4-BE49-F238E27FC236}">
                <a16:creationId xmlns:a16="http://schemas.microsoft.com/office/drawing/2014/main" id="{844C74BF-D800-CD02-32CE-00B06832713F}"/>
              </a:ext>
            </a:extLst>
          </p:cNvPr>
          <p:cNvSpPr>
            <a:spLocks noGrp="1"/>
          </p:cNvSpPr>
          <p:nvPr>
            <p:ph type="body" sz="quarter" idx="14"/>
          </p:nvPr>
        </p:nvSpPr>
        <p:spPr/>
        <p:txBody>
          <a:bodyPr/>
          <a:lstStyle/>
          <a:p>
            <a:r>
              <a:rPr lang="en-US" dirty="0"/>
              <a:t>Problem/Challenge</a:t>
            </a:r>
          </a:p>
        </p:txBody>
      </p:sp>
      <p:sp>
        <p:nvSpPr>
          <p:cNvPr id="4" name="Content Placeholder 3">
            <a:extLst>
              <a:ext uri="{FF2B5EF4-FFF2-40B4-BE49-F238E27FC236}">
                <a16:creationId xmlns:a16="http://schemas.microsoft.com/office/drawing/2014/main" id="{FB14E967-FBFF-27B9-6D9B-BA2CB31BC50E}"/>
              </a:ext>
            </a:extLst>
          </p:cNvPr>
          <p:cNvSpPr>
            <a:spLocks noGrp="1"/>
          </p:cNvSpPr>
          <p:nvPr>
            <p:ph sz="quarter" idx="15"/>
          </p:nvPr>
        </p:nvSpPr>
        <p:spPr/>
        <p:txBody>
          <a:bodyPr/>
          <a:lstStyle/>
          <a:p>
            <a:r>
              <a:rPr lang="en-US" dirty="0"/>
              <a:t>One</a:t>
            </a:r>
          </a:p>
          <a:p>
            <a:r>
              <a:rPr lang="en-US" dirty="0"/>
              <a:t>Two</a:t>
            </a:r>
          </a:p>
          <a:p>
            <a:r>
              <a:rPr lang="en-US" dirty="0"/>
              <a:t>Three</a:t>
            </a:r>
          </a:p>
        </p:txBody>
      </p:sp>
      <p:sp>
        <p:nvSpPr>
          <p:cNvPr id="5" name="Text Placeholder 4">
            <a:extLst>
              <a:ext uri="{FF2B5EF4-FFF2-40B4-BE49-F238E27FC236}">
                <a16:creationId xmlns:a16="http://schemas.microsoft.com/office/drawing/2014/main" id="{7E3E775E-5348-BE16-5603-8F3EAED898A9}"/>
              </a:ext>
            </a:extLst>
          </p:cNvPr>
          <p:cNvSpPr>
            <a:spLocks noGrp="1"/>
          </p:cNvSpPr>
          <p:nvPr>
            <p:ph type="body" sz="quarter" idx="16"/>
          </p:nvPr>
        </p:nvSpPr>
        <p:spPr/>
        <p:txBody>
          <a:bodyPr/>
          <a:lstStyle/>
          <a:p>
            <a:r>
              <a:rPr lang="en-US" dirty="0"/>
              <a:t>Solution/Resolution</a:t>
            </a:r>
          </a:p>
        </p:txBody>
      </p:sp>
      <p:sp>
        <p:nvSpPr>
          <p:cNvPr id="6" name="Content Placeholder 5">
            <a:extLst>
              <a:ext uri="{FF2B5EF4-FFF2-40B4-BE49-F238E27FC236}">
                <a16:creationId xmlns:a16="http://schemas.microsoft.com/office/drawing/2014/main" id="{B8AF336E-3AD1-1E89-C8C9-C5047437BE15}"/>
              </a:ext>
            </a:extLst>
          </p:cNvPr>
          <p:cNvSpPr>
            <a:spLocks noGrp="1"/>
          </p:cNvSpPr>
          <p:nvPr>
            <p:ph sz="quarter" idx="17"/>
          </p:nvPr>
        </p:nvSpPr>
        <p:spPr/>
        <p:txBody>
          <a:bodyPr/>
          <a:lstStyle/>
          <a:p>
            <a:r>
              <a:rPr lang="en-US" dirty="0"/>
              <a:t>One</a:t>
            </a:r>
          </a:p>
          <a:p>
            <a:r>
              <a:rPr lang="en-US" dirty="0"/>
              <a:t>Two</a:t>
            </a:r>
          </a:p>
          <a:p>
            <a:r>
              <a:rPr lang="en-US" dirty="0"/>
              <a:t>Three</a:t>
            </a:r>
          </a:p>
        </p:txBody>
      </p:sp>
      <p:sp>
        <p:nvSpPr>
          <p:cNvPr id="7" name="Footer Placeholder 6">
            <a:extLst>
              <a:ext uri="{FF2B5EF4-FFF2-40B4-BE49-F238E27FC236}">
                <a16:creationId xmlns:a16="http://schemas.microsoft.com/office/drawing/2014/main" id="{DEF8A967-5551-9F20-F5EF-662C9F851402}"/>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75A157D2-497E-0FB0-19B7-AACBDD584783}"/>
              </a:ext>
            </a:extLst>
          </p:cNvPr>
          <p:cNvSpPr>
            <a:spLocks noGrp="1"/>
          </p:cNvSpPr>
          <p:nvPr>
            <p:ph type="sldNum" sz="quarter" idx="12"/>
          </p:nvPr>
        </p:nvSpPr>
        <p:spPr/>
        <p:txBody>
          <a:bodyPr/>
          <a:lstStyle/>
          <a:p>
            <a:fld id="{E573346A-FCA4-684E-8D18-26E8324063ED}" type="slidenum">
              <a:rPr lang="en-US" smtClean="0"/>
              <a:t>23</a:t>
            </a:fld>
            <a:endParaRPr lang="en-US"/>
          </a:p>
        </p:txBody>
      </p:sp>
    </p:spTree>
    <p:extLst>
      <p:ext uri="{BB962C8B-B14F-4D97-AF65-F5344CB8AC3E}">
        <p14:creationId xmlns:p14="http://schemas.microsoft.com/office/powerpoint/2010/main" val="1527738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657FC-EFC7-7CA7-4225-90513E4CDC82}"/>
              </a:ext>
            </a:extLst>
          </p:cNvPr>
          <p:cNvSpPr>
            <a:spLocks noGrp="1"/>
          </p:cNvSpPr>
          <p:nvPr>
            <p:ph type="title"/>
          </p:nvPr>
        </p:nvSpPr>
        <p:spPr/>
        <p:txBody>
          <a:bodyPr/>
          <a:lstStyle/>
          <a:p>
            <a:r>
              <a:rPr lang="en-US"/>
              <a:t>Questions or Comments?</a:t>
            </a:r>
            <a:endParaRPr lang="en-US" dirty="0"/>
          </a:p>
        </p:txBody>
      </p:sp>
      <p:sp>
        <p:nvSpPr>
          <p:cNvPr id="3" name="Footer Placeholder 2">
            <a:extLst>
              <a:ext uri="{FF2B5EF4-FFF2-40B4-BE49-F238E27FC236}">
                <a16:creationId xmlns:a16="http://schemas.microsoft.com/office/drawing/2014/main" id="{82FAA105-8F9D-B41A-3C78-9F2AF0902DCB}"/>
              </a:ext>
            </a:extLst>
          </p:cNvPr>
          <p:cNvSpPr>
            <a:spLocks noGrp="1"/>
          </p:cNvSpPr>
          <p:nvPr>
            <p:ph type="ftr" sz="quarter" idx="11"/>
          </p:nvPr>
        </p:nvSpPr>
        <p:spPr/>
        <p:txBody>
          <a:bodyPr/>
          <a:lstStyle/>
          <a:p>
            <a:r>
              <a:rPr lang="en-US"/>
              <a:t>FOR INTERNAL USE ONLY • OFFICE OF INFORMATION AND TECHNOLOGY</a:t>
            </a:r>
          </a:p>
        </p:txBody>
      </p:sp>
      <p:sp>
        <p:nvSpPr>
          <p:cNvPr id="4" name="Slide Number Placeholder 3">
            <a:extLst>
              <a:ext uri="{FF2B5EF4-FFF2-40B4-BE49-F238E27FC236}">
                <a16:creationId xmlns:a16="http://schemas.microsoft.com/office/drawing/2014/main" id="{4E413BC9-D702-0152-6DCC-8918C17BA7C5}"/>
              </a:ext>
            </a:extLst>
          </p:cNvPr>
          <p:cNvSpPr>
            <a:spLocks noGrp="1"/>
          </p:cNvSpPr>
          <p:nvPr>
            <p:ph type="sldNum" sz="quarter" idx="12"/>
          </p:nvPr>
        </p:nvSpPr>
        <p:spPr/>
        <p:txBody>
          <a:bodyPr/>
          <a:lstStyle/>
          <a:p>
            <a:fld id="{E573346A-FCA4-684E-8D18-26E8324063ED}" type="slidenum">
              <a:rPr lang="en-US" smtClean="0"/>
              <a:pPr/>
              <a:t>24</a:t>
            </a:fld>
            <a:endParaRPr lang="en-US"/>
          </a:p>
        </p:txBody>
      </p:sp>
    </p:spTree>
    <p:extLst>
      <p:ext uri="{BB962C8B-B14F-4D97-AF65-F5344CB8AC3E}">
        <p14:creationId xmlns:p14="http://schemas.microsoft.com/office/powerpoint/2010/main" val="3714874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5A30-42B9-539D-2C15-EF5B8D5B022A}"/>
              </a:ext>
            </a:extLst>
          </p:cNvPr>
          <p:cNvSpPr>
            <a:spLocks noGrp="1"/>
          </p:cNvSpPr>
          <p:nvPr>
            <p:ph type="title"/>
          </p:nvPr>
        </p:nvSpPr>
        <p:spPr/>
        <p:txBody>
          <a:bodyPr/>
          <a:lstStyle/>
          <a:p>
            <a:r>
              <a:rPr lang="en-US" dirty="0"/>
              <a:t>Demo Title</a:t>
            </a:r>
          </a:p>
        </p:txBody>
      </p:sp>
      <p:sp>
        <p:nvSpPr>
          <p:cNvPr id="3" name="Text Placeholder 2">
            <a:extLst>
              <a:ext uri="{FF2B5EF4-FFF2-40B4-BE49-F238E27FC236}">
                <a16:creationId xmlns:a16="http://schemas.microsoft.com/office/drawing/2014/main" id="{844C74BF-D800-CD02-32CE-00B06832713F}"/>
              </a:ext>
            </a:extLst>
          </p:cNvPr>
          <p:cNvSpPr>
            <a:spLocks noGrp="1"/>
          </p:cNvSpPr>
          <p:nvPr>
            <p:ph type="body" sz="quarter" idx="14"/>
          </p:nvPr>
        </p:nvSpPr>
        <p:spPr/>
        <p:txBody>
          <a:bodyPr/>
          <a:lstStyle/>
          <a:p>
            <a:r>
              <a:rPr lang="en-US" dirty="0"/>
              <a:t>Problem/Challenge</a:t>
            </a:r>
          </a:p>
        </p:txBody>
      </p:sp>
      <p:sp>
        <p:nvSpPr>
          <p:cNvPr id="4" name="Content Placeholder 3">
            <a:extLst>
              <a:ext uri="{FF2B5EF4-FFF2-40B4-BE49-F238E27FC236}">
                <a16:creationId xmlns:a16="http://schemas.microsoft.com/office/drawing/2014/main" id="{FB14E967-FBFF-27B9-6D9B-BA2CB31BC50E}"/>
              </a:ext>
            </a:extLst>
          </p:cNvPr>
          <p:cNvSpPr>
            <a:spLocks noGrp="1"/>
          </p:cNvSpPr>
          <p:nvPr>
            <p:ph sz="quarter" idx="15"/>
          </p:nvPr>
        </p:nvSpPr>
        <p:spPr/>
        <p:txBody>
          <a:bodyPr/>
          <a:lstStyle/>
          <a:p>
            <a:r>
              <a:rPr lang="en-US" dirty="0"/>
              <a:t>One</a:t>
            </a:r>
          </a:p>
          <a:p>
            <a:r>
              <a:rPr lang="en-US" dirty="0"/>
              <a:t>Two</a:t>
            </a:r>
          </a:p>
          <a:p>
            <a:r>
              <a:rPr lang="en-US" dirty="0"/>
              <a:t>Three</a:t>
            </a:r>
          </a:p>
        </p:txBody>
      </p:sp>
      <p:sp>
        <p:nvSpPr>
          <p:cNvPr id="5" name="Text Placeholder 4">
            <a:extLst>
              <a:ext uri="{FF2B5EF4-FFF2-40B4-BE49-F238E27FC236}">
                <a16:creationId xmlns:a16="http://schemas.microsoft.com/office/drawing/2014/main" id="{7E3E775E-5348-BE16-5603-8F3EAED898A9}"/>
              </a:ext>
            </a:extLst>
          </p:cNvPr>
          <p:cNvSpPr>
            <a:spLocks noGrp="1"/>
          </p:cNvSpPr>
          <p:nvPr>
            <p:ph type="body" sz="quarter" idx="16"/>
          </p:nvPr>
        </p:nvSpPr>
        <p:spPr/>
        <p:txBody>
          <a:bodyPr/>
          <a:lstStyle/>
          <a:p>
            <a:r>
              <a:rPr lang="en-US" dirty="0"/>
              <a:t>Solution/Resolution</a:t>
            </a:r>
          </a:p>
        </p:txBody>
      </p:sp>
      <p:sp>
        <p:nvSpPr>
          <p:cNvPr id="6" name="Content Placeholder 5">
            <a:extLst>
              <a:ext uri="{FF2B5EF4-FFF2-40B4-BE49-F238E27FC236}">
                <a16:creationId xmlns:a16="http://schemas.microsoft.com/office/drawing/2014/main" id="{B8AF336E-3AD1-1E89-C8C9-C5047437BE15}"/>
              </a:ext>
            </a:extLst>
          </p:cNvPr>
          <p:cNvSpPr>
            <a:spLocks noGrp="1"/>
          </p:cNvSpPr>
          <p:nvPr>
            <p:ph sz="quarter" idx="17"/>
          </p:nvPr>
        </p:nvSpPr>
        <p:spPr/>
        <p:txBody>
          <a:bodyPr/>
          <a:lstStyle/>
          <a:p>
            <a:r>
              <a:rPr lang="en-US" dirty="0"/>
              <a:t>One</a:t>
            </a:r>
          </a:p>
          <a:p>
            <a:r>
              <a:rPr lang="en-US" dirty="0"/>
              <a:t>Two</a:t>
            </a:r>
          </a:p>
          <a:p>
            <a:r>
              <a:rPr lang="en-US" dirty="0"/>
              <a:t>Three</a:t>
            </a:r>
          </a:p>
        </p:txBody>
      </p:sp>
      <p:sp>
        <p:nvSpPr>
          <p:cNvPr id="7" name="Footer Placeholder 6">
            <a:extLst>
              <a:ext uri="{FF2B5EF4-FFF2-40B4-BE49-F238E27FC236}">
                <a16:creationId xmlns:a16="http://schemas.microsoft.com/office/drawing/2014/main" id="{DEF8A967-5551-9F20-F5EF-662C9F851402}"/>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75A157D2-497E-0FB0-19B7-AACBDD584783}"/>
              </a:ext>
            </a:extLst>
          </p:cNvPr>
          <p:cNvSpPr>
            <a:spLocks noGrp="1"/>
          </p:cNvSpPr>
          <p:nvPr>
            <p:ph type="sldNum" sz="quarter" idx="12"/>
          </p:nvPr>
        </p:nvSpPr>
        <p:spPr/>
        <p:txBody>
          <a:bodyPr/>
          <a:lstStyle/>
          <a:p>
            <a:fld id="{E573346A-FCA4-684E-8D18-26E8324063ED}" type="slidenum">
              <a:rPr lang="en-US" smtClean="0"/>
              <a:t>3</a:t>
            </a:fld>
            <a:endParaRPr lang="en-US"/>
          </a:p>
        </p:txBody>
      </p:sp>
    </p:spTree>
    <p:extLst>
      <p:ext uri="{BB962C8B-B14F-4D97-AF65-F5344CB8AC3E}">
        <p14:creationId xmlns:p14="http://schemas.microsoft.com/office/powerpoint/2010/main" val="3035740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5A30-42B9-539D-2C15-EF5B8D5B022A}"/>
              </a:ext>
            </a:extLst>
          </p:cNvPr>
          <p:cNvSpPr>
            <a:spLocks noGrp="1"/>
          </p:cNvSpPr>
          <p:nvPr>
            <p:ph type="title"/>
          </p:nvPr>
        </p:nvSpPr>
        <p:spPr/>
        <p:txBody>
          <a:bodyPr/>
          <a:lstStyle/>
          <a:p>
            <a:r>
              <a:rPr lang="en-US" dirty="0"/>
              <a:t>Demo Title</a:t>
            </a:r>
          </a:p>
        </p:txBody>
      </p:sp>
      <p:sp>
        <p:nvSpPr>
          <p:cNvPr id="3" name="Text Placeholder 2">
            <a:extLst>
              <a:ext uri="{FF2B5EF4-FFF2-40B4-BE49-F238E27FC236}">
                <a16:creationId xmlns:a16="http://schemas.microsoft.com/office/drawing/2014/main" id="{844C74BF-D800-CD02-32CE-00B06832713F}"/>
              </a:ext>
            </a:extLst>
          </p:cNvPr>
          <p:cNvSpPr>
            <a:spLocks noGrp="1"/>
          </p:cNvSpPr>
          <p:nvPr>
            <p:ph type="body" sz="quarter" idx="14"/>
          </p:nvPr>
        </p:nvSpPr>
        <p:spPr/>
        <p:txBody>
          <a:bodyPr/>
          <a:lstStyle/>
          <a:p>
            <a:r>
              <a:rPr lang="en-US" dirty="0"/>
              <a:t>Problem/Challenge</a:t>
            </a:r>
          </a:p>
        </p:txBody>
      </p:sp>
      <p:sp>
        <p:nvSpPr>
          <p:cNvPr id="4" name="Content Placeholder 3">
            <a:extLst>
              <a:ext uri="{FF2B5EF4-FFF2-40B4-BE49-F238E27FC236}">
                <a16:creationId xmlns:a16="http://schemas.microsoft.com/office/drawing/2014/main" id="{FB14E967-FBFF-27B9-6D9B-BA2CB31BC50E}"/>
              </a:ext>
            </a:extLst>
          </p:cNvPr>
          <p:cNvSpPr>
            <a:spLocks noGrp="1"/>
          </p:cNvSpPr>
          <p:nvPr>
            <p:ph sz="quarter" idx="15"/>
          </p:nvPr>
        </p:nvSpPr>
        <p:spPr/>
        <p:txBody>
          <a:bodyPr/>
          <a:lstStyle/>
          <a:p>
            <a:r>
              <a:rPr lang="en-US" dirty="0"/>
              <a:t>One</a:t>
            </a:r>
          </a:p>
          <a:p>
            <a:r>
              <a:rPr lang="en-US" dirty="0"/>
              <a:t>Two</a:t>
            </a:r>
          </a:p>
          <a:p>
            <a:r>
              <a:rPr lang="en-US" dirty="0"/>
              <a:t>Three</a:t>
            </a:r>
          </a:p>
        </p:txBody>
      </p:sp>
      <p:sp>
        <p:nvSpPr>
          <p:cNvPr id="5" name="Text Placeholder 4">
            <a:extLst>
              <a:ext uri="{FF2B5EF4-FFF2-40B4-BE49-F238E27FC236}">
                <a16:creationId xmlns:a16="http://schemas.microsoft.com/office/drawing/2014/main" id="{7E3E775E-5348-BE16-5603-8F3EAED898A9}"/>
              </a:ext>
            </a:extLst>
          </p:cNvPr>
          <p:cNvSpPr>
            <a:spLocks noGrp="1"/>
          </p:cNvSpPr>
          <p:nvPr>
            <p:ph type="body" sz="quarter" idx="16"/>
          </p:nvPr>
        </p:nvSpPr>
        <p:spPr/>
        <p:txBody>
          <a:bodyPr/>
          <a:lstStyle/>
          <a:p>
            <a:r>
              <a:rPr lang="en-US" dirty="0"/>
              <a:t>Solution/Resolution</a:t>
            </a:r>
          </a:p>
        </p:txBody>
      </p:sp>
      <p:sp>
        <p:nvSpPr>
          <p:cNvPr id="6" name="Content Placeholder 5">
            <a:extLst>
              <a:ext uri="{FF2B5EF4-FFF2-40B4-BE49-F238E27FC236}">
                <a16:creationId xmlns:a16="http://schemas.microsoft.com/office/drawing/2014/main" id="{B8AF336E-3AD1-1E89-C8C9-C5047437BE15}"/>
              </a:ext>
            </a:extLst>
          </p:cNvPr>
          <p:cNvSpPr>
            <a:spLocks noGrp="1"/>
          </p:cNvSpPr>
          <p:nvPr>
            <p:ph sz="quarter" idx="17"/>
          </p:nvPr>
        </p:nvSpPr>
        <p:spPr/>
        <p:txBody>
          <a:bodyPr/>
          <a:lstStyle/>
          <a:p>
            <a:r>
              <a:rPr lang="en-US" dirty="0"/>
              <a:t>One</a:t>
            </a:r>
          </a:p>
          <a:p>
            <a:r>
              <a:rPr lang="en-US" dirty="0"/>
              <a:t>Two</a:t>
            </a:r>
          </a:p>
          <a:p>
            <a:r>
              <a:rPr lang="en-US" dirty="0"/>
              <a:t>Three</a:t>
            </a:r>
          </a:p>
        </p:txBody>
      </p:sp>
      <p:sp>
        <p:nvSpPr>
          <p:cNvPr id="7" name="Footer Placeholder 6">
            <a:extLst>
              <a:ext uri="{FF2B5EF4-FFF2-40B4-BE49-F238E27FC236}">
                <a16:creationId xmlns:a16="http://schemas.microsoft.com/office/drawing/2014/main" id="{DEF8A967-5551-9F20-F5EF-662C9F851402}"/>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75A157D2-497E-0FB0-19B7-AACBDD584783}"/>
              </a:ext>
            </a:extLst>
          </p:cNvPr>
          <p:cNvSpPr>
            <a:spLocks noGrp="1"/>
          </p:cNvSpPr>
          <p:nvPr>
            <p:ph type="sldNum" sz="quarter" idx="12"/>
          </p:nvPr>
        </p:nvSpPr>
        <p:spPr/>
        <p:txBody>
          <a:bodyPr/>
          <a:lstStyle/>
          <a:p>
            <a:fld id="{E573346A-FCA4-684E-8D18-26E8324063ED}" type="slidenum">
              <a:rPr lang="en-US" smtClean="0"/>
              <a:t>4</a:t>
            </a:fld>
            <a:endParaRPr lang="en-US"/>
          </a:p>
        </p:txBody>
      </p:sp>
    </p:spTree>
    <p:extLst>
      <p:ext uri="{BB962C8B-B14F-4D97-AF65-F5344CB8AC3E}">
        <p14:creationId xmlns:p14="http://schemas.microsoft.com/office/powerpoint/2010/main" val="317191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8382-1C4A-0843-5FE5-D5CAA9F6A8C9}"/>
              </a:ext>
            </a:extLst>
          </p:cNvPr>
          <p:cNvSpPr>
            <a:spLocks noGrp="1"/>
          </p:cNvSpPr>
          <p:nvPr>
            <p:ph type="title"/>
          </p:nvPr>
        </p:nvSpPr>
        <p:spPr/>
        <p:txBody>
          <a:bodyPr/>
          <a:lstStyle/>
          <a:p>
            <a:r>
              <a:rPr lang="en-US" dirty="0"/>
              <a:t>Team Bravo</a:t>
            </a:r>
          </a:p>
        </p:txBody>
      </p:sp>
      <p:sp>
        <p:nvSpPr>
          <p:cNvPr id="3" name="Footer Placeholder 2">
            <a:extLst>
              <a:ext uri="{FF2B5EF4-FFF2-40B4-BE49-F238E27FC236}">
                <a16:creationId xmlns:a16="http://schemas.microsoft.com/office/drawing/2014/main" id="{8D7948E8-2E53-7F52-92C8-8BC3F66A4B23}"/>
              </a:ext>
            </a:extLst>
          </p:cNvPr>
          <p:cNvSpPr>
            <a:spLocks noGrp="1"/>
          </p:cNvSpPr>
          <p:nvPr>
            <p:ph type="ftr" sz="quarter" idx="11"/>
          </p:nvPr>
        </p:nvSpPr>
        <p:spPr/>
        <p:txBody>
          <a:bodyPr/>
          <a:lstStyle/>
          <a:p>
            <a:r>
              <a:rPr lang="en-US"/>
              <a:t>FOR INTERNAL USE ONLY • OFFICE OF INFORMATION AND TECHNOLOGY</a:t>
            </a:r>
          </a:p>
        </p:txBody>
      </p:sp>
      <p:sp>
        <p:nvSpPr>
          <p:cNvPr id="4" name="Slide Number Placeholder 3">
            <a:extLst>
              <a:ext uri="{FF2B5EF4-FFF2-40B4-BE49-F238E27FC236}">
                <a16:creationId xmlns:a16="http://schemas.microsoft.com/office/drawing/2014/main" id="{EA11C5EE-359B-0F41-EB29-913A09112C51}"/>
              </a:ext>
            </a:extLst>
          </p:cNvPr>
          <p:cNvSpPr>
            <a:spLocks noGrp="1"/>
          </p:cNvSpPr>
          <p:nvPr>
            <p:ph type="sldNum" sz="quarter" idx="12"/>
          </p:nvPr>
        </p:nvSpPr>
        <p:spPr/>
        <p:txBody>
          <a:bodyPr/>
          <a:lstStyle/>
          <a:p>
            <a:fld id="{E573346A-FCA4-684E-8D18-26E8324063ED}" type="slidenum">
              <a:rPr lang="en-US" smtClean="0"/>
              <a:pPr/>
              <a:t>5</a:t>
            </a:fld>
            <a:endParaRPr lang="en-US"/>
          </a:p>
        </p:txBody>
      </p:sp>
    </p:spTree>
    <p:extLst>
      <p:ext uri="{BB962C8B-B14F-4D97-AF65-F5344CB8AC3E}">
        <p14:creationId xmlns:p14="http://schemas.microsoft.com/office/powerpoint/2010/main" val="423220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5A30-42B9-539D-2C15-EF5B8D5B022A}"/>
              </a:ext>
            </a:extLst>
          </p:cNvPr>
          <p:cNvSpPr>
            <a:spLocks noGrp="1"/>
          </p:cNvSpPr>
          <p:nvPr>
            <p:ph type="title"/>
          </p:nvPr>
        </p:nvSpPr>
        <p:spPr/>
        <p:txBody>
          <a:bodyPr/>
          <a:lstStyle/>
          <a:p>
            <a:r>
              <a:rPr lang="en-US" dirty="0"/>
              <a:t>Demo Title</a:t>
            </a:r>
          </a:p>
        </p:txBody>
      </p:sp>
      <p:sp>
        <p:nvSpPr>
          <p:cNvPr id="3" name="Text Placeholder 2">
            <a:extLst>
              <a:ext uri="{FF2B5EF4-FFF2-40B4-BE49-F238E27FC236}">
                <a16:creationId xmlns:a16="http://schemas.microsoft.com/office/drawing/2014/main" id="{844C74BF-D800-CD02-32CE-00B06832713F}"/>
              </a:ext>
            </a:extLst>
          </p:cNvPr>
          <p:cNvSpPr>
            <a:spLocks noGrp="1"/>
          </p:cNvSpPr>
          <p:nvPr>
            <p:ph type="body" sz="quarter" idx="14"/>
          </p:nvPr>
        </p:nvSpPr>
        <p:spPr/>
        <p:txBody>
          <a:bodyPr/>
          <a:lstStyle/>
          <a:p>
            <a:r>
              <a:rPr lang="en-US" dirty="0"/>
              <a:t>Problem/Challenge</a:t>
            </a:r>
          </a:p>
        </p:txBody>
      </p:sp>
      <p:sp>
        <p:nvSpPr>
          <p:cNvPr id="4" name="Content Placeholder 3">
            <a:extLst>
              <a:ext uri="{FF2B5EF4-FFF2-40B4-BE49-F238E27FC236}">
                <a16:creationId xmlns:a16="http://schemas.microsoft.com/office/drawing/2014/main" id="{FB14E967-FBFF-27B9-6D9B-BA2CB31BC50E}"/>
              </a:ext>
            </a:extLst>
          </p:cNvPr>
          <p:cNvSpPr>
            <a:spLocks noGrp="1"/>
          </p:cNvSpPr>
          <p:nvPr>
            <p:ph sz="quarter" idx="15"/>
          </p:nvPr>
        </p:nvSpPr>
        <p:spPr/>
        <p:txBody>
          <a:bodyPr/>
          <a:lstStyle/>
          <a:p>
            <a:r>
              <a:rPr lang="en-US" dirty="0"/>
              <a:t>One</a:t>
            </a:r>
          </a:p>
          <a:p>
            <a:r>
              <a:rPr lang="en-US" dirty="0"/>
              <a:t>Two</a:t>
            </a:r>
          </a:p>
          <a:p>
            <a:r>
              <a:rPr lang="en-US" dirty="0"/>
              <a:t>Three</a:t>
            </a:r>
          </a:p>
        </p:txBody>
      </p:sp>
      <p:sp>
        <p:nvSpPr>
          <p:cNvPr id="5" name="Text Placeholder 4">
            <a:extLst>
              <a:ext uri="{FF2B5EF4-FFF2-40B4-BE49-F238E27FC236}">
                <a16:creationId xmlns:a16="http://schemas.microsoft.com/office/drawing/2014/main" id="{7E3E775E-5348-BE16-5603-8F3EAED898A9}"/>
              </a:ext>
            </a:extLst>
          </p:cNvPr>
          <p:cNvSpPr>
            <a:spLocks noGrp="1"/>
          </p:cNvSpPr>
          <p:nvPr>
            <p:ph type="body" sz="quarter" idx="16"/>
          </p:nvPr>
        </p:nvSpPr>
        <p:spPr/>
        <p:txBody>
          <a:bodyPr/>
          <a:lstStyle/>
          <a:p>
            <a:r>
              <a:rPr lang="en-US" dirty="0"/>
              <a:t>Solution/Resolution</a:t>
            </a:r>
          </a:p>
        </p:txBody>
      </p:sp>
      <p:sp>
        <p:nvSpPr>
          <p:cNvPr id="6" name="Content Placeholder 5">
            <a:extLst>
              <a:ext uri="{FF2B5EF4-FFF2-40B4-BE49-F238E27FC236}">
                <a16:creationId xmlns:a16="http://schemas.microsoft.com/office/drawing/2014/main" id="{B8AF336E-3AD1-1E89-C8C9-C5047437BE15}"/>
              </a:ext>
            </a:extLst>
          </p:cNvPr>
          <p:cNvSpPr>
            <a:spLocks noGrp="1"/>
          </p:cNvSpPr>
          <p:nvPr>
            <p:ph sz="quarter" idx="17"/>
          </p:nvPr>
        </p:nvSpPr>
        <p:spPr/>
        <p:txBody>
          <a:bodyPr/>
          <a:lstStyle/>
          <a:p>
            <a:r>
              <a:rPr lang="en-US" dirty="0"/>
              <a:t>One</a:t>
            </a:r>
          </a:p>
          <a:p>
            <a:r>
              <a:rPr lang="en-US" dirty="0"/>
              <a:t>Two</a:t>
            </a:r>
          </a:p>
          <a:p>
            <a:r>
              <a:rPr lang="en-US" dirty="0"/>
              <a:t>Three</a:t>
            </a:r>
          </a:p>
        </p:txBody>
      </p:sp>
      <p:sp>
        <p:nvSpPr>
          <p:cNvPr id="7" name="Footer Placeholder 6">
            <a:extLst>
              <a:ext uri="{FF2B5EF4-FFF2-40B4-BE49-F238E27FC236}">
                <a16:creationId xmlns:a16="http://schemas.microsoft.com/office/drawing/2014/main" id="{DEF8A967-5551-9F20-F5EF-662C9F851402}"/>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75A157D2-497E-0FB0-19B7-AACBDD584783}"/>
              </a:ext>
            </a:extLst>
          </p:cNvPr>
          <p:cNvSpPr>
            <a:spLocks noGrp="1"/>
          </p:cNvSpPr>
          <p:nvPr>
            <p:ph type="sldNum" sz="quarter" idx="12"/>
          </p:nvPr>
        </p:nvSpPr>
        <p:spPr/>
        <p:txBody>
          <a:bodyPr/>
          <a:lstStyle/>
          <a:p>
            <a:fld id="{E573346A-FCA4-684E-8D18-26E8324063ED}" type="slidenum">
              <a:rPr lang="en-US" smtClean="0"/>
              <a:t>6</a:t>
            </a:fld>
            <a:endParaRPr lang="en-US"/>
          </a:p>
        </p:txBody>
      </p:sp>
    </p:spTree>
    <p:extLst>
      <p:ext uri="{BB962C8B-B14F-4D97-AF65-F5344CB8AC3E}">
        <p14:creationId xmlns:p14="http://schemas.microsoft.com/office/powerpoint/2010/main" val="2464671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5A30-42B9-539D-2C15-EF5B8D5B022A}"/>
              </a:ext>
            </a:extLst>
          </p:cNvPr>
          <p:cNvSpPr>
            <a:spLocks noGrp="1"/>
          </p:cNvSpPr>
          <p:nvPr>
            <p:ph type="title"/>
          </p:nvPr>
        </p:nvSpPr>
        <p:spPr/>
        <p:txBody>
          <a:bodyPr/>
          <a:lstStyle/>
          <a:p>
            <a:r>
              <a:rPr lang="en-US" dirty="0"/>
              <a:t>Demo Title</a:t>
            </a:r>
          </a:p>
        </p:txBody>
      </p:sp>
      <p:sp>
        <p:nvSpPr>
          <p:cNvPr id="3" name="Text Placeholder 2">
            <a:extLst>
              <a:ext uri="{FF2B5EF4-FFF2-40B4-BE49-F238E27FC236}">
                <a16:creationId xmlns:a16="http://schemas.microsoft.com/office/drawing/2014/main" id="{844C74BF-D800-CD02-32CE-00B06832713F}"/>
              </a:ext>
            </a:extLst>
          </p:cNvPr>
          <p:cNvSpPr>
            <a:spLocks noGrp="1"/>
          </p:cNvSpPr>
          <p:nvPr>
            <p:ph type="body" sz="quarter" idx="14"/>
          </p:nvPr>
        </p:nvSpPr>
        <p:spPr/>
        <p:txBody>
          <a:bodyPr/>
          <a:lstStyle/>
          <a:p>
            <a:r>
              <a:rPr lang="en-US" dirty="0"/>
              <a:t>Problem/Challenge</a:t>
            </a:r>
          </a:p>
        </p:txBody>
      </p:sp>
      <p:sp>
        <p:nvSpPr>
          <p:cNvPr id="4" name="Content Placeholder 3">
            <a:extLst>
              <a:ext uri="{FF2B5EF4-FFF2-40B4-BE49-F238E27FC236}">
                <a16:creationId xmlns:a16="http://schemas.microsoft.com/office/drawing/2014/main" id="{FB14E967-FBFF-27B9-6D9B-BA2CB31BC50E}"/>
              </a:ext>
            </a:extLst>
          </p:cNvPr>
          <p:cNvSpPr>
            <a:spLocks noGrp="1"/>
          </p:cNvSpPr>
          <p:nvPr>
            <p:ph sz="quarter" idx="15"/>
          </p:nvPr>
        </p:nvSpPr>
        <p:spPr/>
        <p:txBody>
          <a:bodyPr/>
          <a:lstStyle/>
          <a:p>
            <a:r>
              <a:rPr lang="en-US" dirty="0"/>
              <a:t>One</a:t>
            </a:r>
          </a:p>
          <a:p>
            <a:r>
              <a:rPr lang="en-US" dirty="0"/>
              <a:t>Two</a:t>
            </a:r>
          </a:p>
          <a:p>
            <a:r>
              <a:rPr lang="en-US" dirty="0"/>
              <a:t>Three</a:t>
            </a:r>
          </a:p>
        </p:txBody>
      </p:sp>
      <p:sp>
        <p:nvSpPr>
          <p:cNvPr id="5" name="Text Placeholder 4">
            <a:extLst>
              <a:ext uri="{FF2B5EF4-FFF2-40B4-BE49-F238E27FC236}">
                <a16:creationId xmlns:a16="http://schemas.microsoft.com/office/drawing/2014/main" id="{7E3E775E-5348-BE16-5603-8F3EAED898A9}"/>
              </a:ext>
            </a:extLst>
          </p:cNvPr>
          <p:cNvSpPr>
            <a:spLocks noGrp="1"/>
          </p:cNvSpPr>
          <p:nvPr>
            <p:ph type="body" sz="quarter" idx="16"/>
          </p:nvPr>
        </p:nvSpPr>
        <p:spPr/>
        <p:txBody>
          <a:bodyPr/>
          <a:lstStyle/>
          <a:p>
            <a:r>
              <a:rPr lang="en-US" dirty="0"/>
              <a:t>Solution/Resolution</a:t>
            </a:r>
          </a:p>
        </p:txBody>
      </p:sp>
      <p:sp>
        <p:nvSpPr>
          <p:cNvPr id="6" name="Content Placeholder 5">
            <a:extLst>
              <a:ext uri="{FF2B5EF4-FFF2-40B4-BE49-F238E27FC236}">
                <a16:creationId xmlns:a16="http://schemas.microsoft.com/office/drawing/2014/main" id="{B8AF336E-3AD1-1E89-C8C9-C5047437BE15}"/>
              </a:ext>
            </a:extLst>
          </p:cNvPr>
          <p:cNvSpPr>
            <a:spLocks noGrp="1"/>
          </p:cNvSpPr>
          <p:nvPr>
            <p:ph sz="quarter" idx="17"/>
          </p:nvPr>
        </p:nvSpPr>
        <p:spPr/>
        <p:txBody>
          <a:bodyPr/>
          <a:lstStyle/>
          <a:p>
            <a:r>
              <a:rPr lang="en-US" dirty="0"/>
              <a:t>One</a:t>
            </a:r>
          </a:p>
          <a:p>
            <a:r>
              <a:rPr lang="en-US" dirty="0"/>
              <a:t>Two</a:t>
            </a:r>
          </a:p>
          <a:p>
            <a:r>
              <a:rPr lang="en-US" dirty="0"/>
              <a:t>Three</a:t>
            </a:r>
          </a:p>
        </p:txBody>
      </p:sp>
      <p:sp>
        <p:nvSpPr>
          <p:cNvPr id="7" name="Footer Placeholder 6">
            <a:extLst>
              <a:ext uri="{FF2B5EF4-FFF2-40B4-BE49-F238E27FC236}">
                <a16:creationId xmlns:a16="http://schemas.microsoft.com/office/drawing/2014/main" id="{DEF8A967-5551-9F20-F5EF-662C9F851402}"/>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75A157D2-497E-0FB0-19B7-AACBDD584783}"/>
              </a:ext>
            </a:extLst>
          </p:cNvPr>
          <p:cNvSpPr>
            <a:spLocks noGrp="1"/>
          </p:cNvSpPr>
          <p:nvPr>
            <p:ph type="sldNum" sz="quarter" idx="12"/>
          </p:nvPr>
        </p:nvSpPr>
        <p:spPr/>
        <p:txBody>
          <a:bodyPr/>
          <a:lstStyle/>
          <a:p>
            <a:fld id="{E573346A-FCA4-684E-8D18-26E8324063ED}" type="slidenum">
              <a:rPr lang="en-US" smtClean="0"/>
              <a:t>7</a:t>
            </a:fld>
            <a:endParaRPr lang="en-US"/>
          </a:p>
        </p:txBody>
      </p:sp>
    </p:spTree>
    <p:extLst>
      <p:ext uri="{BB962C8B-B14F-4D97-AF65-F5344CB8AC3E}">
        <p14:creationId xmlns:p14="http://schemas.microsoft.com/office/powerpoint/2010/main" val="284436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8382-1C4A-0843-5FE5-D5CAA9F6A8C9}"/>
              </a:ext>
            </a:extLst>
          </p:cNvPr>
          <p:cNvSpPr>
            <a:spLocks noGrp="1"/>
          </p:cNvSpPr>
          <p:nvPr>
            <p:ph type="title"/>
          </p:nvPr>
        </p:nvSpPr>
        <p:spPr/>
        <p:txBody>
          <a:bodyPr/>
          <a:lstStyle/>
          <a:p>
            <a:r>
              <a:rPr lang="en-US" dirty="0"/>
              <a:t>Team Charlie</a:t>
            </a:r>
          </a:p>
        </p:txBody>
      </p:sp>
      <p:sp>
        <p:nvSpPr>
          <p:cNvPr id="3" name="Footer Placeholder 2">
            <a:extLst>
              <a:ext uri="{FF2B5EF4-FFF2-40B4-BE49-F238E27FC236}">
                <a16:creationId xmlns:a16="http://schemas.microsoft.com/office/drawing/2014/main" id="{8D7948E8-2E53-7F52-92C8-8BC3F66A4B23}"/>
              </a:ext>
            </a:extLst>
          </p:cNvPr>
          <p:cNvSpPr>
            <a:spLocks noGrp="1"/>
          </p:cNvSpPr>
          <p:nvPr>
            <p:ph type="ftr" sz="quarter" idx="11"/>
          </p:nvPr>
        </p:nvSpPr>
        <p:spPr/>
        <p:txBody>
          <a:bodyPr/>
          <a:lstStyle/>
          <a:p>
            <a:r>
              <a:rPr lang="en-US"/>
              <a:t>FOR INTERNAL USE ONLY • OFFICE OF INFORMATION AND TECHNOLOGY</a:t>
            </a:r>
          </a:p>
        </p:txBody>
      </p:sp>
      <p:sp>
        <p:nvSpPr>
          <p:cNvPr id="4" name="Slide Number Placeholder 3">
            <a:extLst>
              <a:ext uri="{FF2B5EF4-FFF2-40B4-BE49-F238E27FC236}">
                <a16:creationId xmlns:a16="http://schemas.microsoft.com/office/drawing/2014/main" id="{EA11C5EE-359B-0F41-EB29-913A09112C51}"/>
              </a:ext>
            </a:extLst>
          </p:cNvPr>
          <p:cNvSpPr>
            <a:spLocks noGrp="1"/>
          </p:cNvSpPr>
          <p:nvPr>
            <p:ph type="sldNum" sz="quarter" idx="12"/>
          </p:nvPr>
        </p:nvSpPr>
        <p:spPr/>
        <p:txBody>
          <a:bodyPr/>
          <a:lstStyle/>
          <a:p>
            <a:fld id="{E573346A-FCA4-684E-8D18-26E8324063ED}" type="slidenum">
              <a:rPr lang="en-US" smtClean="0"/>
              <a:pPr/>
              <a:t>8</a:t>
            </a:fld>
            <a:endParaRPr lang="en-US"/>
          </a:p>
        </p:txBody>
      </p:sp>
    </p:spTree>
    <p:extLst>
      <p:ext uri="{BB962C8B-B14F-4D97-AF65-F5344CB8AC3E}">
        <p14:creationId xmlns:p14="http://schemas.microsoft.com/office/powerpoint/2010/main" val="151248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5A30-42B9-539D-2C15-EF5B8D5B022A}"/>
              </a:ext>
            </a:extLst>
          </p:cNvPr>
          <p:cNvSpPr>
            <a:spLocks noGrp="1"/>
          </p:cNvSpPr>
          <p:nvPr>
            <p:ph type="title"/>
          </p:nvPr>
        </p:nvSpPr>
        <p:spPr>
          <a:xfrm>
            <a:off x="838201" y="571500"/>
            <a:ext cx="10515600" cy="596900"/>
          </a:xfrm>
        </p:spPr>
        <p:txBody>
          <a:bodyPr/>
          <a:lstStyle/>
          <a:p>
            <a:br>
              <a:rPr lang="en-US" u="sng" dirty="0">
                <a:solidFill>
                  <a:schemeClr val="tx1">
                    <a:lumMod val="50000"/>
                    <a:lumOff val="50000"/>
                  </a:schemeClr>
                </a:solidFill>
              </a:rPr>
            </a:br>
            <a:r>
              <a:rPr lang="en-US" sz="1900" dirty="0" err="1"/>
              <a:t>GenAI</a:t>
            </a:r>
            <a:r>
              <a:rPr lang="en-US" sz="1900" dirty="0"/>
              <a:t> Integration – Enterprise Deployment - </a:t>
            </a:r>
            <a:r>
              <a:rPr lang="en-US" sz="1900" b="1" dirty="0"/>
              <a:t>Challenges in Scaling AI Adoption - POC</a:t>
            </a:r>
            <a:br>
              <a:rPr lang="en-US" b="1" u="sng" dirty="0">
                <a:solidFill>
                  <a:schemeClr val="tx1">
                    <a:lumMod val="50000"/>
                    <a:lumOff val="50000"/>
                  </a:schemeClr>
                </a:solidFill>
              </a:rPr>
            </a:br>
            <a:endParaRPr lang="en-US" u="sng" dirty="0">
              <a:solidFill>
                <a:schemeClr val="tx1">
                  <a:lumMod val="50000"/>
                  <a:lumOff val="50000"/>
                </a:schemeClr>
              </a:solidFill>
            </a:endParaRPr>
          </a:p>
        </p:txBody>
      </p:sp>
      <p:sp>
        <p:nvSpPr>
          <p:cNvPr id="4" name="Content Placeholder 3">
            <a:extLst>
              <a:ext uri="{FF2B5EF4-FFF2-40B4-BE49-F238E27FC236}">
                <a16:creationId xmlns:a16="http://schemas.microsoft.com/office/drawing/2014/main" id="{FB14E967-FBFF-27B9-6D9B-BA2CB31BC50E}"/>
              </a:ext>
            </a:extLst>
          </p:cNvPr>
          <p:cNvSpPr>
            <a:spLocks noGrp="1"/>
          </p:cNvSpPr>
          <p:nvPr>
            <p:ph sz="quarter" idx="15"/>
          </p:nvPr>
        </p:nvSpPr>
        <p:spPr>
          <a:xfrm>
            <a:off x="838200" y="1233996"/>
            <a:ext cx="10631750" cy="4891595"/>
          </a:xfrm>
        </p:spPr>
        <p:txBody>
          <a:bodyPr/>
          <a:lstStyle/>
          <a:p>
            <a:pPr marL="0" indent="0">
              <a:buNone/>
            </a:pPr>
            <a:r>
              <a:rPr lang="en-US" sz="1800" b="1" dirty="0"/>
              <a:t>As teams across the organization adopt Azure OpenAI and other AI services, we face a few critical challenges:</a:t>
            </a:r>
          </a:p>
          <a:p>
            <a:pPr marL="0" indent="0">
              <a:buNone/>
            </a:pPr>
            <a:r>
              <a:rPr lang="en-US" sz="1800" b="1" dirty="0"/>
              <a:t>Resource Contention &amp; Cost Visibility:</a:t>
            </a:r>
            <a:r>
              <a:rPr lang="en-US" sz="1800" dirty="0"/>
              <a:t> </a:t>
            </a:r>
          </a:p>
          <a:p>
            <a:pPr marL="0" indent="0">
              <a:buNone/>
            </a:pPr>
            <a:r>
              <a:rPr lang="en-US" sz="1800" dirty="0"/>
              <a:t>Difficulty tracking which teams are using what capacity (tokens/minute), leading to potential resource starvation for critical applications and unpredictable billing. How do we ensure fair usage and accurately allocate costs?</a:t>
            </a:r>
          </a:p>
          <a:p>
            <a:pPr marL="0" indent="0">
              <a:buNone/>
            </a:pPr>
            <a:r>
              <a:rPr lang="en-US" sz="1800" b="1" dirty="0"/>
              <a:t>Security &amp; Compliance Risks</a:t>
            </a:r>
            <a:r>
              <a:rPr lang="en-US" sz="1800" dirty="0"/>
              <a:t>: </a:t>
            </a:r>
          </a:p>
          <a:p>
            <a:pPr marL="0" indent="0">
              <a:buNone/>
            </a:pPr>
            <a:r>
              <a:rPr lang="en-US" sz="1800" dirty="0"/>
              <a:t>Spreading model API keys directly to applications increases the attack surface. How do we ensure secure access and meet our governance requirements?</a:t>
            </a:r>
          </a:p>
          <a:p>
            <a:pPr marL="0" indent="0">
              <a:buNone/>
            </a:pPr>
            <a:r>
              <a:rPr lang="en-US" sz="1800" b="1" dirty="0"/>
              <a:t>Operational Complexity</a:t>
            </a:r>
            <a:r>
              <a:rPr lang="en-US" sz="1800" dirty="0"/>
              <a:t>: </a:t>
            </a:r>
          </a:p>
          <a:p>
            <a:pPr marL="0" indent="0">
              <a:buNone/>
            </a:pPr>
            <a:r>
              <a:rPr lang="en-US" sz="1800" dirty="0"/>
              <a:t>Managing multiple AI service instances and different pricing models (Pay-as-you-go vs. Provisioned) becomes cumbersome, hindering agility and optimizing cost/performance.</a:t>
            </a:r>
          </a:p>
          <a:p>
            <a:pPr marL="0" indent="0">
              <a:buNone/>
            </a:pPr>
            <a:r>
              <a:rPr lang="en-US" sz="1800" b="1" dirty="0"/>
              <a:t>Lack of Central Control &amp; Observability</a:t>
            </a:r>
            <a:r>
              <a:rPr lang="en-US" sz="1800" dirty="0"/>
              <a:t>: </a:t>
            </a:r>
          </a:p>
          <a:p>
            <a:pPr marL="0" indent="0">
              <a:buNone/>
            </a:pPr>
            <a:r>
              <a:rPr lang="en-US" sz="1800" dirty="0"/>
              <a:t>Without a unified view, it's hard to monitor overall AI consumption, identify issues, or enforce organizational policies effectively. How do we provision such a solution?</a:t>
            </a:r>
          </a:p>
        </p:txBody>
      </p:sp>
      <p:sp>
        <p:nvSpPr>
          <p:cNvPr id="7" name="Footer Placeholder 6">
            <a:extLst>
              <a:ext uri="{FF2B5EF4-FFF2-40B4-BE49-F238E27FC236}">
                <a16:creationId xmlns:a16="http://schemas.microsoft.com/office/drawing/2014/main" id="{DEF8A967-5551-9F20-F5EF-662C9F851402}"/>
              </a:ext>
            </a:extLst>
          </p:cNvPr>
          <p:cNvSpPr>
            <a:spLocks noGrp="1"/>
          </p:cNvSpPr>
          <p:nvPr>
            <p:ph type="ftr" sz="quarter" idx="11"/>
          </p:nvPr>
        </p:nvSpPr>
        <p:spPr/>
        <p:txBody>
          <a:bodyPr/>
          <a:lstStyle/>
          <a:p>
            <a:pPr algn="l"/>
            <a:r>
              <a:rPr lang="en-US"/>
              <a:t>FOR INTERNAL USE ONLY • OFFICE OF INFORMATION AND TECHNOLOGY</a:t>
            </a:r>
          </a:p>
        </p:txBody>
      </p:sp>
      <p:sp>
        <p:nvSpPr>
          <p:cNvPr id="8" name="Slide Number Placeholder 7">
            <a:extLst>
              <a:ext uri="{FF2B5EF4-FFF2-40B4-BE49-F238E27FC236}">
                <a16:creationId xmlns:a16="http://schemas.microsoft.com/office/drawing/2014/main" id="{75A157D2-497E-0FB0-19B7-AACBDD584783}"/>
              </a:ext>
            </a:extLst>
          </p:cNvPr>
          <p:cNvSpPr>
            <a:spLocks noGrp="1"/>
          </p:cNvSpPr>
          <p:nvPr>
            <p:ph type="sldNum" sz="quarter" idx="12"/>
          </p:nvPr>
        </p:nvSpPr>
        <p:spPr/>
        <p:txBody>
          <a:bodyPr/>
          <a:lstStyle/>
          <a:p>
            <a:fld id="{E573346A-FCA4-684E-8D18-26E8324063ED}" type="slidenum">
              <a:rPr lang="en-US" smtClean="0"/>
              <a:t>9</a:t>
            </a:fld>
            <a:endParaRPr lang="en-US"/>
          </a:p>
        </p:txBody>
      </p:sp>
    </p:spTree>
    <p:extLst>
      <p:ext uri="{BB962C8B-B14F-4D97-AF65-F5344CB8AC3E}">
        <p14:creationId xmlns:p14="http://schemas.microsoft.com/office/powerpoint/2010/main" val="1903798620"/>
      </p:ext>
    </p:extLst>
  </p:cSld>
  <p:clrMapOvr>
    <a:masterClrMapping/>
  </p:clrMapOvr>
</p:sld>
</file>

<file path=ppt/theme/theme1.xml><?xml version="1.0" encoding="utf-8"?>
<a:theme xmlns:a="http://schemas.openxmlformats.org/drawingml/2006/main" name="OIT Tech Motion Layout">
  <a:themeElements>
    <a:clrScheme name="OIT - TechMotion Theme">
      <a:dk1>
        <a:srgbClr val="112F4E"/>
      </a:dk1>
      <a:lt1>
        <a:srgbClr val="FFFFFF"/>
      </a:lt1>
      <a:dk2>
        <a:srgbClr val="112F4E"/>
      </a:dk2>
      <a:lt2>
        <a:srgbClr val="FFFFFF"/>
      </a:lt2>
      <a:accent1>
        <a:srgbClr val="112F4E"/>
      </a:accent1>
      <a:accent2>
        <a:srgbClr val="0076D6"/>
      </a:accent2>
      <a:accent3>
        <a:srgbClr val="00BDE3"/>
      </a:accent3>
      <a:accent4>
        <a:srgbClr val="E31D3C"/>
      </a:accent4>
      <a:accent5>
        <a:srgbClr val="919191"/>
      </a:accent5>
      <a:accent6>
        <a:srgbClr val="0E1D33"/>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OIT-PPT-Template-Tech-Motion-v8-240223" id="{E24F2BD6-8E9E-054A-BCA7-50A92BBEAA67}" vid="{BCB04C1F-BC91-C74B-ABA7-195E21CF62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e70a5376-d6fa-4e64-bae2-0f511c92d1fe">
      <Terms xmlns="http://schemas.microsoft.com/office/infopath/2007/PartnerControls"/>
    </lcf76f155ced4ddcb4097134ff3c332f>
    <SharedWithUsers xmlns="5b6f2e0e-2be0-4b96-aadc-a844824f2a03">
      <UserInfo>
        <DisplayName/>
        <AccountId xsi:nil="true"/>
        <AccountType/>
      </UserInfo>
    </SharedWithUsers>
    <TaxCatchAll xmlns="5b6f2e0e-2be0-4b96-aadc-a844824f2a0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3ECDD6E325AAB448FCCD441F543CB25" ma:contentTypeVersion="17" ma:contentTypeDescription="Create a new document." ma:contentTypeScope="" ma:versionID="4460fae18e28f20e303703f73e799a8a">
  <xsd:schema xmlns:xsd="http://www.w3.org/2001/XMLSchema" xmlns:xs="http://www.w3.org/2001/XMLSchema" xmlns:p="http://schemas.microsoft.com/office/2006/metadata/properties" xmlns:ns1="http://schemas.microsoft.com/sharepoint/v3" xmlns:ns2="e70a5376-d6fa-4e64-bae2-0f511c92d1fe" xmlns:ns3="5b6f2e0e-2be0-4b96-aadc-a844824f2a03" targetNamespace="http://schemas.microsoft.com/office/2006/metadata/properties" ma:root="true" ma:fieldsID="c3a53df57380fee731eb8c7424a5758f" ns1:_="" ns2:_="" ns3:_="">
    <xsd:import namespace="http://schemas.microsoft.com/sharepoint/v3"/>
    <xsd:import namespace="e70a5376-d6fa-4e64-bae2-0f511c92d1fe"/>
    <xsd:import namespace="5b6f2e0e-2be0-4b96-aadc-a844824f2a03"/>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1:_ip_UnifiedCompliancePolicyProperties" minOccurs="0"/>
                <xsd:element ref="ns1:_ip_UnifiedCompliancePolicyUIActio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0a5376-d6fa-4e64-bae2-0f511c92d1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0ac6538-d41a-4f9a-bd67-5f7ae81a6d7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b6f2e0e-2be0-4b96-aadc-a844824f2a0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3bfb0e0a-2054-4669-bdb0-31a3ed8e5a63}" ma:internalName="TaxCatchAll" ma:showField="CatchAllData" ma:web="5b6f2e0e-2be0-4b96-aadc-a844824f2a0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55CE0D-1072-472C-9944-AFF2E920F18A}">
  <ds:schemaRefs>
    <ds:schemaRef ds:uri="50639f85-ce7a-41ab-9a97-b59d725ce046"/>
    <ds:schemaRef ds:uri="9b17e508-e182-4d84-913d-6a507add07b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94023873-9730-4143-89b0-0bd5410d47b1"/>
    <ds:schemaRef ds:uri="643266c2-271b-46e0-a96f-2fa1068c485c"/>
    <ds:schemaRef ds:uri="e70a5376-d6fa-4e64-bae2-0f511c92d1fe"/>
    <ds:schemaRef ds:uri="5b6f2e0e-2be0-4b96-aadc-a844824f2a03"/>
  </ds:schemaRefs>
</ds:datastoreItem>
</file>

<file path=customXml/itemProps2.xml><?xml version="1.0" encoding="utf-8"?>
<ds:datastoreItem xmlns:ds="http://schemas.openxmlformats.org/officeDocument/2006/customXml" ds:itemID="{3D627129-8479-4726-93F8-007A2DA9051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70a5376-d6fa-4e64-bae2-0f511c92d1fe"/>
    <ds:schemaRef ds:uri="5b6f2e0e-2be0-4b96-aadc-a844824f2a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6ADF8C-15C6-4144-AA5D-2F812869A5B0}">
  <ds:schemaRefs>
    <ds:schemaRef ds:uri="http://schemas.microsoft.com/sharepoint/v3/contenttype/forms"/>
  </ds:schemaRefs>
</ds:datastoreItem>
</file>

<file path=docMetadata/LabelInfo.xml><?xml version="1.0" encoding="utf-8"?>
<clbl:labelList xmlns:clbl="http://schemas.microsoft.com/office/2020/mipLabelMetadata">
  <clbl:label id="{e95f1b23-abaf-45ee-821d-b7ab251ab3bf}" enabled="0" method="" siteId="{e95f1b23-abaf-45ee-821d-b7ab251ab3bf}" removed="1"/>
</clbl:labelList>
</file>

<file path=docProps/app.xml><?xml version="1.0" encoding="utf-8"?>
<Properties xmlns="http://schemas.openxmlformats.org/officeDocument/2006/extended-properties" xmlns:vt="http://schemas.openxmlformats.org/officeDocument/2006/docPropsVTypes">
  <Template>VA-OIT-PPT-Template-Tech-Motion-v8-240323</Template>
  <TotalTime>5197</TotalTime>
  <Words>1424</Words>
  <Application>Microsoft Office PowerPoint</Application>
  <PresentationFormat>Widescreen</PresentationFormat>
  <Paragraphs>172</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.AppleSystemUIFont</vt:lpstr>
      <vt:lpstr>Arial</vt:lpstr>
      <vt:lpstr>Calibri</vt:lpstr>
      <vt:lpstr>Segoe UI</vt:lpstr>
      <vt:lpstr>Segoe UI </vt:lpstr>
      <vt:lpstr>OIT Tech Motion Layout</vt:lpstr>
      <vt:lpstr>Veterans Experience Integration Solution</vt:lpstr>
      <vt:lpstr>Team Alpha</vt:lpstr>
      <vt:lpstr>Demo Title</vt:lpstr>
      <vt:lpstr>Demo Title</vt:lpstr>
      <vt:lpstr>Team Bravo</vt:lpstr>
      <vt:lpstr>Demo Title</vt:lpstr>
      <vt:lpstr>Demo Title</vt:lpstr>
      <vt:lpstr>Team Charlie</vt:lpstr>
      <vt:lpstr> GenAI Integration – Enterprise Deployment - Challenges in Scaling AI Adoption - POC </vt:lpstr>
      <vt:lpstr> AI Gateway Platform - A Strategic Platform for Governed AI Access </vt:lpstr>
      <vt:lpstr> Key Considerations for Successful GenAI Implementation  </vt:lpstr>
      <vt:lpstr>AI Gateway Deployment:  Solution enterprise-grade governance, compliance, security, cost</vt:lpstr>
      <vt:lpstr>Architechture</vt:lpstr>
      <vt:lpstr>First step toward production: </vt:lpstr>
      <vt:lpstr>Terraform Deployment: enterprise-grade governance, compliance, and security </vt:lpstr>
      <vt:lpstr>Terraform Deploys OpenAI Services GPT-4 model</vt:lpstr>
      <vt:lpstr>PowerPoint Presentation</vt:lpstr>
      <vt:lpstr>PowerPoint Presentation</vt:lpstr>
      <vt:lpstr>PowerPoint Presentation</vt:lpstr>
      <vt:lpstr> Delivering Enhanced Value to Veterans with AI  </vt:lpstr>
      <vt:lpstr>Team Delta</vt:lpstr>
      <vt:lpstr>Demo Title</vt:lpstr>
      <vt:lpstr>Demo Title</vt:lpstr>
      <vt:lpstr>Questions or Comments?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the template</dc:title>
  <dc:subject/>
  <dc:creator>Kubacki, Lauren</dc:creator>
  <cp:keywords>PPT, OIT, presentation, Office of Information and Technology, presentaion, template, layout</cp:keywords>
  <dc:description>OIT20230327</dc:description>
  <cp:lastModifiedBy>Mohammed, Hafeezur R. (TECHNATOMY CORPORATION)</cp:lastModifiedBy>
  <cp:revision>154</cp:revision>
  <cp:lastPrinted>2017-03-28T14:15:43Z</cp:lastPrinted>
  <dcterms:created xsi:type="dcterms:W3CDTF">2023-08-28T17:31:19Z</dcterms:created>
  <dcterms:modified xsi:type="dcterms:W3CDTF">2025-06-18T18:05:26Z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0x01010043ECDD6E325AAB448FCCD441F543CB25</vt:lpwstr>
  </property>
  <property fmtid="{D5CDD505-2E9C-101B-9397-08002B2CF9AE}" pid="3" name="_dlc_DocIdItemGuid">
    <vt:lpwstr>a96589e6-b607-4eba-bd1b-6261147c598e</vt:lpwstr>
  </property>
  <property fmtid="{D5CDD505-2E9C-101B-9397-08002B2CF9AE}" pid="4" name="MediaServiceImageTags">
    <vt:lpwstr/>
  </property>
  <property fmtid="{D5CDD505-2E9C-101B-9397-08002B2CF9AE}" pid="5" name="TaxKeyword">
    <vt:lpwstr>185;#presentaion|9554494a-90a4-4f3d-8d11-bcf68a263521;#184;#Layout|34599ef5-a9aa-4037-832b-11350cab7067;#13;#Office of Information and Technology|11111111-1111-1111-1111-111111111111;#12;#presentation|11111111-1111-1111-1111-111111111111;#11;#OIT|11111111-1111-1111-1111-111111111111;#10;#PPT|c26e6f86-d51e-482c-afc2-4f21cc80e4d7;#173;#template|11111111-1111-1111-1111-111111111111</vt:lpwstr>
  </property>
  <property fmtid="{D5CDD505-2E9C-101B-9397-08002B2CF9AE}" pid="6" name="Category">
    <vt:lpwstr/>
  </property>
  <property fmtid="{D5CDD505-2E9C-101B-9397-08002B2CF9AE}" pid="7" name="Approval Status">
    <vt:lpwstr/>
  </property>
  <property fmtid="{D5CDD505-2E9C-101B-9397-08002B2CF9AE}" pid="8" name="Deliverable">
    <vt:lpwstr/>
  </property>
  <property fmtid="{D5CDD505-2E9C-101B-9397-08002B2CF9AE}" pid="9" name="Status">
    <vt:lpwstr/>
  </property>
  <property fmtid="{D5CDD505-2E9C-101B-9397-08002B2CF9AE}" pid="10" name="Document Type">
    <vt:lpwstr/>
  </property>
  <property fmtid="{D5CDD505-2E9C-101B-9397-08002B2CF9AE}" pid="11" name="Functional Team">
    <vt:lpwstr/>
  </property>
</Properties>
</file>