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DFDAF-538E-4A7D-B730-63D76E0398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7015C3-CC7B-4ED6-AA33-7F28023635FF}">
      <dgm:prSet/>
      <dgm:spPr/>
      <dgm:t>
        <a:bodyPr/>
        <a:lstStyle/>
        <a:p>
          <a:r>
            <a:rPr lang="en-US"/>
            <a:t>Time to boil water under different factors and levels</a:t>
          </a:r>
        </a:p>
      </dgm:t>
    </dgm:pt>
    <dgm:pt modelId="{E41FB8F6-2B9A-4B13-B0EA-F977CD04D043}" type="parTrans" cxnId="{C1EB02D4-CC08-4B91-B151-20D07D0F4DE6}">
      <dgm:prSet/>
      <dgm:spPr/>
      <dgm:t>
        <a:bodyPr/>
        <a:lstStyle/>
        <a:p>
          <a:endParaRPr lang="en-US"/>
        </a:p>
      </dgm:t>
    </dgm:pt>
    <dgm:pt modelId="{6228A04E-46BE-4236-9157-0007533F6283}" type="sibTrans" cxnId="{C1EB02D4-CC08-4B91-B151-20D07D0F4DE6}">
      <dgm:prSet/>
      <dgm:spPr/>
      <dgm:t>
        <a:bodyPr/>
        <a:lstStyle/>
        <a:p>
          <a:endParaRPr lang="en-US"/>
        </a:p>
      </dgm:t>
    </dgm:pt>
    <dgm:pt modelId="{CF4718E9-504A-460E-8FD6-2F23A6166A89}">
      <dgm:prSet/>
      <dgm:spPr/>
      <dgm:t>
        <a:bodyPr/>
        <a:lstStyle/>
        <a:p>
          <a:r>
            <a:rPr lang="en-US"/>
            <a:t>Tea in lesser time</a:t>
          </a:r>
        </a:p>
      </dgm:t>
    </dgm:pt>
    <dgm:pt modelId="{E3B2D1E4-8A6F-489D-B2FC-8FC502F5734F}" type="parTrans" cxnId="{3E63D95D-665A-4B16-9980-D45C2231079A}">
      <dgm:prSet/>
      <dgm:spPr/>
      <dgm:t>
        <a:bodyPr/>
        <a:lstStyle/>
        <a:p>
          <a:endParaRPr lang="en-US"/>
        </a:p>
      </dgm:t>
    </dgm:pt>
    <dgm:pt modelId="{ED8CFD32-1635-4CBD-94EA-5AE14CE15A34}" type="sibTrans" cxnId="{3E63D95D-665A-4B16-9980-D45C2231079A}">
      <dgm:prSet/>
      <dgm:spPr/>
      <dgm:t>
        <a:bodyPr/>
        <a:lstStyle/>
        <a:p>
          <a:endParaRPr lang="en-US"/>
        </a:p>
      </dgm:t>
    </dgm:pt>
    <dgm:pt modelId="{10255735-A003-4074-835C-9D12A551C2FF}" type="pres">
      <dgm:prSet presAssocID="{660DFDAF-538E-4A7D-B730-63D76E0398F4}" presName="root" presStyleCnt="0">
        <dgm:presLayoutVars>
          <dgm:dir/>
          <dgm:resizeHandles val="exact"/>
        </dgm:presLayoutVars>
      </dgm:prSet>
      <dgm:spPr/>
    </dgm:pt>
    <dgm:pt modelId="{A83DFE36-A598-470D-8605-853FCA1F7726}" type="pres">
      <dgm:prSet presAssocID="{2B7015C3-CC7B-4ED6-AA33-7F28023635FF}" presName="compNode" presStyleCnt="0"/>
      <dgm:spPr/>
    </dgm:pt>
    <dgm:pt modelId="{9B6C5FED-F617-42A1-BB81-F375FA80ECF1}" type="pres">
      <dgm:prSet presAssocID="{2B7015C3-CC7B-4ED6-AA33-7F28023635FF}" presName="bgRect" presStyleLbl="bgShp" presStyleIdx="0" presStyleCnt="2"/>
      <dgm:spPr/>
    </dgm:pt>
    <dgm:pt modelId="{AC7A0CF7-8D33-42AC-861B-B321A80C6C33}" type="pres">
      <dgm:prSet presAssocID="{2B7015C3-CC7B-4ED6-AA33-7F28023635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FDA21269-C3DF-4523-94A7-213E065CEAD1}" type="pres">
      <dgm:prSet presAssocID="{2B7015C3-CC7B-4ED6-AA33-7F28023635FF}" presName="spaceRect" presStyleCnt="0"/>
      <dgm:spPr/>
    </dgm:pt>
    <dgm:pt modelId="{190FE112-00EE-4C79-B5DC-3C43D00E172E}" type="pres">
      <dgm:prSet presAssocID="{2B7015C3-CC7B-4ED6-AA33-7F28023635FF}" presName="parTx" presStyleLbl="revTx" presStyleIdx="0" presStyleCnt="2">
        <dgm:presLayoutVars>
          <dgm:chMax val="0"/>
          <dgm:chPref val="0"/>
        </dgm:presLayoutVars>
      </dgm:prSet>
      <dgm:spPr/>
    </dgm:pt>
    <dgm:pt modelId="{D94275C5-6C8B-4EE9-A846-F60A26D9A07B}" type="pres">
      <dgm:prSet presAssocID="{6228A04E-46BE-4236-9157-0007533F6283}" presName="sibTrans" presStyleCnt="0"/>
      <dgm:spPr/>
    </dgm:pt>
    <dgm:pt modelId="{1C821E9C-BCF2-4D07-8185-952713AEEFAE}" type="pres">
      <dgm:prSet presAssocID="{CF4718E9-504A-460E-8FD6-2F23A6166A89}" presName="compNode" presStyleCnt="0"/>
      <dgm:spPr/>
    </dgm:pt>
    <dgm:pt modelId="{4D12A3DB-457D-4B52-AD05-D002EFF7C3F9}" type="pres">
      <dgm:prSet presAssocID="{CF4718E9-504A-460E-8FD6-2F23A6166A89}" presName="bgRect" presStyleLbl="bgShp" presStyleIdx="1" presStyleCnt="2"/>
      <dgm:spPr/>
    </dgm:pt>
    <dgm:pt modelId="{AAF1DB55-27A5-47A4-9F5E-F8F5393212D0}" type="pres">
      <dgm:prSet presAssocID="{CF4718E9-504A-460E-8FD6-2F23A6166A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"/>
        </a:ext>
      </dgm:extLst>
    </dgm:pt>
    <dgm:pt modelId="{8716B37F-1049-4695-82F3-D2B5CB271F4C}" type="pres">
      <dgm:prSet presAssocID="{CF4718E9-504A-460E-8FD6-2F23A6166A89}" presName="spaceRect" presStyleCnt="0"/>
      <dgm:spPr/>
    </dgm:pt>
    <dgm:pt modelId="{8FACED80-0401-42E7-BF07-28ADBDDCBBFA}" type="pres">
      <dgm:prSet presAssocID="{CF4718E9-504A-460E-8FD6-2F23A6166A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5CA9B1D-86E8-49F8-A5B3-46D5D7EE80FB}" type="presOf" srcId="{2B7015C3-CC7B-4ED6-AA33-7F28023635FF}" destId="{190FE112-00EE-4C79-B5DC-3C43D00E172E}" srcOrd="0" destOrd="0" presId="urn:microsoft.com/office/officeart/2018/2/layout/IconVerticalSolidList"/>
    <dgm:cxn modelId="{96C8EA33-DCAB-4F35-A89A-AAB9CAD47CA4}" type="presOf" srcId="{CF4718E9-504A-460E-8FD6-2F23A6166A89}" destId="{8FACED80-0401-42E7-BF07-28ADBDDCBBFA}" srcOrd="0" destOrd="0" presId="urn:microsoft.com/office/officeart/2018/2/layout/IconVerticalSolidList"/>
    <dgm:cxn modelId="{3E63D95D-665A-4B16-9980-D45C2231079A}" srcId="{660DFDAF-538E-4A7D-B730-63D76E0398F4}" destId="{CF4718E9-504A-460E-8FD6-2F23A6166A89}" srcOrd="1" destOrd="0" parTransId="{E3B2D1E4-8A6F-489D-B2FC-8FC502F5734F}" sibTransId="{ED8CFD32-1635-4CBD-94EA-5AE14CE15A34}"/>
    <dgm:cxn modelId="{BF260789-FE93-4358-8147-F124901E4866}" type="presOf" srcId="{660DFDAF-538E-4A7D-B730-63D76E0398F4}" destId="{10255735-A003-4074-835C-9D12A551C2FF}" srcOrd="0" destOrd="0" presId="urn:microsoft.com/office/officeart/2018/2/layout/IconVerticalSolidList"/>
    <dgm:cxn modelId="{C1EB02D4-CC08-4B91-B151-20D07D0F4DE6}" srcId="{660DFDAF-538E-4A7D-B730-63D76E0398F4}" destId="{2B7015C3-CC7B-4ED6-AA33-7F28023635FF}" srcOrd="0" destOrd="0" parTransId="{E41FB8F6-2B9A-4B13-B0EA-F977CD04D043}" sibTransId="{6228A04E-46BE-4236-9157-0007533F6283}"/>
    <dgm:cxn modelId="{9DDA5A02-3609-495C-9A68-9E5BEB4B63F1}" type="presParOf" srcId="{10255735-A003-4074-835C-9D12A551C2FF}" destId="{A83DFE36-A598-470D-8605-853FCA1F7726}" srcOrd="0" destOrd="0" presId="urn:microsoft.com/office/officeart/2018/2/layout/IconVerticalSolidList"/>
    <dgm:cxn modelId="{24A799EA-4806-444A-8737-7ABB434DAD1E}" type="presParOf" srcId="{A83DFE36-A598-470D-8605-853FCA1F7726}" destId="{9B6C5FED-F617-42A1-BB81-F375FA80ECF1}" srcOrd="0" destOrd="0" presId="urn:microsoft.com/office/officeart/2018/2/layout/IconVerticalSolidList"/>
    <dgm:cxn modelId="{CBE8581A-DBC9-4EE2-8AE0-CA5D77776363}" type="presParOf" srcId="{A83DFE36-A598-470D-8605-853FCA1F7726}" destId="{AC7A0CF7-8D33-42AC-861B-B321A80C6C33}" srcOrd="1" destOrd="0" presId="urn:microsoft.com/office/officeart/2018/2/layout/IconVerticalSolidList"/>
    <dgm:cxn modelId="{5C74B07F-1BE8-4918-9CD1-128361310150}" type="presParOf" srcId="{A83DFE36-A598-470D-8605-853FCA1F7726}" destId="{FDA21269-C3DF-4523-94A7-213E065CEAD1}" srcOrd="2" destOrd="0" presId="urn:microsoft.com/office/officeart/2018/2/layout/IconVerticalSolidList"/>
    <dgm:cxn modelId="{789C5D2E-7179-49B1-B160-3209A2445C14}" type="presParOf" srcId="{A83DFE36-A598-470D-8605-853FCA1F7726}" destId="{190FE112-00EE-4C79-B5DC-3C43D00E172E}" srcOrd="3" destOrd="0" presId="urn:microsoft.com/office/officeart/2018/2/layout/IconVerticalSolidList"/>
    <dgm:cxn modelId="{AA39BE47-D080-4EAD-8A7F-323B106F5610}" type="presParOf" srcId="{10255735-A003-4074-835C-9D12A551C2FF}" destId="{D94275C5-6C8B-4EE9-A846-F60A26D9A07B}" srcOrd="1" destOrd="0" presId="urn:microsoft.com/office/officeart/2018/2/layout/IconVerticalSolidList"/>
    <dgm:cxn modelId="{BE54A6BA-1FBF-490C-97CF-BA3BEA7C35FB}" type="presParOf" srcId="{10255735-A003-4074-835C-9D12A551C2FF}" destId="{1C821E9C-BCF2-4D07-8185-952713AEEFAE}" srcOrd="2" destOrd="0" presId="urn:microsoft.com/office/officeart/2018/2/layout/IconVerticalSolidList"/>
    <dgm:cxn modelId="{02AC9908-E0E6-44BA-B0EC-5097C5B64A8B}" type="presParOf" srcId="{1C821E9C-BCF2-4D07-8185-952713AEEFAE}" destId="{4D12A3DB-457D-4B52-AD05-D002EFF7C3F9}" srcOrd="0" destOrd="0" presId="urn:microsoft.com/office/officeart/2018/2/layout/IconVerticalSolidList"/>
    <dgm:cxn modelId="{FC8628B9-7FCA-45EF-BAD8-DE40556A3A83}" type="presParOf" srcId="{1C821E9C-BCF2-4D07-8185-952713AEEFAE}" destId="{AAF1DB55-27A5-47A4-9F5E-F8F5393212D0}" srcOrd="1" destOrd="0" presId="urn:microsoft.com/office/officeart/2018/2/layout/IconVerticalSolidList"/>
    <dgm:cxn modelId="{FF86E14F-1223-4DD5-AD6A-C3B83BE62348}" type="presParOf" srcId="{1C821E9C-BCF2-4D07-8185-952713AEEFAE}" destId="{8716B37F-1049-4695-82F3-D2B5CB271F4C}" srcOrd="2" destOrd="0" presId="urn:microsoft.com/office/officeart/2018/2/layout/IconVerticalSolidList"/>
    <dgm:cxn modelId="{07E2F272-723D-4612-A96E-398605CF56DB}" type="presParOf" srcId="{1C821E9C-BCF2-4D07-8185-952713AEEFAE}" destId="{8FACED80-0401-42E7-BF07-28ADBDDCBB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E021D-194D-41E4-9CB6-083CDAB219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D19E32-A868-43C4-85EF-D15A8F87EBA4}">
      <dgm:prSet/>
      <dgm:spPr/>
      <dgm:t>
        <a:bodyPr/>
        <a:lstStyle/>
        <a:p>
          <a:r>
            <a:rPr lang="en-US" b="1" u="sng" dirty="0"/>
            <a:t>Factors:</a:t>
          </a:r>
          <a:r>
            <a:rPr lang="en-US" b="1" dirty="0"/>
            <a:t> </a:t>
          </a:r>
          <a:r>
            <a:rPr lang="en-US" dirty="0"/>
            <a:t>Material, Type of Stove, Pan Cover</a:t>
          </a:r>
        </a:p>
      </dgm:t>
    </dgm:pt>
    <dgm:pt modelId="{6619C549-C0EE-4B6A-AE73-5E3CFFE37007}" type="parTrans" cxnId="{BB785AD2-65C7-4071-A677-2023F000437C}">
      <dgm:prSet/>
      <dgm:spPr/>
      <dgm:t>
        <a:bodyPr/>
        <a:lstStyle/>
        <a:p>
          <a:endParaRPr lang="en-US"/>
        </a:p>
      </dgm:t>
    </dgm:pt>
    <dgm:pt modelId="{6B02FD21-5A7D-4BA3-94D1-FC5D4C35CBEE}" type="sibTrans" cxnId="{BB785AD2-65C7-4071-A677-2023F000437C}">
      <dgm:prSet/>
      <dgm:spPr/>
      <dgm:t>
        <a:bodyPr/>
        <a:lstStyle/>
        <a:p>
          <a:endParaRPr lang="en-US"/>
        </a:p>
      </dgm:t>
    </dgm:pt>
    <dgm:pt modelId="{0C48DE21-CCC0-4DF3-BFB9-8FAF295DD34F}">
      <dgm:prSet/>
      <dgm:spPr/>
      <dgm:t>
        <a:bodyPr/>
        <a:lstStyle/>
        <a:p>
          <a:r>
            <a:rPr lang="en-US" b="1" u="sng" dirty="0"/>
            <a:t>Response Variable</a:t>
          </a:r>
          <a:r>
            <a:rPr lang="en-US" b="1" dirty="0"/>
            <a:t>: </a:t>
          </a:r>
          <a:r>
            <a:rPr lang="en-US" dirty="0"/>
            <a:t>Boiling Time (sec)</a:t>
          </a:r>
        </a:p>
      </dgm:t>
    </dgm:pt>
    <dgm:pt modelId="{5E9A10EB-32B3-46E4-92D8-EA07715015FC}" type="parTrans" cxnId="{AFE41A42-5113-48C2-A41E-74CB32230273}">
      <dgm:prSet/>
      <dgm:spPr/>
      <dgm:t>
        <a:bodyPr/>
        <a:lstStyle/>
        <a:p>
          <a:endParaRPr lang="en-US"/>
        </a:p>
      </dgm:t>
    </dgm:pt>
    <dgm:pt modelId="{0434C433-9E45-4D98-8D45-675D2BD25ED9}" type="sibTrans" cxnId="{AFE41A42-5113-48C2-A41E-74CB32230273}">
      <dgm:prSet/>
      <dgm:spPr/>
      <dgm:t>
        <a:bodyPr/>
        <a:lstStyle/>
        <a:p>
          <a:endParaRPr lang="en-US"/>
        </a:p>
      </dgm:t>
    </dgm:pt>
    <dgm:pt modelId="{16D4851F-C521-4E89-8621-5426278FFB44}">
      <dgm:prSet/>
      <dgm:spPr/>
      <dgm:t>
        <a:bodyPr/>
        <a:lstStyle/>
        <a:p>
          <a:r>
            <a:rPr lang="en-US" b="1" u="sng" dirty="0"/>
            <a:t>Control Variable</a:t>
          </a:r>
          <a:r>
            <a:rPr lang="en-US" b="1" dirty="0"/>
            <a:t>: </a:t>
          </a:r>
          <a:r>
            <a:rPr lang="en-US" dirty="0"/>
            <a:t>Room Temperature </a:t>
          </a:r>
        </a:p>
      </dgm:t>
    </dgm:pt>
    <dgm:pt modelId="{A6CA7F9D-8E45-4DF3-A997-251286393946}" type="parTrans" cxnId="{05980C39-485D-4CA0-BE04-AD42A224E072}">
      <dgm:prSet/>
      <dgm:spPr/>
      <dgm:t>
        <a:bodyPr/>
        <a:lstStyle/>
        <a:p>
          <a:endParaRPr lang="en-US"/>
        </a:p>
      </dgm:t>
    </dgm:pt>
    <dgm:pt modelId="{BE325AE6-0FA5-4A3B-BE44-3E64FA979BF9}" type="sibTrans" cxnId="{05980C39-485D-4CA0-BE04-AD42A224E072}">
      <dgm:prSet/>
      <dgm:spPr/>
      <dgm:t>
        <a:bodyPr/>
        <a:lstStyle/>
        <a:p>
          <a:endParaRPr lang="en-US"/>
        </a:p>
      </dgm:t>
    </dgm:pt>
    <dgm:pt modelId="{76DCF612-C232-438E-AE4A-FE191E6B6878}">
      <dgm:prSet/>
      <dgm:spPr/>
      <dgm:t>
        <a:bodyPr/>
        <a:lstStyle/>
        <a:p>
          <a:r>
            <a:rPr lang="en-US" b="1" u="sng" dirty="0"/>
            <a:t>Held-Constant Factor</a:t>
          </a:r>
          <a:r>
            <a:rPr lang="en-US" b="1" dirty="0"/>
            <a:t>: </a:t>
          </a:r>
          <a:r>
            <a:rPr lang="en-US" dirty="0"/>
            <a:t>Stove Knob, Water Amount </a:t>
          </a:r>
        </a:p>
      </dgm:t>
    </dgm:pt>
    <dgm:pt modelId="{57BFEBD5-5A7A-492B-A750-8BADFC400275}" type="parTrans" cxnId="{A18BEA8F-F345-48E9-9FA8-92EC28DC3DAF}">
      <dgm:prSet/>
      <dgm:spPr/>
      <dgm:t>
        <a:bodyPr/>
        <a:lstStyle/>
        <a:p>
          <a:endParaRPr lang="en-US"/>
        </a:p>
      </dgm:t>
    </dgm:pt>
    <dgm:pt modelId="{80EEB898-52C7-4834-8145-0F14762074C0}" type="sibTrans" cxnId="{A18BEA8F-F345-48E9-9FA8-92EC28DC3DAF}">
      <dgm:prSet/>
      <dgm:spPr/>
      <dgm:t>
        <a:bodyPr/>
        <a:lstStyle/>
        <a:p>
          <a:endParaRPr lang="en-US"/>
        </a:p>
      </dgm:t>
    </dgm:pt>
    <dgm:pt modelId="{8B52723A-9009-4FFD-9951-12AC632485AF}">
      <dgm:prSet/>
      <dgm:spPr/>
      <dgm:t>
        <a:bodyPr/>
        <a:lstStyle/>
        <a:p>
          <a:r>
            <a:rPr lang="en-US" b="1" i="0" u="sng" dirty="0"/>
            <a:t>Nuisance Factor</a:t>
          </a:r>
          <a:r>
            <a:rPr lang="en-US" b="1" i="0" dirty="0"/>
            <a:t>: </a:t>
          </a:r>
          <a:r>
            <a:rPr lang="en-US" dirty="0"/>
            <a:t>Different boiling rates</a:t>
          </a:r>
        </a:p>
      </dgm:t>
    </dgm:pt>
    <dgm:pt modelId="{27E087DD-3BB0-4ED7-A335-828C54686163}" type="parTrans" cxnId="{1141E3A0-0AB9-49DE-9485-F48503135E72}">
      <dgm:prSet/>
      <dgm:spPr/>
      <dgm:t>
        <a:bodyPr/>
        <a:lstStyle/>
        <a:p>
          <a:endParaRPr lang="en-US"/>
        </a:p>
      </dgm:t>
    </dgm:pt>
    <dgm:pt modelId="{C858383C-737A-423B-A178-7C1FDBFEA061}" type="sibTrans" cxnId="{1141E3A0-0AB9-49DE-9485-F48503135E72}">
      <dgm:prSet/>
      <dgm:spPr/>
      <dgm:t>
        <a:bodyPr/>
        <a:lstStyle/>
        <a:p>
          <a:endParaRPr lang="en-US"/>
        </a:p>
      </dgm:t>
    </dgm:pt>
    <dgm:pt modelId="{45BF5830-2166-4440-9DE4-8CB2F49A6D63}" type="pres">
      <dgm:prSet presAssocID="{DC8E021D-194D-41E4-9CB6-083CDAB2198A}" presName="root" presStyleCnt="0">
        <dgm:presLayoutVars>
          <dgm:dir/>
          <dgm:resizeHandles val="exact"/>
        </dgm:presLayoutVars>
      </dgm:prSet>
      <dgm:spPr/>
    </dgm:pt>
    <dgm:pt modelId="{33BA0CC0-90D2-4249-A29B-40BF42DC636A}" type="pres">
      <dgm:prSet presAssocID="{0BD19E32-A868-43C4-85EF-D15A8F87EBA4}" presName="compNode" presStyleCnt="0"/>
      <dgm:spPr/>
    </dgm:pt>
    <dgm:pt modelId="{B01E94BC-586D-4E0C-8BC0-09EB9EF1DE88}" type="pres">
      <dgm:prSet presAssocID="{0BD19E32-A868-43C4-85EF-D15A8F87EBA4}" presName="bgRect" presStyleLbl="bgShp" presStyleIdx="0" presStyleCnt="5"/>
      <dgm:spPr/>
    </dgm:pt>
    <dgm:pt modelId="{8FC913BF-C661-4277-98A7-EF3D5DA90BDD}" type="pres">
      <dgm:prSet presAssocID="{0BD19E32-A868-43C4-85EF-D15A8F87EB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9A38FF9-FA5F-4B47-A860-C77B856C5C4A}" type="pres">
      <dgm:prSet presAssocID="{0BD19E32-A868-43C4-85EF-D15A8F87EBA4}" presName="spaceRect" presStyleCnt="0"/>
      <dgm:spPr/>
    </dgm:pt>
    <dgm:pt modelId="{8BB43A10-7B21-4A7F-BEF4-ECC83494AC5A}" type="pres">
      <dgm:prSet presAssocID="{0BD19E32-A868-43C4-85EF-D15A8F87EBA4}" presName="parTx" presStyleLbl="revTx" presStyleIdx="0" presStyleCnt="5">
        <dgm:presLayoutVars>
          <dgm:chMax val="0"/>
          <dgm:chPref val="0"/>
        </dgm:presLayoutVars>
      </dgm:prSet>
      <dgm:spPr/>
    </dgm:pt>
    <dgm:pt modelId="{380132F6-8FB0-491E-9B87-5AA2181DDCEB}" type="pres">
      <dgm:prSet presAssocID="{6B02FD21-5A7D-4BA3-94D1-FC5D4C35CBEE}" presName="sibTrans" presStyleCnt="0"/>
      <dgm:spPr/>
    </dgm:pt>
    <dgm:pt modelId="{42D4FD2A-53DB-4B18-A960-F72C418F0D4D}" type="pres">
      <dgm:prSet presAssocID="{0C48DE21-CCC0-4DF3-BFB9-8FAF295DD34F}" presName="compNode" presStyleCnt="0"/>
      <dgm:spPr/>
    </dgm:pt>
    <dgm:pt modelId="{167FEAA4-8922-41F2-8106-54BBC10C3045}" type="pres">
      <dgm:prSet presAssocID="{0C48DE21-CCC0-4DF3-BFB9-8FAF295DD34F}" presName="bgRect" presStyleLbl="bgShp" presStyleIdx="1" presStyleCnt="5"/>
      <dgm:spPr/>
    </dgm:pt>
    <dgm:pt modelId="{C810EBBA-BEA0-4DA0-AB96-F79E3E3DB09D}" type="pres">
      <dgm:prSet presAssocID="{0C48DE21-CCC0-4DF3-BFB9-8FAF295DD34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09ED12B6-3DFD-415A-82F0-DEB692DEF822}" type="pres">
      <dgm:prSet presAssocID="{0C48DE21-CCC0-4DF3-BFB9-8FAF295DD34F}" presName="spaceRect" presStyleCnt="0"/>
      <dgm:spPr/>
    </dgm:pt>
    <dgm:pt modelId="{9166D4A4-757E-48F4-9423-EE97666B792B}" type="pres">
      <dgm:prSet presAssocID="{0C48DE21-CCC0-4DF3-BFB9-8FAF295DD34F}" presName="parTx" presStyleLbl="revTx" presStyleIdx="1" presStyleCnt="5">
        <dgm:presLayoutVars>
          <dgm:chMax val="0"/>
          <dgm:chPref val="0"/>
        </dgm:presLayoutVars>
      </dgm:prSet>
      <dgm:spPr/>
    </dgm:pt>
    <dgm:pt modelId="{0B697FA0-905F-42A9-8BD1-074B7078F455}" type="pres">
      <dgm:prSet presAssocID="{0434C433-9E45-4D98-8D45-675D2BD25ED9}" presName="sibTrans" presStyleCnt="0"/>
      <dgm:spPr/>
    </dgm:pt>
    <dgm:pt modelId="{2262F3BD-D433-4425-90DE-DBA2EDDAC8F6}" type="pres">
      <dgm:prSet presAssocID="{16D4851F-C521-4E89-8621-5426278FFB44}" presName="compNode" presStyleCnt="0"/>
      <dgm:spPr/>
    </dgm:pt>
    <dgm:pt modelId="{8A41DD2E-900F-43F8-BA82-DF3F028D28E2}" type="pres">
      <dgm:prSet presAssocID="{16D4851F-C521-4E89-8621-5426278FFB44}" presName="bgRect" presStyleLbl="bgShp" presStyleIdx="2" presStyleCnt="5"/>
      <dgm:spPr/>
    </dgm:pt>
    <dgm:pt modelId="{1D1B9407-3B90-4A35-9399-1F18FF347109}" type="pres">
      <dgm:prSet presAssocID="{16D4851F-C521-4E89-8621-5426278FFB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eezing"/>
        </a:ext>
      </dgm:extLst>
    </dgm:pt>
    <dgm:pt modelId="{F0013874-5F7E-42B6-8AD0-8CF35A86FD9A}" type="pres">
      <dgm:prSet presAssocID="{16D4851F-C521-4E89-8621-5426278FFB44}" presName="spaceRect" presStyleCnt="0"/>
      <dgm:spPr/>
    </dgm:pt>
    <dgm:pt modelId="{E7607945-FBAE-4AA5-8340-B476199CFFAC}" type="pres">
      <dgm:prSet presAssocID="{16D4851F-C521-4E89-8621-5426278FFB44}" presName="parTx" presStyleLbl="revTx" presStyleIdx="2" presStyleCnt="5">
        <dgm:presLayoutVars>
          <dgm:chMax val="0"/>
          <dgm:chPref val="0"/>
        </dgm:presLayoutVars>
      </dgm:prSet>
      <dgm:spPr/>
    </dgm:pt>
    <dgm:pt modelId="{15BEF55D-26DB-4D6F-BFD9-1CBB06395DFE}" type="pres">
      <dgm:prSet presAssocID="{BE325AE6-0FA5-4A3B-BE44-3E64FA979BF9}" presName="sibTrans" presStyleCnt="0"/>
      <dgm:spPr/>
    </dgm:pt>
    <dgm:pt modelId="{82D3B0B9-C8D0-441D-846B-D0C16FE097F3}" type="pres">
      <dgm:prSet presAssocID="{76DCF612-C232-438E-AE4A-FE191E6B6878}" presName="compNode" presStyleCnt="0"/>
      <dgm:spPr/>
    </dgm:pt>
    <dgm:pt modelId="{B82D3333-7DEE-409C-9CEE-40F63AB684DE}" type="pres">
      <dgm:prSet presAssocID="{76DCF612-C232-438E-AE4A-FE191E6B6878}" presName="bgRect" presStyleLbl="bgShp" presStyleIdx="3" presStyleCnt="5"/>
      <dgm:spPr/>
    </dgm:pt>
    <dgm:pt modelId="{5F07437F-3537-403A-BF05-83E797E94B3C}" type="pres">
      <dgm:prSet presAssocID="{76DCF612-C232-438E-AE4A-FE191E6B68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AA67230D-D708-429F-8428-766F36FFF125}" type="pres">
      <dgm:prSet presAssocID="{76DCF612-C232-438E-AE4A-FE191E6B6878}" presName="spaceRect" presStyleCnt="0"/>
      <dgm:spPr/>
    </dgm:pt>
    <dgm:pt modelId="{40D16643-9BD8-4D88-B4B7-5291FD83C5D3}" type="pres">
      <dgm:prSet presAssocID="{76DCF612-C232-438E-AE4A-FE191E6B6878}" presName="parTx" presStyleLbl="revTx" presStyleIdx="3" presStyleCnt="5">
        <dgm:presLayoutVars>
          <dgm:chMax val="0"/>
          <dgm:chPref val="0"/>
        </dgm:presLayoutVars>
      </dgm:prSet>
      <dgm:spPr/>
    </dgm:pt>
    <dgm:pt modelId="{D7726FA5-01AF-46AC-A428-5220BC157224}" type="pres">
      <dgm:prSet presAssocID="{80EEB898-52C7-4834-8145-0F14762074C0}" presName="sibTrans" presStyleCnt="0"/>
      <dgm:spPr/>
    </dgm:pt>
    <dgm:pt modelId="{564A1FD6-C827-4A00-A414-922728097122}" type="pres">
      <dgm:prSet presAssocID="{8B52723A-9009-4FFD-9951-12AC632485AF}" presName="compNode" presStyleCnt="0"/>
      <dgm:spPr/>
    </dgm:pt>
    <dgm:pt modelId="{C391414A-834B-4723-91E3-C40831EEB876}" type="pres">
      <dgm:prSet presAssocID="{8B52723A-9009-4FFD-9951-12AC632485AF}" presName="bgRect" presStyleLbl="bgShp" presStyleIdx="4" presStyleCnt="5"/>
      <dgm:spPr/>
    </dgm:pt>
    <dgm:pt modelId="{8FB9DC2C-3671-4126-87B4-19966543EB7C}" type="pres">
      <dgm:prSet presAssocID="{8B52723A-9009-4FFD-9951-12AC632485A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 Beans"/>
        </a:ext>
      </dgm:extLst>
    </dgm:pt>
    <dgm:pt modelId="{DE5EA570-3840-4706-AABC-1C2335B34A87}" type="pres">
      <dgm:prSet presAssocID="{8B52723A-9009-4FFD-9951-12AC632485AF}" presName="spaceRect" presStyleCnt="0"/>
      <dgm:spPr/>
    </dgm:pt>
    <dgm:pt modelId="{DF4BCC78-37FE-43C0-AE20-0DEF0F25E550}" type="pres">
      <dgm:prSet presAssocID="{8B52723A-9009-4FFD-9951-12AC632485A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FEDDD34-BEDA-4720-84A8-07BC3F0D1DFD}" type="presOf" srcId="{DC8E021D-194D-41E4-9CB6-083CDAB2198A}" destId="{45BF5830-2166-4440-9DE4-8CB2F49A6D63}" srcOrd="0" destOrd="0" presId="urn:microsoft.com/office/officeart/2018/2/layout/IconVerticalSolidList"/>
    <dgm:cxn modelId="{05980C39-485D-4CA0-BE04-AD42A224E072}" srcId="{DC8E021D-194D-41E4-9CB6-083CDAB2198A}" destId="{16D4851F-C521-4E89-8621-5426278FFB44}" srcOrd="2" destOrd="0" parTransId="{A6CA7F9D-8E45-4DF3-A997-251286393946}" sibTransId="{BE325AE6-0FA5-4A3B-BE44-3E64FA979BF9}"/>
    <dgm:cxn modelId="{7430425B-718B-486D-B10E-0DF9782E8D22}" type="presOf" srcId="{76DCF612-C232-438E-AE4A-FE191E6B6878}" destId="{40D16643-9BD8-4D88-B4B7-5291FD83C5D3}" srcOrd="0" destOrd="0" presId="urn:microsoft.com/office/officeart/2018/2/layout/IconVerticalSolidList"/>
    <dgm:cxn modelId="{AFE41A42-5113-48C2-A41E-74CB32230273}" srcId="{DC8E021D-194D-41E4-9CB6-083CDAB2198A}" destId="{0C48DE21-CCC0-4DF3-BFB9-8FAF295DD34F}" srcOrd="1" destOrd="0" parTransId="{5E9A10EB-32B3-46E4-92D8-EA07715015FC}" sibTransId="{0434C433-9E45-4D98-8D45-675D2BD25ED9}"/>
    <dgm:cxn modelId="{BF8F4665-04C9-4562-A9B7-7C02E43E9868}" type="presOf" srcId="{8B52723A-9009-4FFD-9951-12AC632485AF}" destId="{DF4BCC78-37FE-43C0-AE20-0DEF0F25E550}" srcOrd="0" destOrd="0" presId="urn:microsoft.com/office/officeart/2018/2/layout/IconVerticalSolidList"/>
    <dgm:cxn modelId="{E7383056-5231-4C8E-9A05-AAE164E6EBC9}" type="presOf" srcId="{16D4851F-C521-4E89-8621-5426278FFB44}" destId="{E7607945-FBAE-4AA5-8340-B476199CFFAC}" srcOrd="0" destOrd="0" presId="urn:microsoft.com/office/officeart/2018/2/layout/IconVerticalSolidList"/>
    <dgm:cxn modelId="{A18BEA8F-F345-48E9-9FA8-92EC28DC3DAF}" srcId="{DC8E021D-194D-41E4-9CB6-083CDAB2198A}" destId="{76DCF612-C232-438E-AE4A-FE191E6B6878}" srcOrd="3" destOrd="0" parTransId="{57BFEBD5-5A7A-492B-A750-8BADFC400275}" sibTransId="{80EEB898-52C7-4834-8145-0F14762074C0}"/>
    <dgm:cxn modelId="{1141E3A0-0AB9-49DE-9485-F48503135E72}" srcId="{DC8E021D-194D-41E4-9CB6-083CDAB2198A}" destId="{8B52723A-9009-4FFD-9951-12AC632485AF}" srcOrd="4" destOrd="0" parTransId="{27E087DD-3BB0-4ED7-A335-828C54686163}" sibTransId="{C858383C-737A-423B-A178-7C1FDBFEA061}"/>
    <dgm:cxn modelId="{BB785AD2-65C7-4071-A677-2023F000437C}" srcId="{DC8E021D-194D-41E4-9CB6-083CDAB2198A}" destId="{0BD19E32-A868-43C4-85EF-D15A8F87EBA4}" srcOrd="0" destOrd="0" parTransId="{6619C549-C0EE-4B6A-AE73-5E3CFFE37007}" sibTransId="{6B02FD21-5A7D-4BA3-94D1-FC5D4C35CBEE}"/>
    <dgm:cxn modelId="{A1925DDD-5B75-469F-99CF-5A49A51BC550}" type="presOf" srcId="{0BD19E32-A868-43C4-85EF-D15A8F87EBA4}" destId="{8BB43A10-7B21-4A7F-BEF4-ECC83494AC5A}" srcOrd="0" destOrd="0" presId="urn:microsoft.com/office/officeart/2018/2/layout/IconVerticalSolidList"/>
    <dgm:cxn modelId="{2AEF08F7-42B0-483D-A0FF-D80CCCB7176B}" type="presOf" srcId="{0C48DE21-CCC0-4DF3-BFB9-8FAF295DD34F}" destId="{9166D4A4-757E-48F4-9423-EE97666B792B}" srcOrd="0" destOrd="0" presId="urn:microsoft.com/office/officeart/2018/2/layout/IconVerticalSolidList"/>
    <dgm:cxn modelId="{3E8C3AF0-87E7-4F1D-9E25-6F65CF1843B0}" type="presParOf" srcId="{45BF5830-2166-4440-9DE4-8CB2F49A6D63}" destId="{33BA0CC0-90D2-4249-A29B-40BF42DC636A}" srcOrd="0" destOrd="0" presId="urn:microsoft.com/office/officeart/2018/2/layout/IconVerticalSolidList"/>
    <dgm:cxn modelId="{319E454F-3437-4BDD-B8B5-4A545C34FF2F}" type="presParOf" srcId="{33BA0CC0-90D2-4249-A29B-40BF42DC636A}" destId="{B01E94BC-586D-4E0C-8BC0-09EB9EF1DE88}" srcOrd="0" destOrd="0" presId="urn:microsoft.com/office/officeart/2018/2/layout/IconVerticalSolidList"/>
    <dgm:cxn modelId="{A8915389-658A-425B-AD09-DEBB3790ED97}" type="presParOf" srcId="{33BA0CC0-90D2-4249-A29B-40BF42DC636A}" destId="{8FC913BF-C661-4277-98A7-EF3D5DA90BDD}" srcOrd="1" destOrd="0" presId="urn:microsoft.com/office/officeart/2018/2/layout/IconVerticalSolidList"/>
    <dgm:cxn modelId="{A0613947-B427-4803-A004-5D9738856C47}" type="presParOf" srcId="{33BA0CC0-90D2-4249-A29B-40BF42DC636A}" destId="{69A38FF9-FA5F-4B47-A860-C77B856C5C4A}" srcOrd="2" destOrd="0" presId="urn:microsoft.com/office/officeart/2018/2/layout/IconVerticalSolidList"/>
    <dgm:cxn modelId="{AAF57E15-9F40-4863-BB9E-0C186C8740A9}" type="presParOf" srcId="{33BA0CC0-90D2-4249-A29B-40BF42DC636A}" destId="{8BB43A10-7B21-4A7F-BEF4-ECC83494AC5A}" srcOrd="3" destOrd="0" presId="urn:microsoft.com/office/officeart/2018/2/layout/IconVerticalSolidList"/>
    <dgm:cxn modelId="{B186C7A0-27C2-4D70-A1CE-51E3DC8CFC00}" type="presParOf" srcId="{45BF5830-2166-4440-9DE4-8CB2F49A6D63}" destId="{380132F6-8FB0-491E-9B87-5AA2181DDCEB}" srcOrd="1" destOrd="0" presId="urn:microsoft.com/office/officeart/2018/2/layout/IconVerticalSolidList"/>
    <dgm:cxn modelId="{2F6B9493-811A-4310-A443-D5EAA9C3644E}" type="presParOf" srcId="{45BF5830-2166-4440-9DE4-8CB2F49A6D63}" destId="{42D4FD2A-53DB-4B18-A960-F72C418F0D4D}" srcOrd="2" destOrd="0" presId="urn:microsoft.com/office/officeart/2018/2/layout/IconVerticalSolidList"/>
    <dgm:cxn modelId="{BDE49AF7-F3EF-4ACD-A687-9055DF33C857}" type="presParOf" srcId="{42D4FD2A-53DB-4B18-A960-F72C418F0D4D}" destId="{167FEAA4-8922-41F2-8106-54BBC10C3045}" srcOrd="0" destOrd="0" presId="urn:microsoft.com/office/officeart/2018/2/layout/IconVerticalSolidList"/>
    <dgm:cxn modelId="{7804DBDA-97CC-4201-B791-FA5EFD500C31}" type="presParOf" srcId="{42D4FD2A-53DB-4B18-A960-F72C418F0D4D}" destId="{C810EBBA-BEA0-4DA0-AB96-F79E3E3DB09D}" srcOrd="1" destOrd="0" presId="urn:microsoft.com/office/officeart/2018/2/layout/IconVerticalSolidList"/>
    <dgm:cxn modelId="{78F22E19-FC27-4D09-9B6F-C05323ED22F6}" type="presParOf" srcId="{42D4FD2A-53DB-4B18-A960-F72C418F0D4D}" destId="{09ED12B6-3DFD-415A-82F0-DEB692DEF822}" srcOrd="2" destOrd="0" presId="urn:microsoft.com/office/officeart/2018/2/layout/IconVerticalSolidList"/>
    <dgm:cxn modelId="{9C85E252-17BD-4512-9889-E064FA03BEA1}" type="presParOf" srcId="{42D4FD2A-53DB-4B18-A960-F72C418F0D4D}" destId="{9166D4A4-757E-48F4-9423-EE97666B792B}" srcOrd="3" destOrd="0" presId="urn:microsoft.com/office/officeart/2018/2/layout/IconVerticalSolidList"/>
    <dgm:cxn modelId="{BA79A160-727D-4590-90B4-9CB15DFCE5FF}" type="presParOf" srcId="{45BF5830-2166-4440-9DE4-8CB2F49A6D63}" destId="{0B697FA0-905F-42A9-8BD1-074B7078F455}" srcOrd="3" destOrd="0" presId="urn:microsoft.com/office/officeart/2018/2/layout/IconVerticalSolidList"/>
    <dgm:cxn modelId="{B40B2E3A-BED5-4668-92F5-B7FD2A7771A2}" type="presParOf" srcId="{45BF5830-2166-4440-9DE4-8CB2F49A6D63}" destId="{2262F3BD-D433-4425-90DE-DBA2EDDAC8F6}" srcOrd="4" destOrd="0" presId="urn:microsoft.com/office/officeart/2018/2/layout/IconVerticalSolidList"/>
    <dgm:cxn modelId="{D6806E96-18C1-44C8-9D82-01A7FB3D9336}" type="presParOf" srcId="{2262F3BD-D433-4425-90DE-DBA2EDDAC8F6}" destId="{8A41DD2E-900F-43F8-BA82-DF3F028D28E2}" srcOrd="0" destOrd="0" presId="urn:microsoft.com/office/officeart/2018/2/layout/IconVerticalSolidList"/>
    <dgm:cxn modelId="{B268300F-C3CF-45C1-B51B-F249FB17EF6D}" type="presParOf" srcId="{2262F3BD-D433-4425-90DE-DBA2EDDAC8F6}" destId="{1D1B9407-3B90-4A35-9399-1F18FF347109}" srcOrd="1" destOrd="0" presId="urn:microsoft.com/office/officeart/2018/2/layout/IconVerticalSolidList"/>
    <dgm:cxn modelId="{5EA5EB06-D2A4-4FB2-9662-81AF7C3D6550}" type="presParOf" srcId="{2262F3BD-D433-4425-90DE-DBA2EDDAC8F6}" destId="{F0013874-5F7E-42B6-8AD0-8CF35A86FD9A}" srcOrd="2" destOrd="0" presId="urn:microsoft.com/office/officeart/2018/2/layout/IconVerticalSolidList"/>
    <dgm:cxn modelId="{BC640220-C90A-413D-8FE0-477485237EA7}" type="presParOf" srcId="{2262F3BD-D433-4425-90DE-DBA2EDDAC8F6}" destId="{E7607945-FBAE-4AA5-8340-B476199CFFAC}" srcOrd="3" destOrd="0" presId="urn:microsoft.com/office/officeart/2018/2/layout/IconVerticalSolidList"/>
    <dgm:cxn modelId="{AC6CD1AA-AF57-4367-A255-E12217EF5E9E}" type="presParOf" srcId="{45BF5830-2166-4440-9DE4-8CB2F49A6D63}" destId="{15BEF55D-26DB-4D6F-BFD9-1CBB06395DFE}" srcOrd="5" destOrd="0" presId="urn:microsoft.com/office/officeart/2018/2/layout/IconVerticalSolidList"/>
    <dgm:cxn modelId="{0D9B14A6-8661-43B5-B621-F51870C533A8}" type="presParOf" srcId="{45BF5830-2166-4440-9DE4-8CB2F49A6D63}" destId="{82D3B0B9-C8D0-441D-846B-D0C16FE097F3}" srcOrd="6" destOrd="0" presId="urn:microsoft.com/office/officeart/2018/2/layout/IconVerticalSolidList"/>
    <dgm:cxn modelId="{A4AC4188-3B8E-447C-A473-8B8F3FA25855}" type="presParOf" srcId="{82D3B0B9-C8D0-441D-846B-D0C16FE097F3}" destId="{B82D3333-7DEE-409C-9CEE-40F63AB684DE}" srcOrd="0" destOrd="0" presId="urn:microsoft.com/office/officeart/2018/2/layout/IconVerticalSolidList"/>
    <dgm:cxn modelId="{00AF1DA9-EA52-4C39-8CC7-5DADDE090FF3}" type="presParOf" srcId="{82D3B0B9-C8D0-441D-846B-D0C16FE097F3}" destId="{5F07437F-3537-403A-BF05-83E797E94B3C}" srcOrd="1" destOrd="0" presId="urn:microsoft.com/office/officeart/2018/2/layout/IconVerticalSolidList"/>
    <dgm:cxn modelId="{0D56C295-FA40-486C-8452-D01B9AEF4283}" type="presParOf" srcId="{82D3B0B9-C8D0-441D-846B-D0C16FE097F3}" destId="{AA67230D-D708-429F-8428-766F36FFF125}" srcOrd="2" destOrd="0" presId="urn:microsoft.com/office/officeart/2018/2/layout/IconVerticalSolidList"/>
    <dgm:cxn modelId="{77DB7A5A-BC26-4F75-841F-A388FBD7EBC5}" type="presParOf" srcId="{82D3B0B9-C8D0-441D-846B-D0C16FE097F3}" destId="{40D16643-9BD8-4D88-B4B7-5291FD83C5D3}" srcOrd="3" destOrd="0" presId="urn:microsoft.com/office/officeart/2018/2/layout/IconVerticalSolidList"/>
    <dgm:cxn modelId="{795F9121-A76F-41C7-B3D8-3FD141EF8CAD}" type="presParOf" srcId="{45BF5830-2166-4440-9DE4-8CB2F49A6D63}" destId="{D7726FA5-01AF-46AC-A428-5220BC157224}" srcOrd="7" destOrd="0" presId="urn:microsoft.com/office/officeart/2018/2/layout/IconVerticalSolidList"/>
    <dgm:cxn modelId="{54F06EA8-F788-4D78-BBD8-2E0A6625E069}" type="presParOf" srcId="{45BF5830-2166-4440-9DE4-8CB2F49A6D63}" destId="{564A1FD6-C827-4A00-A414-922728097122}" srcOrd="8" destOrd="0" presId="urn:microsoft.com/office/officeart/2018/2/layout/IconVerticalSolidList"/>
    <dgm:cxn modelId="{068E08DA-B86F-4792-AE37-2C9371FD79AC}" type="presParOf" srcId="{564A1FD6-C827-4A00-A414-922728097122}" destId="{C391414A-834B-4723-91E3-C40831EEB876}" srcOrd="0" destOrd="0" presId="urn:microsoft.com/office/officeart/2018/2/layout/IconVerticalSolidList"/>
    <dgm:cxn modelId="{1321E72F-2FA3-4A20-A905-7B4B87B439F3}" type="presParOf" srcId="{564A1FD6-C827-4A00-A414-922728097122}" destId="{8FB9DC2C-3671-4126-87B4-19966543EB7C}" srcOrd="1" destOrd="0" presId="urn:microsoft.com/office/officeart/2018/2/layout/IconVerticalSolidList"/>
    <dgm:cxn modelId="{4522EF19-7DCA-4402-ACBF-AB91C5F5107E}" type="presParOf" srcId="{564A1FD6-C827-4A00-A414-922728097122}" destId="{DE5EA570-3840-4706-AABC-1C2335B34A87}" srcOrd="2" destOrd="0" presId="urn:microsoft.com/office/officeart/2018/2/layout/IconVerticalSolidList"/>
    <dgm:cxn modelId="{E1F46793-B3F1-46C8-8128-EF578D467841}" type="presParOf" srcId="{564A1FD6-C827-4A00-A414-922728097122}" destId="{DF4BCC78-37FE-43C0-AE20-0DEF0F25E5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C5FED-F617-42A1-BB81-F375FA80ECF1}">
      <dsp:nvSpPr>
        <dsp:cNvPr id="0" name=""/>
        <dsp:cNvSpPr/>
      </dsp:nvSpPr>
      <dsp:spPr>
        <a:xfrm>
          <a:off x="0" y="783768"/>
          <a:ext cx="6692813" cy="1446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A0CF7-8D33-42AC-861B-B321A80C6C33}">
      <dsp:nvSpPr>
        <dsp:cNvPr id="0" name=""/>
        <dsp:cNvSpPr/>
      </dsp:nvSpPr>
      <dsp:spPr>
        <a:xfrm>
          <a:off x="437704" y="1109333"/>
          <a:ext cx="795826" cy="795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FE112-00EE-4C79-B5DC-3C43D00E172E}">
      <dsp:nvSpPr>
        <dsp:cNvPr id="0" name=""/>
        <dsp:cNvSpPr/>
      </dsp:nvSpPr>
      <dsp:spPr>
        <a:xfrm>
          <a:off x="1671235" y="783768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 to boil water under different factors and levels</a:t>
          </a:r>
        </a:p>
      </dsp:txBody>
      <dsp:txXfrm>
        <a:off x="1671235" y="783768"/>
        <a:ext cx="5021578" cy="1446957"/>
      </dsp:txXfrm>
    </dsp:sp>
    <dsp:sp modelId="{4D12A3DB-457D-4B52-AD05-D002EFF7C3F9}">
      <dsp:nvSpPr>
        <dsp:cNvPr id="0" name=""/>
        <dsp:cNvSpPr/>
      </dsp:nvSpPr>
      <dsp:spPr>
        <a:xfrm>
          <a:off x="0" y="2592464"/>
          <a:ext cx="6692813" cy="1446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1DB55-27A5-47A4-9F5E-F8F5393212D0}">
      <dsp:nvSpPr>
        <dsp:cNvPr id="0" name=""/>
        <dsp:cNvSpPr/>
      </dsp:nvSpPr>
      <dsp:spPr>
        <a:xfrm>
          <a:off x="437704" y="2918029"/>
          <a:ext cx="795826" cy="795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CED80-0401-42E7-BF07-28ADBDDCBBFA}">
      <dsp:nvSpPr>
        <dsp:cNvPr id="0" name=""/>
        <dsp:cNvSpPr/>
      </dsp:nvSpPr>
      <dsp:spPr>
        <a:xfrm>
          <a:off x="1671235" y="2592464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Tea in lesser time</a:t>
          </a:r>
        </a:p>
      </dsp:txBody>
      <dsp:txXfrm>
        <a:off x="1671235" y="2592464"/>
        <a:ext cx="5021578" cy="144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E94BC-586D-4E0C-8BC0-09EB9EF1DE88}">
      <dsp:nvSpPr>
        <dsp:cNvPr id="0" name=""/>
        <dsp:cNvSpPr/>
      </dsp:nvSpPr>
      <dsp:spPr>
        <a:xfrm>
          <a:off x="0" y="3768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913BF-C661-4277-98A7-EF3D5DA90BDD}">
      <dsp:nvSpPr>
        <dsp:cNvPr id="0" name=""/>
        <dsp:cNvSpPr/>
      </dsp:nvSpPr>
      <dsp:spPr>
        <a:xfrm>
          <a:off x="242789" y="184355"/>
          <a:ext cx="441434" cy="441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43A10-7B21-4A7F-BEF4-ECC83494AC5A}">
      <dsp:nvSpPr>
        <dsp:cNvPr id="0" name=""/>
        <dsp:cNvSpPr/>
      </dsp:nvSpPr>
      <dsp:spPr>
        <a:xfrm>
          <a:off x="927013" y="3768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 dirty="0"/>
            <a:t>Factors:</a:t>
          </a:r>
          <a:r>
            <a:rPr lang="en-US" sz="1900" b="1" kern="1200" dirty="0"/>
            <a:t> </a:t>
          </a:r>
          <a:r>
            <a:rPr lang="en-US" sz="1900" kern="1200" dirty="0"/>
            <a:t>Material, Type of Stove, Pan Cover</a:t>
          </a:r>
        </a:p>
      </dsp:txBody>
      <dsp:txXfrm>
        <a:off x="927013" y="3768"/>
        <a:ext cx="5765800" cy="802608"/>
      </dsp:txXfrm>
    </dsp:sp>
    <dsp:sp modelId="{167FEAA4-8922-41F2-8106-54BBC10C3045}">
      <dsp:nvSpPr>
        <dsp:cNvPr id="0" name=""/>
        <dsp:cNvSpPr/>
      </dsp:nvSpPr>
      <dsp:spPr>
        <a:xfrm>
          <a:off x="0" y="1007029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0EBBA-BEA0-4DA0-AB96-F79E3E3DB09D}">
      <dsp:nvSpPr>
        <dsp:cNvPr id="0" name=""/>
        <dsp:cNvSpPr/>
      </dsp:nvSpPr>
      <dsp:spPr>
        <a:xfrm>
          <a:off x="242789" y="1187616"/>
          <a:ext cx="441434" cy="441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6D4A4-757E-48F4-9423-EE97666B792B}">
      <dsp:nvSpPr>
        <dsp:cNvPr id="0" name=""/>
        <dsp:cNvSpPr/>
      </dsp:nvSpPr>
      <dsp:spPr>
        <a:xfrm>
          <a:off x="927013" y="1007029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 dirty="0"/>
            <a:t>Response Variable</a:t>
          </a:r>
          <a:r>
            <a:rPr lang="en-US" sz="1900" b="1" kern="1200" dirty="0"/>
            <a:t>: </a:t>
          </a:r>
          <a:r>
            <a:rPr lang="en-US" sz="1900" kern="1200" dirty="0"/>
            <a:t>Boiling Time (sec)</a:t>
          </a:r>
        </a:p>
      </dsp:txBody>
      <dsp:txXfrm>
        <a:off x="927013" y="1007029"/>
        <a:ext cx="5765800" cy="802608"/>
      </dsp:txXfrm>
    </dsp:sp>
    <dsp:sp modelId="{8A41DD2E-900F-43F8-BA82-DF3F028D28E2}">
      <dsp:nvSpPr>
        <dsp:cNvPr id="0" name=""/>
        <dsp:cNvSpPr/>
      </dsp:nvSpPr>
      <dsp:spPr>
        <a:xfrm>
          <a:off x="0" y="2010290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B9407-3B90-4A35-9399-1F18FF347109}">
      <dsp:nvSpPr>
        <dsp:cNvPr id="0" name=""/>
        <dsp:cNvSpPr/>
      </dsp:nvSpPr>
      <dsp:spPr>
        <a:xfrm>
          <a:off x="242789" y="2190877"/>
          <a:ext cx="441434" cy="441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07945-FBAE-4AA5-8340-B476199CFFAC}">
      <dsp:nvSpPr>
        <dsp:cNvPr id="0" name=""/>
        <dsp:cNvSpPr/>
      </dsp:nvSpPr>
      <dsp:spPr>
        <a:xfrm>
          <a:off x="927013" y="2010290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 dirty="0"/>
            <a:t>Control Variable</a:t>
          </a:r>
          <a:r>
            <a:rPr lang="en-US" sz="1900" b="1" kern="1200" dirty="0"/>
            <a:t>: </a:t>
          </a:r>
          <a:r>
            <a:rPr lang="en-US" sz="1900" kern="1200" dirty="0"/>
            <a:t>Room Temperature </a:t>
          </a:r>
        </a:p>
      </dsp:txBody>
      <dsp:txXfrm>
        <a:off x="927013" y="2010290"/>
        <a:ext cx="5765800" cy="802608"/>
      </dsp:txXfrm>
    </dsp:sp>
    <dsp:sp modelId="{B82D3333-7DEE-409C-9CEE-40F63AB684DE}">
      <dsp:nvSpPr>
        <dsp:cNvPr id="0" name=""/>
        <dsp:cNvSpPr/>
      </dsp:nvSpPr>
      <dsp:spPr>
        <a:xfrm>
          <a:off x="0" y="3013551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7437F-3537-403A-BF05-83E797E94B3C}">
      <dsp:nvSpPr>
        <dsp:cNvPr id="0" name=""/>
        <dsp:cNvSpPr/>
      </dsp:nvSpPr>
      <dsp:spPr>
        <a:xfrm>
          <a:off x="242789" y="3194138"/>
          <a:ext cx="441434" cy="441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16643-9BD8-4D88-B4B7-5291FD83C5D3}">
      <dsp:nvSpPr>
        <dsp:cNvPr id="0" name=""/>
        <dsp:cNvSpPr/>
      </dsp:nvSpPr>
      <dsp:spPr>
        <a:xfrm>
          <a:off x="927013" y="3013551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 dirty="0"/>
            <a:t>Held-Constant Factor</a:t>
          </a:r>
          <a:r>
            <a:rPr lang="en-US" sz="1900" b="1" kern="1200" dirty="0"/>
            <a:t>: </a:t>
          </a:r>
          <a:r>
            <a:rPr lang="en-US" sz="1900" kern="1200" dirty="0"/>
            <a:t>Stove Knob, Water Amount </a:t>
          </a:r>
        </a:p>
      </dsp:txBody>
      <dsp:txXfrm>
        <a:off x="927013" y="3013551"/>
        <a:ext cx="5765800" cy="802608"/>
      </dsp:txXfrm>
    </dsp:sp>
    <dsp:sp modelId="{C391414A-834B-4723-91E3-C40831EEB876}">
      <dsp:nvSpPr>
        <dsp:cNvPr id="0" name=""/>
        <dsp:cNvSpPr/>
      </dsp:nvSpPr>
      <dsp:spPr>
        <a:xfrm>
          <a:off x="0" y="4016812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9DC2C-3671-4126-87B4-19966543EB7C}">
      <dsp:nvSpPr>
        <dsp:cNvPr id="0" name=""/>
        <dsp:cNvSpPr/>
      </dsp:nvSpPr>
      <dsp:spPr>
        <a:xfrm>
          <a:off x="242789" y="4197399"/>
          <a:ext cx="441434" cy="441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CC78-37FE-43C0-AE20-0DEF0F25E550}">
      <dsp:nvSpPr>
        <dsp:cNvPr id="0" name=""/>
        <dsp:cNvSpPr/>
      </dsp:nvSpPr>
      <dsp:spPr>
        <a:xfrm>
          <a:off x="927013" y="4016812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sng" kern="1200" dirty="0"/>
            <a:t>Nuisance Factor</a:t>
          </a:r>
          <a:r>
            <a:rPr lang="en-US" sz="1900" b="1" i="0" kern="1200" dirty="0"/>
            <a:t>: </a:t>
          </a:r>
          <a:r>
            <a:rPr lang="en-US" sz="1900" kern="1200" dirty="0"/>
            <a:t>Different boiling rates</a:t>
          </a:r>
        </a:p>
      </dsp:txBody>
      <dsp:txXfrm>
        <a:off x="927013" y="4016812"/>
        <a:ext cx="5765800" cy="80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6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23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3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34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7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9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7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4D15-DDEA-43DD-AA4D-46C06AE88E6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0603A5-E7F9-43D5-9D53-6544B784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935601-D117-49F3-B1CE-24127B0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6171C98-3710-46E4-9C9E-2D92733F0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59719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98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AE8FB3-3B27-40A2-AE28-DEB0EBD7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310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8323-0903-4867-BC7D-CD73D804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/>
              <a:t>Definitely type_2 that is bigger Stove 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AE4288-6A75-4890-B9E6-4D6CA3B1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Parameters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8D2E8B42-BC0F-493F-978A-F8F4B6755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40748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5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4F7A-81B0-42A4-B4F2-CC47199B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Apparatus</a:t>
            </a:r>
          </a:p>
        </p:txBody>
      </p:sp>
      <p:pic>
        <p:nvPicPr>
          <p:cNvPr id="11" name="Content Placeholder 10" descr="A picture containing indoor, sitting, white, black&#10;&#10;Description automatically generated">
            <a:extLst>
              <a:ext uri="{FF2B5EF4-FFF2-40B4-BE49-F238E27FC236}">
                <a16:creationId xmlns:a16="http://schemas.microsoft.com/office/drawing/2014/main" id="{08EBB9A0-B491-49E1-BB87-F287FA93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8712" y="2078665"/>
            <a:ext cx="4843727" cy="3632795"/>
          </a:xfrm>
        </p:spPr>
      </p:pic>
      <p:pic>
        <p:nvPicPr>
          <p:cNvPr id="13" name="Picture 12" descr="A picture containing sitting, white, device&#10;&#10;Description automatically generated">
            <a:extLst>
              <a:ext uri="{FF2B5EF4-FFF2-40B4-BE49-F238E27FC236}">
                <a16:creationId xmlns:a16="http://schemas.microsoft.com/office/drawing/2014/main" id="{F8F8F948-3AF9-40CD-909C-8D4C80659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4456" y="2078666"/>
            <a:ext cx="4843728" cy="36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04E95-B370-4908-9904-FE3AC9B27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4" r="2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A4415B-12B5-4672-BC90-E5B756F7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/>
              <a:t>Variability and Error	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6CDEF30-F227-4370-8171-17413C13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Different boiling time error</a:t>
            </a:r>
          </a:p>
          <a:p>
            <a:r>
              <a:rPr lang="en-US" dirty="0"/>
              <a:t>Two readings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42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5337-8EAD-4BEF-ADED-B22F55BC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  <a:br>
              <a:rPr lang="en-US"/>
            </a:br>
            <a:endParaRPr lang="en-US" dirty="0"/>
          </a:p>
        </p:txBody>
      </p:sp>
      <p:graphicFrame>
        <p:nvGraphicFramePr>
          <p:cNvPr id="31" name="Content Placeholder 3">
            <a:extLst>
              <a:ext uri="{FF2B5EF4-FFF2-40B4-BE49-F238E27FC236}">
                <a16:creationId xmlns:a16="http://schemas.microsoft.com/office/drawing/2014/main" id="{819341CE-AB31-414F-9080-F32A4402B9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6796" y="2160588"/>
          <a:ext cx="6298449" cy="388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451">
                  <a:extLst>
                    <a:ext uri="{9D8B030D-6E8A-4147-A177-3AD203B41FA5}">
                      <a16:colId xmlns:a16="http://schemas.microsoft.com/office/drawing/2014/main" val="21540126"/>
                    </a:ext>
                  </a:extLst>
                </a:gridCol>
                <a:gridCol w="1573640">
                  <a:extLst>
                    <a:ext uri="{9D8B030D-6E8A-4147-A177-3AD203B41FA5}">
                      <a16:colId xmlns:a16="http://schemas.microsoft.com/office/drawing/2014/main" val="2179463265"/>
                    </a:ext>
                  </a:extLst>
                </a:gridCol>
                <a:gridCol w="1566578">
                  <a:extLst>
                    <a:ext uri="{9D8B030D-6E8A-4147-A177-3AD203B41FA5}">
                      <a16:colId xmlns:a16="http://schemas.microsoft.com/office/drawing/2014/main" val="3061930944"/>
                    </a:ext>
                  </a:extLst>
                </a:gridCol>
                <a:gridCol w="1244157">
                  <a:extLst>
                    <a:ext uri="{9D8B030D-6E8A-4147-A177-3AD203B41FA5}">
                      <a16:colId xmlns:a16="http://schemas.microsoft.com/office/drawing/2014/main" val="3714309072"/>
                    </a:ext>
                  </a:extLst>
                </a:gridCol>
                <a:gridCol w="1220623">
                  <a:extLst>
                    <a:ext uri="{9D8B030D-6E8A-4147-A177-3AD203B41FA5}">
                      <a16:colId xmlns:a16="http://schemas.microsoft.com/office/drawing/2014/main" val="2909452667"/>
                    </a:ext>
                  </a:extLst>
                </a:gridCol>
              </a:tblGrid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Run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Material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 of Stove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Pan Cover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Time(sec)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961324655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Iron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1613047430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Stainless Steel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1741069456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Iron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1555900560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Stainless Steel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3788623752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Iron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1431626922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Stainless Steel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337547957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Iron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2789331798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Stainless Steel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2561649173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Iron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1089531064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Stainless Steel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379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2217722856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Iron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2983955192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Stainless Steel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1266091173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Iron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3345640969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Stainless Steel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2365529428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Iron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1516960929"/>
                  </a:ext>
                </a:extLst>
              </a:tr>
              <a:tr h="228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Stainless Steel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type_2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48" marR="41548" marT="0" marB="0"/>
                </a:tc>
                <a:extLst>
                  <a:ext uri="{0D108BD9-81ED-4DB2-BD59-A6C34878D82A}">
                    <a16:rowId xmlns:a16="http://schemas.microsoft.com/office/drawing/2014/main" val="3908699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51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552A-2629-4076-9AC5-5339C07A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ANOVA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F03BB9-DB29-4C53-B790-D78A7956CE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451610"/>
            <a:ext cx="4894791" cy="3672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0CA715-0336-413E-A886-5A440F2345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968500"/>
            <a:ext cx="3178002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5538-051D-467C-A7E9-9AD927D0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Confirmation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D3E25-44C9-49C9-9CD7-5817398050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97050"/>
            <a:ext cx="6591696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5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422F-7F84-424F-B2E3-4DF8CE12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Re-confirming Assumptions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83C407-6B2E-43A1-B2AF-A3A736E8DF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7181"/>
            <a:ext cx="5822155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98889-39AE-4CA2-B73E-EB9FC4D4A9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7444" y="1577181"/>
            <a:ext cx="582215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3FB5-4BEA-4A8C-83D6-D94A0DC7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91BD98-A0EB-4B74-BEE1-5174B78FA3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34" y="1567656"/>
            <a:ext cx="5822155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4367B-EED5-42BC-B27F-27C81A5C12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9845" y="1567656"/>
            <a:ext cx="582215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640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215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Background</vt:lpstr>
      <vt:lpstr>Parameters</vt:lpstr>
      <vt:lpstr>Apparatus</vt:lpstr>
      <vt:lpstr>Variability and Error </vt:lpstr>
      <vt:lpstr>Data </vt:lpstr>
      <vt:lpstr>ANOVA</vt:lpstr>
      <vt:lpstr>Another Confirmation</vt:lpstr>
      <vt:lpstr>Re-confirming Assumptions</vt:lpstr>
      <vt:lpstr>Factorial Plots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to Boil Water </dc:title>
  <dc:creator>Hafeez Rehman</dc:creator>
  <cp:lastModifiedBy>Hafeez Rehman</cp:lastModifiedBy>
  <cp:revision>3</cp:revision>
  <dcterms:created xsi:type="dcterms:W3CDTF">2020-04-24T19:11:41Z</dcterms:created>
  <dcterms:modified xsi:type="dcterms:W3CDTF">2020-11-25T23:51:31Z</dcterms:modified>
</cp:coreProperties>
</file>