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793" r:id="rId4"/>
    <p:sldId id="795" r:id="rId5"/>
    <p:sldId id="563" r:id="rId6"/>
    <p:sldId id="260" r:id="rId7"/>
    <p:sldId id="797" r:id="rId8"/>
    <p:sldId id="561" r:id="rId9"/>
    <p:sldId id="798" r:id="rId10"/>
    <p:sldId id="799" r:id="rId11"/>
    <p:sldId id="290" r:id="rId12"/>
    <p:sldId id="574" r:id="rId13"/>
    <p:sldId id="582" r:id="rId14"/>
    <p:sldId id="804" r:id="rId15"/>
    <p:sldId id="800" r:id="rId16"/>
    <p:sldId id="803" r:id="rId17"/>
    <p:sldId id="801" r:id="rId18"/>
    <p:sldId id="802" r:id="rId19"/>
    <p:sldId id="577" r:id="rId20"/>
    <p:sldId id="806" r:id="rId21"/>
    <p:sldId id="807" r:id="rId22"/>
    <p:sldId id="808" r:id="rId23"/>
    <p:sldId id="809" r:id="rId24"/>
    <p:sldId id="805" r:id="rId25"/>
    <p:sldId id="791" r:id="rId26"/>
    <p:sldId id="786" r:id="rId27"/>
    <p:sldId id="5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43D"/>
    <a:srgbClr val="FFC000"/>
    <a:srgbClr val="FFE699"/>
    <a:srgbClr val="ED7D31"/>
    <a:srgbClr val="0B2637"/>
    <a:srgbClr val="4472C4"/>
    <a:srgbClr val="E2B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8643B-80EF-4BA8-84DC-EEC096A28D2F}" v="25" dt="2024-03-05T18:06:29.5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976" autoAdjust="0"/>
    <p:restoredTop sz="60202" autoAdjust="0"/>
  </p:normalViewPr>
  <p:slideViewPr>
    <p:cSldViewPr snapToGrid="0">
      <p:cViewPr varScale="1">
        <p:scale>
          <a:sx n="59" d="100"/>
          <a:sy n="59" d="100"/>
        </p:scale>
        <p:origin x="94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Lyon" userId="62cd4683-24f9-4384-bc79-6b6e461c32df" providerId="ADAL" clId="{009C492D-E07A-444A-87E7-4582A31BE917}"/>
    <pc:docChg chg="undo custSel addSld delSld modSld sldOrd">
      <pc:chgData name="Robert Lyon" userId="62cd4683-24f9-4384-bc79-6b6e461c32df" providerId="ADAL" clId="{009C492D-E07A-444A-87E7-4582A31BE917}" dt="2020-01-13T18:10:50.496" v="11292" actId="20577"/>
      <pc:docMkLst>
        <pc:docMk/>
      </pc:docMkLst>
      <pc:sldChg chg="addSp delSp modSp">
        <pc:chgData name="Robert Lyon" userId="62cd4683-24f9-4384-bc79-6b6e461c32df" providerId="ADAL" clId="{009C492D-E07A-444A-87E7-4582A31BE917}" dt="2020-01-10T10:24:03.040" v="253" actId="113"/>
        <pc:sldMkLst>
          <pc:docMk/>
          <pc:sldMk cId="419421582" sldId="256"/>
        </pc:sldMkLst>
        <pc:spChg chg="mod">
          <ac:chgData name="Robert Lyon" userId="62cd4683-24f9-4384-bc79-6b6e461c32df" providerId="ADAL" clId="{009C492D-E07A-444A-87E7-4582A31BE917}" dt="2020-01-10T10:24:03.040" v="253" actId="113"/>
          <ac:spMkLst>
            <pc:docMk/>
            <pc:sldMk cId="419421582" sldId="256"/>
            <ac:spMk id="3" creationId="{18953590-0287-466A-8501-BCDC8F2C57F7}"/>
          </ac:spMkLst>
        </pc:spChg>
        <pc:spChg chg="add del mod">
          <ac:chgData name="Robert Lyon" userId="62cd4683-24f9-4384-bc79-6b6e461c32df" providerId="ADAL" clId="{009C492D-E07A-444A-87E7-4582A31BE917}" dt="2020-01-10T10:23:47.392" v="238" actId="767"/>
          <ac:spMkLst>
            <pc:docMk/>
            <pc:sldMk cId="419421582" sldId="256"/>
            <ac:spMk id="4" creationId="{33E5D33D-3804-EB47-835F-1216C8294548}"/>
          </ac:spMkLst>
        </pc:spChg>
      </pc:sldChg>
      <pc:sldChg chg="modSp">
        <pc:chgData name="Robert Lyon" userId="62cd4683-24f9-4384-bc79-6b6e461c32df" providerId="ADAL" clId="{009C492D-E07A-444A-87E7-4582A31BE917}" dt="2020-01-10T11:00:40.432" v="1360" actId="113"/>
        <pc:sldMkLst>
          <pc:docMk/>
          <pc:sldMk cId="1755159657" sldId="257"/>
        </pc:sldMkLst>
        <pc:spChg chg="mod">
          <ac:chgData name="Robert Lyon" userId="62cd4683-24f9-4384-bc79-6b6e461c32df" providerId="ADAL" clId="{009C492D-E07A-444A-87E7-4582A31BE917}" dt="2020-01-10T11:00:40.432" v="1360" actId="113"/>
          <ac:spMkLst>
            <pc:docMk/>
            <pc:sldMk cId="1755159657" sldId="257"/>
            <ac:spMk id="3" creationId="{3C6972D9-C817-480B-A565-DAAF6EA67D49}"/>
          </ac:spMkLst>
        </pc:spChg>
      </pc:sldChg>
      <pc:sldChg chg="addSp delSp modSp">
        <pc:chgData name="Robert Lyon" userId="62cd4683-24f9-4384-bc79-6b6e461c32df" providerId="ADAL" clId="{009C492D-E07A-444A-87E7-4582A31BE917}" dt="2020-01-10T12:49:22.423" v="3536" actId="20577"/>
        <pc:sldMkLst>
          <pc:docMk/>
          <pc:sldMk cId="2219351395" sldId="258"/>
        </pc:sldMkLst>
        <pc:spChg chg="mod">
          <ac:chgData name="Robert Lyon" userId="62cd4683-24f9-4384-bc79-6b6e461c32df" providerId="ADAL" clId="{009C492D-E07A-444A-87E7-4582A31BE917}" dt="2020-01-10T10:03:18.021" v="16" actId="20577"/>
          <ac:spMkLst>
            <pc:docMk/>
            <pc:sldMk cId="2219351395" sldId="258"/>
            <ac:spMk id="2" creationId="{695EB2FC-56E2-4E16-8001-BC231118D590}"/>
          </ac:spMkLst>
        </pc:spChg>
        <pc:spChg chg="del mod">
          <ac:chgData name="Robert Lyon" userId="62cd4683-24f9-4384-bc79-6b6e461c32df" providerId="ADAL" clId="{009C492D-E07A-444A-87E7-4582A31BE917}" dt="2020-01-10T10:04:26.024" v="51" actId="478"/>
          <ac:spMkLst>
            <pc:docMk/>
            <pc:sldMk cId="2219351395" sldId="258"/>
            <ac:spMk id="3" creationId="{3C6972D9-C817-480B-A565-DAAF6EA67D49}"/>
          </ac:spMkLst>
        </pc:spChg>
        <pc:spChg chg="add del mod">
          <ac:chgData name="Robert Lyon" userId="62cd4683-24f9-4384-bc79-6b6e461c32df" providerId="ADAL" clId="{009C492D-E07A-444A-87E7-4582A31BE917}" dt="2020-01-10T10:12:17.069" v="52" actId="478"/>
          <ac:spMkLst>
            <pc:docMk/>
            <pc:sldMk cId="2219351395" sldId="258"/>
            <ac:spMk id="7" creationId="{AA19782D-E4C6-004B-95E5-EB72942B5303}"/>
          </ac:spMkLst>
        </pc:spChg>
        <pc:spChg chg="add del mod">
          <ac:chgData name="Robert Lyon" userId="62cd4683-24f9-4384-bc79-6b6e461c32df" providerId="ADAL" clId="{009C492D-E07A-444A-87E7-4582A31BE917}" dt="2020-01-10T10:14:12.249" v="74" actId="478"/>
          <ac:spMkLst>
            <pc:docMk/>
            <pc:sldMk cId="2219351395" sldId="258"/>
            <ac:spMk id="8" creationId="{1C6906EF-DBAB-3D4E-9E93-714F4CCF7600}"/>
          </ac:spMkLst>
        </pc:spChg>
        <pc:spChg chg="add del mod">
          <ac:chgData name="Robert Lyon" userId="62cd4683-24f9-4384-bc79-6b6e461c32df" providerId="ADAL" clId="{009C492D-E07A-444A-87E7-4582A31BE917}" dt="2020-01-10T10:19:24.496" v="146" actId="478"/>
          <ac:spMkLst>
            <pc:docMk/>
            <pc:sldMk cId="2219351395" sldId="258"/>
            <ac:spMk id="14" creationId="{D6F7F898-4FC7-9B42-8F13-839ED37B2DA5}"/>
          </ac:spMkLst>
        </pc:spChg>
        <pc:spChg chg="add del mod">
          <ac:chgData name="Robert Lyon" userId="62cd4683-24f9-4384-bc79-6b6e461c32df" providerId="ADAL" clId="{009C492D-E07A-444A-87E7-4582A31BE917}" dt="2020-01-10T10:15:30.417" v="97" actId="478"/>
          <ac:spMkLst>
            <pc:docMk/>
            <pc:sldMk cId="2219351395" sldId="258"/>
            <ac:spMk id="15" creationId="{078FD728-286A-9B4C-BC1D-2E04A9ADAA2B}"/>
          </ac:spMkLst>
        </pc:spChg>
        <pc:spChg chg="add del mod">
          <ac:chgData name="Robert Lyon" userId="62cd4683-24f9-4384-bc79-6b6e461c32df" providerId="ADAL" clId="{009C492D-E07A-444A-87E7-4582A31BE917}" dt="2020-01-10T10:19:24.496" v="146" actId="478"/>
          <ac:spMkLst>
            <pc:docMk/>
            <pc:sldMk cId="2219351395" sldId="258"/>
            <ac:spMk id="16" creationId="{7416DBDF-D493-A148-A0D4-E28ABFFF2ADC}"/>
          </ac:spMkLst>
        </pc:spChg>
        <pc:spChg chg="add del mod">
          <ac:chgData name="Robert Lyon" userId="62cd4683-24f9-4384-bc79-6b6e461c32df" providerId="ADAL" clId="{009C492D-E07A-444A-87E7-4582A31BE917}" dt="2020-01-10T10:19:24.496" v="146" actId="478"/>
          <ac:spMkLst>
            <pc:docMk/>
            <pc:sldMk cId="2219351395" sldId="258"/>
            <ac:spMk id="17" creationId="{6836CF3E-06AE-F14A-940B-503B9065C8BD}"/>
          </ac:spMkLst>
        </pc:spChg>
        <pc:spChg chg="add del mod">
          <ac:chgData name="Robert Lyon" userId="62cd4683-24f9-4384-bc79-6b6e461c32df" providerId="ADAL" clId="{009C492D-E07A-444A-87E7-4582A31BE917}" dt="2020-01-10T10:19:24.496" v="146" actId="478"/>
          <ac:spMkLst>
            <pc:docMk/>
            <pc:sldMk cId="2219351395" sldId="258"/>
            <ac:spMk id="18" creationId="{FEA2F379-675A-AA44-ACDD-4317BEF7A790}"/>
          </ac:spMkLst>
        </pc:spChg>
        <pc:spChg chg="add del mod">
          <ac:chgData name="Robert Lyon" userId="62cd4683-24f9-4384-bc79-6b6e461c32df" providerId="ADAL" clId="{009C492D-E07A-444A-87E7-4582A31BE917}" dt="2020-01-10T10:19:24.496" v="146" actId="478"/>
          <ac:spMkLst>
            <pc:docMk/>
            <pc:sldMk cId="2219351395" sldId="258"/>
            <ac:spMk id="19" creationId="{C72306A8-C1A9-BF42-8C51-029DE6FD48C6}"/>
          </ac:spMkLst>
        </pc:spChg>
        <pc:spChg chg="add del mod">
          <ac:chgData name="Robert Lyon" userId="62cd4683-24f9-4384-bc79-6b6e461c32df" providerId="ADAL" clId="{009C492D-E07A-444A-87E7-4582A31BE917}" dt="2020-01-10T10:19:24.496" v="146" actId="478"/>
          <ac:spMkLst>
            <pc:docMk/>
            <pc:sldMk cId="2219351395" sldId="258"/>
            <ac:spMk id="20" creationId="{E57BDCE9-E45B-174A-8CC1-AAB8F72018E0}"/>
          </ac:spMkLst>
        </pc:spChg>
        <pc:spChg chg="add del mod">
          <ac:chgData name="Robert Lyon" userId="62cd4683-24f9-4384-bc79-6b6e461c32df" providerId="ADAL" clId="{009C492D-E07A-444A-87E7-4582A31BE917}" dt="2020-01-10T10:19:24.496" v="146" actId="478"/>
          <ac:spMkLst>
            <pc:docMk/>
            <pc:sldMk cId="2219351395" sldId="258"/>
            <ac:spMk id="21" creationId="{40DD8E25-2F89-124C-99CD-50BBD01B9BDE}"/>
          </ac:spMkLst>
        </pc:spChg>
        <pc:spChg chg="add del mod">
          <ac:chgData name="Robert Lyon" userId="62cd4683-24f9-4384-bc79-6b6e461c32df" providerId="ADAL" clId="{009C492D-E07A-444A-87E7-4582A31BE917}" dt="2020-01-10T10:19:24.496" v="146" actId="478"/>
          <ac:spMkLst>
            <pc:docMk/>
            <pc:sldMk cId="2219351395" sldId="258"/>
            <ac:spMk id="22" creationId="{0008BE96-96EE-4648-93F1-6811A4CB312E}"/>
          </ac:spMkLst>
        </pc:spChg>
        <pc:spChg chg="add del mod">
          <ac:chgData name="Robert Lyon" userId="62cd4683-24f9-4384-bc79-6b6e461c32df" providerId="ADAL" clId="{009C492D-E07A-444A-87E7-4582A31BE917}" dt="2020-01-10T10:19:24.496" v="146" actId="478"/>
          <ac:spMkLst>
            <pc:docMk/>
            <pc:sldMk cId="2219351395" sldId="258"/>
            <ac:spMk id="23" creationId="{5C264CB5-D9F2-1347-8A53-286E9F2BF6FD}"/>
          </ac:spMkLst>
        </pc:spChg>
        <pc:spChg chg="add del mod">
          <ac:chgData name="Robert Lyon" userId="62cd4683-24f9-4384-bc79-6b6e461c32df" providerId="ADAL" clId="{009C492D-E07A-444A-87E7-4582A31BE917}" dt="2020-01-10T10:19:24.496" v="146" actId="478"/>
          <ac:spMkLst>
            <pc:docMk/>
            <pc:sldMk cId="2219351395" sldId="258"/>
            <ac:spMk id="24" creationId="{4DCDBB64-82FD-3A41-99BA-B84F0DC8ACF1}"/>
          </ac:spMkLst>
        </pc:spChg>
        <pc:spChg chg="add del mod">
          <ac:chgData name="Robert Lyon" userId="62cd4683-24f9-4384-bc79-6b6e461c32df" providerId="ADAL" clId="{009C492D-E07A-444A-87E7-4582A31BE917}" dt="2020-01-10T10:19:24.496" v="146" actId="478"/>
          <ac:spMkLst>
            <pc:docMk/>
            <pc:sldMk cId="2219351395" sldId="258"/>
            <ac:spMk id="25" creationId="{6A09D8EF-8438-474D-85D5-BE95AE15D90E}"/>
          </ac:spMkLst>
        </pc:spChg>
        <pc:spChg chg="add del mod">
          <ac:chgData name="Robert Lyon" userId="62cd4683-24f9-4384-bc79-6b6e461c32df" providerId="ADAL" clId="{009C492D-E07A-444A-87E7-4582A31BE917}" dt="2020-01-10T10:19:24.496" v="146" actId="478"/>
          <ac:spMkLst>
            <pc:docMk/>
            <pc:sldMk cId="2219351395" sldId="258"/>
            <ac:spMk id="35" creationId="{9F810AFE-CDE6-914A-BB13-2009489610D0}"/>
          </ac:spMkLst>
        </pc:spChg>
        <pc:spChg chg="add mod">
          <ac:chgData name="Robert Lyon" userId="62cd4683-24f9-4384-bc79-6b6e461c32df" providerId="ADAL" clId="{009C492D-E07A-444A-87E7-4582A31BE917}" dt="2020-01-10T10:25:05.274" v="265" actId="164"/>
          <ac:spMkLst>
            <pc:docMk/>
            <pc:sldMk cId="2219351395" sldId="258"/>
            <ac:spMk id="40" creationId="{A898E9EE-D9E1-6741-ACE5-5FAC5CF9CA32}"/>
          </ac:spMkLst>
        </pc:spChg>
        <pc:spChg chg="add mod">
          <ac:chgData name="Robert Lyon" userId="62cd4683-24f9-4384-bc79-6b6e461c32df" providerId="ADAL" clId="{009C492D-E07A-444A-87E7-4582A31BE917}" dt="2020-01-10T10:39:18.407" v="467" actId="1076"/>
          <ac:spMkLst>
            <pc:docMk/>
            <pc:sldMk cId="2219351395" sldId="258"/>
            <ac:spMk id="41" creationId="{8BC80A72-0E57-CD4C-9669-140628195451}"/>
          </ac:spMkLst>
        </pc:spChg>
        <pc:spChg chg="add mod">
          <ac:chgData name="Robert Lyon" userId="62cd4683-24f9-4384-bc79-6b6e461c32df" providerId="ADAL" clId="{009C492D-E07A-444A-87E7-4582A31BE917}" dt="2020-01-10T10:39:18.407" v="467" actId="1076"/>
          <ac:spMkLst>
            <pc:docMk/>
            <pc:sldMk cId="2219351395" sldId="258"/>
            <ac:spMk id="43" creationId="{44C8FF94-2C83-8147-B11A-9735F9AABA3B}"/>
          </ac:spMkLst>
        </pc:spChg>
        <pc:spChg chg="add mod">
          <ac:chgData name="Robert Lyon" userId="62cd4683-24f9-4384-bc79-6b6e461c32df" providerId="ADAL" clId="{009C492D-E07A-444A-87E7-4582A31BE917}" dt="2020-01-10T10:39:18.407" v="467" actId="1076"/>
          <ac:spMkLst>
            <pc:docMk/>
            <pc:sldMk cId="2219351395" sldId="258"/>
            <ac:spMk id="44" creationId="{9154BAAF-59EC-BF42-9539-280011BCF068}"/>
          </ac:spMkLst>
        </pc:spChg>
        <pc:spChg chg="add mod">
          <ac:chgData name="Robert Lyon" userId="62cd4683-24f9-4384-bc79-6b6e461c32df" providerId="ADAL" clId="{009C492D-E07A-444A-87E7-4582A31BE917}" dt="2020-01-10T10:39:18.407" v="467" actId="1076"/>
          <ac:spMkLst>
            <pc:docMk/>
            <pc:sldMk cId="2219351395" sldId="258"/>
            <ac:spMk id="45" creationId="{30498222-B7B6-8C41-9AAF-BACE8FC15DEE}"/>
          </ac:spMkLst>
        </pc:spChg>
        <pc:spChg chg="add mod">
          <ac:chgData name="Robert Lyon" userId="62cd4683-24f9-4384-bc79-6b6e461c32df" providerId="ADAL" clId="{009C492D-E07A-444A-87E7-4582A31BE917}" dt="2020-01-10T10:39:18.407" v="467" actId="1076"/>
          <ac:spMkLst>
            <pc:docMk/>
            <pc:sldMk cId="2219351395" sldId="258"/>
            <ac:spMk id="46" creationId="{34E9D4CA-94D2-EC4F-9F40-F356C7748DD8}"/>
          </ac:spMkLst>
        </pc:spChg>
        <pc:spChg chg="add mod">
          <ac:chgData name="Robert Lyon" userId="62cd4683-24f9-4384-bc79-6b6e461c32df" providerId="ADAL" clId="{009C492D-E07A-444A-87E7-4582A31BE917}" dt="2020-01-10T10:39:18.407" v="467" actId="1076"/>
          <ac:spMkLst>
            <pc:docMk/>
            <pc:sldMk cId="2219351395" sldId="258"/>
            <ac:spMk id="47" creationId="{110F3CBC-6A02-B44F-B0A0-B6338338AB17}"/>
          </ac:spMkLst>
        </pc:spChg>
        <pc:spChg chg="add mod">
          <ac:chgData name="Robert Lyon" userId="62cd4683-24f9-4384-bc79-6b6e461c32df" providerId="ADAL" clId="{009C492D-E07A-444A-87E7-4582A31BE917}" dt="2020-01-10T10:39:18.407" v="467" actId="1076"/>
          <ac:spMkLst>
            <pc:docMk/>
            <pc:sldMk cId="2219351395" sldId="258"/>
            <ac:spMk id="48" creationId="{28269A72-1488-B045-A409-B1E75B652733}"/>
          </ac:spMkLst>
        </pc:spChg>
        <pc:spChg chg="add mod">
          <ac:chgData name="Robert Lyon" userId="62cd4683-24f9-4384-bc79-6b6e461c32df" providerId="ADAL" clId="{009C492D-E07A-444A-87E7-4582A31BE917}" dt="2020-01-10T10:39:18.407" v="467" actId="1076"/>
          <ac:spMkLst>
            <pc:docMk/>
            <pc:sldMk cId="2219351395" sldId="258"/>
            <ac:spMk id="49" creationId="{4A74D6BE-61D4-B741-9F1C-BE38E4C59250}"/>
          </ac:spMkLst>
        </pc:spChg>
        <pc:spChg chg="add mod">
          <ac:chgData name="Robert Lyon" userId="62cd4683-24f9-4384-bc79-6b6e461c32df" providerId="ADAL" clId="{009C492D-E07A-444A-87E7-4582A31BE917}" dt="2020-01-10T10:39:18.407" v="467" actId="1076"/>
          <ac:spMkLst>
            <pc:docMk/>
            <pc:sldMk cId="2219351395" sldId="258"/>
            <ac:spMk id="50" creationId="{C640BD60-8462-AA4E-A6C1-85DFA5DC865E}"/>
          </ac:spMkLst>
        </pc:spChg>
        <pc:spChg chg="add mod">
          <ac:chgData name="Robert Lyon" userId="62cd4683-24f9-4384-bc79-6b6e461c32df" providerId="ADAL" clId="{009C492D-E07A-444A-87E7-4582A31BE917}" dt="2020-01-10T10:39:18.407" v="467" actId="1076"/>
          <ac:spMkLst>
            <pc:docMk/>
            <pc:sldMk cId="2219351395" sldId="258"/>
            <ac:spMk id="51" creationId="{8923AA50-8548-7B4E-849E-2FE910021218}"/>
          </ac:spMkLst>
        </pc:spChg>
        <pc:spChg chg="add mod">
          <ac:chgData name="Robert Lyon" userId="62cd4683-24f9-4384-bc79-6b6e461c32df" providerId="ADAL" clId="{009C492D-E07A-444A-87E7-4582A31BE917}" dt="2020-01-10T12:46:32.056" v="3484" actId="1076"/>
          <ac:spMkLst>
            <pc:docMk/>
            <pc:sldMk cId="2219351395" sldId="258"/>
            <ac:spMk id="52" creationId="{C4D9A95B-74FD-2144-A13E-B1D49D063D4A}"/>
          </ac:spMkLst>
        </pc:spChg>
        <pc:spChg chg="add del mod">
          <ac:chgData name="Robert Lyon" userId="62cd4683-24f9-4384-bc79-6b6e461c32df" providerId="ADAL" clId="{009C492D-E07A-444A-87E7-4582A31BE917}" dt="2020-01-10T10:30:33.688" v="354" actId="478"/>
          <ac:spMkLst>
            <pc:docMk/>
            <pc:sldMk cId="2219351395" sldId="258"/>
            <ac:spMk id="53" creationId="{C474DF91-A1C5-424F-A371-4E388BDCB402}"/>
          </ac:spMkLst>
        </pc:spChg>
        <pc:spChg chg="add mod">
          <ac:chgData name="Robert Lyon" userId="62cd4683-24f9-4384-bc79-6b6e461c32df" providerId="ADAL" clId="{009C492D-E07A-444A-87E7-4582A31BE917}" dt="2020-01-10T10:39:18.407" v="467" actId="1076"/>
          <ac:spMkLst>
            <pc:docMk/>
            <pc:sldMk cId="2219351395" sldId="258"/>
            <ac:spMk id="54" creationId="{03A057FD-DC25-7343-99BF-FD792C809CB6}"/>
          </ac:spMkLst>
        </pc:spChg>
        <pc:spChg chg="add mod">
          <ac:chgData name="Robert Lyon" userId="62cd4683-24f9-4384-bc79-6b6e461c32df" providerId="ADAL" clId="{009C492D-E07A-444A-87E7-4582A31BE917}" dt="2020-01-10T11:31:22.626" v="3481" actId="207"/>
          <ac:spMkLst>
            <pc:docMk/>
            <pc:sldMk cId="2219351395" sldId="258"/>
            <ac:spMk id="55" creationId="{45AD7DCE-A224-7741-86BA-A686A0B13117}"/>
          </ac:spMkLst>
        </pc:spChg>
        <pc:spChg chg="add mod">
          <ac:chgData name="Robert Lyon" userId="62cd4683-24f9-4384-bc79-6b6e461c32df" providerId="ADAL" clId="{009C492D-E07A-444A-87E7-4582A31BE917}" dt="2020-01-10T10:39:18.407" v="467" actId="1076"/>
          <ac:spMkLst>
            <pc:docMk/>
            <pc:sldMk cId="2219351395" sldId="258"/>
            <ac:spMk id="56" creationId="{83D3C6B6-580B-FA4E-A204-62077F44D95D}"/>
          </ac:spMkLst>
        </pc:spChg>
        <pc:spChg chg="add mod">
          <ac:chgData name="Robert Lyon" userId="62cd4683-24f9-4384-bc79-6b6e461c32df" providerId="ADAL" clId="{009C492D-E07A-444A-87E7-4582A31BE917}" dt="2020-01-10T11:31:10.047" v="3478" actId="207"/>
          <ac:spMkLst>
            <pc:docMk/>
            <pc:sldMk cId="2219351395" sldId="258"/>
            <ac:spMk id="57" creationId="{1266C060-CFA9-CB47-9468-AD91D46917B7}"/>
          </ac:spMkLst>
        </pc:spChg>
        <pc:spChg chg="add mod">
          <ac:chgData name="Robert Lyon" userId="62cd4683-24f9-4384-bc79-6b6e461c32df" providerId="ADAL" clId="{009C492D-E07A-444A-87E7-4582A31BE917}" dt="2020-01-10T10:39:18.407" v="467" actId="1076"/>
          <ac:spMkLst>
            <pc:docMk/>
            <pc:sldMk cId="2219351395" sldId="258"/>
            <ac:spMk id="58" creationId="{E81F5B90-E1C0-D741-AB66-9C58CBA77BD5}"/>
          </ac:spMkLst>
        </pc:spChg>
        <pc:spChg chg="add mod">
          <ac:chgData name="Robert Lyon" userId="62cd4683-24f9-4384-bc79-6b6e461c32df" providerId="ADAL" clId="{009C492D-E07A-444A-87E7-4582A31BE917}" dt="2020-01-10T11:31:32.369" v="3483" actId="207"/>
          <ac:spMkLst>
            <pc:docMk/>
            <pc:sldMk cId="2219351395" sldId="258"/>
            <ac:spMk id="59" creationId="{9DAB63B1-4507-294D-B0F2-62617B7817DB}"/>
          </ac:spMkLst>
        </pc:spChg>
        <pc:spChg chg="add mod">
          <ac:chgData name="Robert Lyon" userId="62cd4683-24f9-4384-bc79-6b6e461c32df" providerId="ADAL" clId="{009C492D-E07A-444A-87E7-4582A31BE917}" dt="2020-01-10T10:39:18.407" v="467" actId="1076"/>
          <ac:spMkLst>
            <pc:docMk/>
            <pc:sldMk cId="2219351395" sldId="258"/>
            <ac:spMk id="60" creationId="{BF6A5F49-69C6-4443-B5A9-811722C89A3D}"/>
          </ac:spMkLst>
        </pc:spChg>
        <pc:spChg chg="add mod">
          <ac:chgData name="Robert Lyon" userId="62cd4683-24f9-4384-bc79-6b6e461c32df" providerId="ADAL" clId="{009C492D-E07A-444A-87E7-4582A31BE917}" dt="2020-01-10T11:31:14.043" v="3479" actId="207"/>
          <ac:spMkLst>
            <pc:docMk/>
            <pc:sldMk cId="2219351395" sldId="258"/>
            <ac:spMk id="61" creationId="{925B4A0A-DEB1-E34F-9640-9DE9DA2B67F1}"/>
          </ac:spMkLst>
        </pc:spChg>
        <pc:spChg chg="add mod">
          <ac:chgData name="Robert Lyon" userId="62cd4683-24f9-4384-bc79-6b6e461c32df" providerId="ADAL" clId="{009C492D-E07A-444A-87E7-4582A31BE917}" dt="2020-01-10T10:39:18.407" v="467" actId="1076"/>
          <ac:spMkLst>
            <pc:docMk/>
            <pc:sldMk cId="2219351395" sldId="258"/>
            <ac:spMk id="62" creationId="{7931489A-E2F0-8243-B12C-2E29152C9B7A}"/>
          </ac:spMkLst>
        </pc:spChg>
        <pc:spChg chg="add mod">
          <ac:chgData name="Robert Lyon" userId="62cd4683-24f9-4384-bc79-6b6e461c32df" providerId="ADAL" clId="{009C492D-E07A-444A-87E7-4582A31BE917}" dt="2020-01-10T11:31:28.462" v="3482" actId="207"/>
          <ac:spMkLst>
            <pc:docMk/>
            <pc:sldMk cId="2219351395" sldId="258"/>
            <ac:spMk id="63" creationId="{FBB0087D-6204-864B-BF1F-C61356149229}"/>
          </ac:spMkLst>
        </pc:spChg>
        <pc:spChg chg="add mod">
          <ac:chgData name="Robert Lyon" userId="62cd4683-24f9-4384-bc79-6b6e461c32df" providerId="ADAL" clId="{009C492D-E07A-444A-87E7-4582A31BE917}" dt="2020-01-10T10:39:18.407" v="467" actId="1076"/>
          <ac:spMkLst>
            <pc:docMk/>
            <pc:sldMk cId="2219351395" sldId="258"/>
            <ac:spMk id="64" creationId="{C7B129DA-8A13-E24E-B76F-94E456D95B07}"/>
          </ac:spMkLst>
        </pc:spChg>
        <pc:spChg chg="add del mod">
          <ac:chgData name="Robert Lyon" userId="62cd4683-24f9-4384-bc79-6b6e461c32df" providerId="ADAL" clId="{009C492D-E07A-444A-87E7-4582A31BE917}" dt="2020-01-10T11:31:17.173" v="3480" actId="207"/>
          <ac:spMkLst>
            <pc:docMk/>
            <pc:sldMk cId="2219351395" sldId="258"/>
            <ac:spMk id="65" creationId="{18AB4C94-D578-E947-9ECF-B4D8DBC7ACE2}"/>
          </ac:spMkLst>
        </pc:spChg>
        <pc:spChg chg="add mod">
          <ac:chgData name="Robert Lyon" userId="62cd4683-24f9-4384-bc79-6b6e461c32df" providerId="ADAL" clId="{009C492D-E07A-444A-87E7-4582A31BE917}" dt="2020-01-10T10:39:18.407" v="467" actId="1076"/>
          <ac:spMkLst>
            <pc:docMk/>
            <pc:sldMk cId="2219351395" sldId="258"/>
            <ac:spMk id="66" creationId="{459F9D1F-2567-B246-8076-47E3A30475FE}"/>
          </ac:spMkLst>
        </pc:spChg>
        <pc:spChg chg="add del mod">
          <ac:chgData name="Robert Lyon" userId="62cd4683-24f9-4384-bc79-6b6e461c32df" providerId="ADAL" clId="{009C492D-E07A-444A-87E7-4582A31BE917}" dt="2020-01-10T10:33:21.104" v="403" actId="478"/>
          <ac:spMkLst>
            <pc:docMk/>
            <pc:sldMk cId="2219351395" sldId="258"/>
            <ac:spMk id="67" creationId="{0B16EA29-3923-EB4A-B719-69539678FD8A}"/>
          </ac:spMkLst>
        </pc:spChg>
        <pc:spChg chg="add mod">
          <ac:chgData name="Robert Lyon" userId="62cd4683-24f9-4384-bc79-6b6e461c32df" providerId="ADAL" clId="{009C492D-E07A-444A-87E7-4582A31BE917}" dt="2020-01-10T12:49:22.423" v="3536" actId="20577"/>
          <ac:spMkLst>
            <pc:docMk/>
            <pc:sldMk cId="2219351395" sldId="258"/>
            <ac:spMk id="67" creationId="{89FD0952-D36C-3043-9BC7-C66F23546E6E}"/>
          </ac:spMkLst>
        </pc:spChg>
        <pc:spChg chg="add mod">
          <ac:chgData name="Robert Lyon" userId="62cd4683-24f9-4384-bc79-6b6e461c32df" providerId="ADAL" clId="{009C492D-E07A-444A-87E7-4582A31BE917}" dt="2020-01-10T10:59:50.893" v="1356" actId="20577"/>
          <ac:spMkLst>
            <pc:docMk/>
            <pc:sldMk cId="2219351395" sldId="258"/>
            <ac:spMk id="79" creationId="{7A12E246-A91F-9347-A95F-D05D69307C0A}"/>
          </ac:spMkLst>
        </pc:spChg>
        <pc:grpChg chg="add mod">
          <ac:chgData name="Robert Lyon" userId="62cd4683-24f9-4384-bc79-6b6e461c32df" providerId="ADAL" clId="{009C492D-E07A-444A-87E7-4582A31BE917}" dt="2020-01-10T10:39:18.407" v="467" actId="1076"/>
          <ac:grpSpMkLst>
            <pc:docMk/>
            <pc:sldMk cId="2219351395" sldId="258"/>
            <ac:grpSpMk id="42" creationId="{3439FC43-36C0-504B-AC3C-898D38F6A587}"/>
          </ac:grpSpMkLst>
        </pc:grpChg>
        <pc:cxnChg chg="add del mod">
          <ac:chgData name="Robert Lyon" userId="62cd4683-24f9-4384-bc79-6b6e461c32df" providerId="ADAL" clId="{009C492D-E07A-444A-87E7-4582A31BE917}" dt="2020-01-10T10:04:07.153" v="18" actId="478"/>
          <ac:cxnSpMkLst>
            <pc:docMk/>
            <pc:sldMk cId="2219351395" sldId="258"/>
            <ac:cxnSpMk id="5" creationId="{861F02ED-23CC-C64C-91CB-5ACCBA5555F4}"/>
          </ac:cxnSpMkLst>
        </pc:cxnChg>
        <pc:cxnChg chg="add mod">
          <ac:chgData name="Robert Lyon" userId="62cd4683-24f9-4384-bc79-6b6e461c32df" providerId="ADAL" clId="{009C492D-E07A-444A-87E7-4582A31BE917}" dt="2020-01-10T10:25:05.274" v="265" actId="164"/>
          <ac:cxnSpMkLst>
            <pc:docMk/>
            <pc:sldMk cId="2219351395" sldId="258"/>
            <ac:cxnSpMk id="10" creationId="{D5A23C64-FBB7-E044-B3C4-14B41A963B91}"/>
          </ac:cxnSpMkLst>
        </pc:cxnChg>
        <pc:cxnChg chg="add mod">
          <ac:chgData name="Robert Lyon" userId="62cd4683-24f9-4384-bc79-6b6e461c32df" providerId="ADAL" clId="{009C492D-E07A-444A-87E7-4582A31BE917}" dt="2020-01-10T10:25:05.274" v="265" actId="164"/>
          <ac:cxnSpMkLst>
            <pc:docMk/>
            <pc:sldMk cId="2219351395" sldId="258"/>
            <ac:cxnSpMk id="12" creationId="{88780260-9E7B-BE4E-B415-8823C278D01F}"/>
          </ac:cxnSpMkLst>
        </pc:cxnChg>
        <pc:cxnChg chg="add mod">
          <ac:chgData name="Robert Lyon" userId="62cd4683-24f9-4384-bc79-6b6e461c32df" providerId="ADAL" clId="{009C492D-E07A-444A-87E7-4582A31BE917}" dt="2020-01-10T10:25:05.274" v="265" actId="164"/>
          <ac:cxnSpMkLst>
            <pc:docMk/>
            <pc:sldMk cId="2219351395" sldId="258"/>
            <ac:cxnSpMk id="13" creationId="{59F8DBDE-B66C-0947-8BF7-5746D7D0E19B}"/>
          </ac:cxnSpMkLst>
        </pc:cxnChg>
        <pc:cxnChg chg="add mod">
          <ac:chgData name="Robert Lyon" userId="62cd4683-24f9-4384-bc79-6b6e461c32df" providerId="ADAL" clId="{009C492D-E07A-444A-87E7-4582A31BE917}" dt="2020-01-10T10:25:05.274" v="265" actId="164"/>
          <ac:cxnSpMkLst>
            <pc:docMk/>
            <pc:sldMk cId="2219351395" sldId="258"/>
            <ac:cxnSpMk id="26" creationId="{141E0C12-8EA5-614C-9F81-0A4D8027F7DF}"/>
          </ac:cxnSpMkLst>
        </pc:cxnChg>
        <pc:cxnChg chg="add mod">
          <ac:chgData name="Robert Lyon" userId="62cd4683-24f9-4384-bc79-6b6e461c32df" providerId="ADAL" clId="{009C492D-E07A-444A-87E7-4582A31BE917}" dt="2020-01-10T10:25:05.274" v="265" actId="164"/>
          <ac:cxnSpMkLst>
            <pc:docMk/>
            <pc:sldMk cId="2219351395" sldId="258"/>
            <ac:cxnSpMk id="27" creationId="{CE7471ED-C635-BB4F-99F5-5979221CFA56}"/>
          </ac:cxnSpMkLst>
        </pc:cxnChg>
        <pc:cxnChg chg="add mod">
          <ac:chgData name="Robert Lyon" userId="62cd4683-24f9-4384-bc79-6b6e461c32df" providerId="ADAL" clId="{009C492D-E07A-444A-87E7-4582A31BE917}" dt="2020-01-10T10:25:05.274" v="265" actId="164"/>
          <ac:cxnSpMkLst>
            <pc:docMk/>
            <pc:sldMk cId="2219351395" sldId="258"/>
            <ac:cxnSpMk id="28" creationId="{467953BE-4593-0E46-9564-CFCEAFC9E89A}"/>
          </ac:cxnSpMkLst>
        </pc:cxnChg>
        <pc:cxnChg chg="add mod">
          <ac:chgData name="Robert Lyon" userId="62cd4683-24f9-4384-bc79-6b6e461c32df" providerId="ADAL" clId="{009C492D-E07A-444A-87E7-4582A31BE917}" dt="2020-01-10T10:25:05.274" v="265" actId="164"/>
          <ac:cxnSpMkLst>
            <pc:docMk/>
            <pc:sldMk cId="2219351395" sldId="258"/>
            <ac:cxnSpMk id="29" creationId="{4DD48A08-80D8-1B40-AADD-044556B40592}"/>
          </ac:cxnSpMkLst>
        </pc:cxnChg>
        <pc:cxnChg chg="add mod">
          <ac:chgData name="Robert Lyon" userId="62cd4683-24f9-4384-bc79-6b6e461c32df" providerId="ADAL" clId="{009C492D-E07A-444A-87E7-4582A31BE917}" dt="2020-01-10T10:25:05.274" v="265" actId="164"/>
          <ac:cxnSpMkLst>
            <pc:docMk/>
            <pc:sldMk cId="2219351395" sldId="258"/>
            <ac:cxnSpMk id="30" creationId="{28487136-3E17-814D-AC86-B9662EDF40A0}"/>
          </ac:cxnSpMkLst>
        </pc:cxnChg>
        <pc:cxnChg chg="add mod">
          <ac:chgData name="Robert Lyon" userId="62cd4683-24f9-4384-bc79-6b6e461c32df" providerId="ADAL" clId="{009C492D-E07A-444A-87E7-4582A31BE917}" dt="2020-01-10T10:25:05.274" v="265" actId="164"/>
          <ac:cxnSpMkLst>
            <pc:docMk/>
            <pc:sldMk cId="2219351395" sldId="258"/>
            <ac:cxnSpMk id="31" creationId="{244446CD-2456-FC40-9E50-2AA0C236AC26}"/>
          </ac:cxnSpMkLst>
        </pc:cxnChg>
        <pc:cxnChg chg="add mod">
          <ac:chgData name="Robert Lyon" userId="62cd4683-24f9-4384-bc79-6b6e461c32df" providerId="ADAL" clId="{009C492D-E07A-444A-87E7-4582A31BE917}" dt="2020-01-10T10:25:05.274" v="265" actId="164"/>
          <ac:cxnSpMkLst>
            <pc:docMk/>
            <pc:sldMk cId="2219351395" sldId="258"/>
            <ac:cxnSpMk id="32" creationId="{8BF1142E-9DF2-B245-AC26-FFDA354BC38B}"/>
          </ac:cxnSpMkLst>
        </pc:cxnChg>
        <pc:cxnChg chg="add mod">
          <ac:chgData name="Robert Lyon" userId="62cd4683-24f9-4384-bc79-6b6e461c32df" providerId="ADAL" clId="{009C492D-E07A-444A-87E7-4582A31BE917}" dt="2020-01-10T10:25:05.274" v="265" actId="164"/>
          <ac:cxnSpMkLst>
            <pc:docMk/>
            <pc:sldMk cId="2219351395" sldId="258"/>
            <ac:cxnSpMk id="33" creationId="{F500ABC3-5CE1-814D-95A8-616962129DFF}"/>
          </ac:cxnSpMkLst>
        </pc:cxnChg>
        <pc:cxnChg chg="add mod">
          <ac:chgData name="Robert Lyon" userId="62cd4683-24f9-4384-bc79-6b6e461c32df" providerId="ADAL" clId="{009C492D-E07A-444A-87E7-4582A31BE917}" dt="2020-01-10T10:25:05.274" v="265" actId="164"/>
          <ac:cxnSpMkLst>
            <pc:docMk/>
            <pc:sldMk cId="2219351395" sldId="258"/>
            <ac:cxnSpMk id="34" creationId="{837BDA12-F98B-A543-A799-F7506B097CC5}"/>
          </ac:cxnSpMkLst>
        </pc:cxnChg>
        <pc:cxnChg chg="add mod">
          <ac:chgData name="Robert Lyon" userId="62cd4683-24f9-4384-bc79-6b6e461c32df" providerId="ADAL" clId="{009C492D-E07A-444A-87E7-4582A31BE917}" dt="2020-01-10T10:25:05.274" v="265" actId="164"/>
          <ac:cxnSpMkLst>
            <pc:docMk/>
            <pc:sldMk cId="2219351395" sldId="258"/>
            <ac:cxnSpMk id="36" creationId="{AD0F56C0-3DD9-C64B-A510-90012FF3B464}"/>
          </ac:cxnSpMkLst>
        </pc:cxnChg>
        <pc:cxnChg chg="add del mod">
          <ac:chgData name="Robert Lyon" userId="62cd4683-24f9-4384-bc79-6b6e461c32df" providerId="ADAL" clId="{009C492D-E07A-444A-87E7-4582A31BE917}" dt="2020-01-10T10:19:41.933" v="149" actId="478"/>
          <ac:cxnSpMkLst>
            <pc:docMk/>
            <pc:sldMk cId="2219351395" sldId="258"/>
            <ac:cxnSpMk id="38" creationId="{349DFFAB-6483-8F4F-A0B3-0B5D3E7A82CB}"/>
          </ac:cxnSpMkLst>
        </pc:cxnChg>
        <pc:cxnChg chg="add mod">
          <ac:chgData name="Robert Lyon" userId="62cd4683-24f9-4384-bc79-6b6e461c32df" providerId="ADAL" clId="{009C492D-E07A-444A-87E7-4582A31BE917}" dt="2020-01-10T12:48:21.694" v="3515" actId="14100"/>
          <ac:cxnSpMkLst>
            <pc:docMk/>
            <pc:sldMk cId="2219351395" sldId="258"/>
            <ac:cxnSpMk id="53" creationId="{22C18C54-2EB4-FC40-8471-81EB60EAFB16}"/>
          </ac:cxnSpMkLst>
        </pc:cxnChg>
        <pc:cxnChg chg="add mod">
          <ac:chgData name="Robert Lyon" userId="62cd4683-24f9-4384-bc79-6b6e461c32df" providerId="ADAL" clId="{009C492D-E07A-444A-87E7-4582A31BE917}" dt="2020-01-10T10:39:18.407" v="467" actId="1076"/>
          <ac:cxnSpMkLst>
            <pc:docMk/>
            <pc:sldMk cId="2219351395" sldId="258"/>
            <ac:cxnSpMk id="69" creationId="{279FD9B4-923C-B64D-B102-D9E0F3980E16}"/>
          </ac:cxnSpMkLst>
        </pc:cxnChg>
        <pc:cxnChg chg="add del">
          <ac:chgData name="Robert Lyon" userId="62cd4683-24f9-4384-bc79-6b6e461c32df" providerId="ADAL" clId="{009C492D-E07A-444A-87E7-4582A31BE917}" dt="2020-01-10T10:34:15.242" v="422"/>
          <ac:cxnSpMkLst>
            <pc:docMk/>
            <pc:sldMk cId="2219351395" sldId="258"/>
            <ac:cxnSpMk id="72" creationId="{EC0077D0-7830-DB4D-AC5B-FD48385EB9B9}"/>
          </ac:cxnSpMkLst>
        </pc:cxnChg>
        <pc:cxnChg chg="add mod">
          <ac:chgData name="Robert Lyon" userId="62cd4683-24f9-4384-bc79-6b6e461c32df" providerId="ADAL" clId="{009C492D-E07A-444A-87E7-4582A31BE917}" dt="2020-01-10T10:39:18.407" v="467" actId="1076"/>
          <ac:cxnSpMkLst>
            <pc:docMk/>
            <pc:sldMk cId="2219351395" sldId="258"/>
            <ac:cxnSpMk id="74" creationId="{37A80140-CDFD-3D4E-A5D1-0C5A170A724E}"/>
          </ac:cxnSpMkLst>
        </pc:cxnChg>
        <pc:cxnChg chg="add mod">
          <ac:chgData name="Robert Lyon" userId="62cd4683-24f9-4384-bc79-6b6e461c32df" providerId="ADAL" clId="{009C492D-E07A-444A-87E7-4582A31BE917}" dt="2020-01-10T10:39:18.407" v="467" actId="1076"/>
          <ac:cxnSpMkLst>
            <pc:docMk/>
            <pc:sldMk cId="2219351395" sldId="258"/>
            <ac:cxnSpMk id="75" creationId="{D2863F69-86BA-294E-BCEB-1CE0687CCA2D}"/>
          </ac:cxnSpMkLst>
        </pc:cxnChg>
        <pc:cxnChg chg="add mod">
          <ac:chgData name="Robert Lyon" userId="62cd4683-24f9-4384-bc79-6b6e461c32df" providerId="ADAL" clId="{009C492D-E07A-444A-87E7-4582A31BE917}" dt="2020-01-10T10:39:18.407" v="467" actId="1076"/>
          <ac:cxnSpMkLst>
            <pc:docMk/>
            <pc:sldMk cId="2219351395" sldId="258"/>
            <ac:cxnSpMk id="76" creationId="{239CC4C5-2096-CA49-B926-CF8ADA992A1C}"/>
          </ac:cxnSpMkLst>
        </pc:cxnChg>
        <pc:cxnChg chg="add mod">
          <ac:chgData name="Robert Lyon" userId="62cd4683-24f9-4384-bc79-6b6e461c32df" providerId="ADAL" clId="{009C492D-E07A-444A-87E7-4582A31BE917}" dt="2020-01-10T10:39:18.407" v="467" actId="1076"/>
          <ac:cxnSpMkLst>
            <pc:docMk/>
            <pc:sldMk cId="2219351395" sldId="258"/>
            <ac:cxnSpMk id="77" creationId="{56F9A88A-2E54-C448-BEE8-3D97993F9B66}"/>
          </ac:cxnSpMkLst>
        </pc:cxnChg>
        <pc:cxnChg chg="add mod">
          <ac:chgData name="Robert Lyon" userId="62cd4683-24f9-4384-bc79-6b6e461c32df" providerId="ADAL" clId="{009C492D-E07A-444A-87E7-4582A31BE917}" dt="2020-01-10T10:39:18.407" v="467" actId="1076"/>
          <ac:cxnSpMkLst>
            <pc:docMk/>
            <pc:sldMk cId="2219351395" sldId="258"/>
            <ac:cxnSpMk id="78" creationId="{8FAC0F56-A614-1845-A835-B98ADF80CCEF}"/>
          </ac:cxnSpMkLst>
        </pc:cxnChg>
        <pc:cxnChg chg="add mod">
          <ac:chgData name="Robert Lyon" userId="62cd4683-24f9-4384-bc79-6b6e461c32df" providerId="ADAL" clId="{009C492D-E07A-444A-87E7-4582A31BE917}" dt="2020-01-10T10:59:44.744" v="1344" actId="1076"/>
          <ac:cxnSpMkLst>
            <pc:docMk/>
            <pc:sldMk cId="2219351395" sldId="258"/>
            <ac:cxnSpMk id="80" creationId="{EB6E9F34-42C0-8240-B9D4-2EC81E5982A0}"/>
          </ac:cxnSpMkLst>
        </pc:cxnChg>
      </pc:sldChg>
      <pc:sldChg chg="addSp delSp modSp setBg">
        <pc:chgData name="Robert Lyon" userId="62cd4683-24f9-4384-bc79-6b6e461c32df" providerId="ADAL" clId="{009C492D-E07A-444A-87E7-4582A31BE917}" dt="2020-01-10T13:50:02.899" v="6964" actId="20577"/>
        <pc:sldMkLst>
          <pc:docMk/>
          <pc:sldMk cId="2758663638" sldId="259"/>
        </pc:sldMkLst>
        <pc:spChg chg="mod">
          <ac:chgData name="Robert Lyon" userId="62cd4683-24f9-4384-bc79-6b6e461c32df" providerId="ADAL" clId="{009C492D-E07A-444A-87E7-4582A31BE917}" dt="2020-01-10T11:02:23.394" v="1384" actId="20577"/>
          <ac:spMkLst>
            <pc:docMk/>
            <pc:sldMk cId="2758663638" sldId="259"/>
            <ac:spMk id="2" creationId="{695EB2FC-56E2-4E16-8001-BC231118D590}"/>
          </ac:spMkLst>
        </pc:spChg>
        <pc:spChg chg="mod">
          <ac:chgData name="Robert Lyon" userId="62cd4683-24f9-4384-bc79-6b6e461c32df" providerId="ADAL" clId="{009C492D-E07A-444A-87E7-4582A31BE917}" dt="2020-01-10T13:50:02.899" v="6964" actId="20577"/>
          <ac:spMkLst>
            <pc:docMk/>
            <pc:sldMk cId="2758663638" sldId="259"/>
            <ac:spMk id="3" creationId="{3C6972D9-C817-480B-A565-DAAF6EA67D49}"/>
          </ac:spMkLst>
        </pc:spChg>
        <pc:spChg chg="add del">
          <ac:chgData name="Robert Lyon" userId="62cd4683-24f9-4384-bc79-6b6e461c32df" providerId="ADAL" clId="{009C492D-E07A-444A-87E7-4582A31BE917}" dt="2020-01-10T11:02:51.175" v="1387"/>
          <ac:spMkLst>
            <pc:docMk/>
            <pc:sldMk cId="2758663638" sldId="259"/>
            <ac:spMk id="4" creationId="{C29C2062-8FED-704C-922C-6D885C78B0E0}"/>
          </ac:spMkLst>
        </pc:spChg>
        <pc:spChg chg="add del">
          <ac:chgData name="Robert Lyon" userId="62cd4683-24f9-4384-bc79-6b6e461c32df" providerId="ADAL" clId="{009C492D-E07A-444A-87E7-4582A31BE917}" dt="2020-01-10T11:02:56.823" v="1389"/>
          <ac:spMkLst>
            <pc:docMk/>
            <pc:sldMk cId="2758663638" sldId="259"/>
            <ac:spMk id="5" creationId="{E4258989-53C6-D847-A419-A369A78EF5F1}"/>
          </ac:spMkLst>
        </pc:spChg>
        <pc:picChg chg="add del">
          <ac:chgData name="Robert Lyon" userId="62cd4683-24f9-4384-bc79-6b6e461c32df" providerId="ADAL" clId="{009C492D-E07A-444A-87E7-4582A31BE917}" dt="2020-01-10T11:02:51.175" v="1387"/>
          <ac:picMkLst>
            <pc:docMk/>
            <pc:sldMk cId="2758663638" sldId="259"/>
            <ac:picMk id="2051" creationId="{E9B4285C-9D63-614C-90D3-A5AA4014948A}"/>
          </ac:picMkLst>
        </pc:picChg>
        <pc:picChg chg="add del">
          <ac:chgData name="Robert Lyon" userId="62cd4683-24f9-4384-bc79-6b6e461c32df" providerId="ADAL" clId="{009C492D-E07A-444A-87E7-4582A31BE917}" dt="2020-01-10T11:02:56.823" v="1389"/>
          <ac:picMkLst>
            <pc:docMk/>
            <pc:sldMk cId="2758663638" sldId="259"/>
            <ac:picMk id="2053" creationId="{18D129B2-EA9F-314E-AD4D-2B539B6E3C88}"/>
          </ac:picMkLst>
        </pc:picChg>
      </pc:sldChg>
      <pc:sldChg chg="addSp delSp modSp ord">
        <pc:chgData name="Robert Lyon" userId="62cd4683-24f9-4384-bc79-6b6e461c32df" providerId="ADAL" clId="{009C492D-E07A-444A-87E7-4582A31BE917}" dt="2020-01-13T17:31:13.639" v="8738" actId="20577"/>
        <pc:sldMkLst>
          <pc:docMk/>
          <pc:sldMk cId="1972704736" sldId="260"/>
        </pc:sldMkLst>
        <pc:spChg chg="mod">
          <ac:chgData name="Robert Lyon" userId="62cd4683-24f9-4384-bc79-6b6e461c32df" providerId="ADAL" clId="{009C492D-E07A-444A-87E7-4582A31BE917}" dt="2020-01-10T14:16:33.845" v="7092" actId="20577"/>
          <ac:spMkLst>
            <pc:docMk/>
            <pc:sldMk cId="1972704736" sldId="260"/>
            <ac:spMk id="2" creationId="{695EB2FC-56E2-4E16-8001-BC231118D590}"/>
          </ac:spMkLst>
        </pc:spChg>
        <pc:spChg chg="del">
          <ac:chgData name="Robert Lyon" userId="62cd4683-24f9-4384-bc79-6b6e461c32df" providerId="ADAL" clId="{009C492D-E07A-444A-87E7-4582A31BE917}" dt="2020-01-10T14:22:07.121" v="7093"/>
          <ac:spMkLst>
            <pc:docMk/>
            <pc:sldMk cId="1972704736" sldId="260"/>
            <ac:spMk id="3" creationId="{3C6972D9-C817-480B-A565-DAAF6EA67D49}"/>
          </ac:spMkLst>
        </pc:spChg>
        <pc:spChg chg="add mod">
          <ac:chgData name="Robert Lyon" userId="62cd4683-24f9-4384-bc79-6b6e461c32df" providerId="ADAL" clId="{009C492D-E07A-444A-87E7-4582A31BE917}" dt="2020-01-13T17:31:13.639" v="8738" actId="20577"/>
          <ac:spMkLst>
            <pc:docMk/>
            <pc:sldMk cId="1972704736" sldId="260"/>
            <ac:spMk id="8" creationId="{EF72A5A6-B1B0-1F46-AB8A-438C2AC786AA}"/>
          </ac:spMkLst>
        </pc:spChg>
        <pc:spChg chg="add mod">
          <ac:chgData name="Robert Lyon" userId="62cd4683-24f9-4384-bc79-6b6e461c32df" providerId="ADAL" clId="{009C492D-E07A-444A-87E7-4582A31BE917}" dt="2020-01-10T14:29:46.338" v="7281" actId="207"/>
          <ac:spMkLst>
            <pc:docMk/>
            <pc:sldMk cId="1972704736" sldId="260"/>
            <ac:spMk id="9" creationId="{7497D0B1-4ACC-4241-831E-E3B624E326B5}"/>
          </ac:spMkLst>
        </pc:spChg>
        <pc:picChg chg="add mod">
          <ac:chgData name="Robert Lyon" userId="62cd4683-24f9-4384-bc79-6b6e461c32df" providerId="ADAL" clId="{009C492D-E07A-444A-87E7-4582A31BE917}" dt="2020-01-10T14:27:10.424" v="7107" actId="1076"/>
          <ac:picMkLst>
            <pc:docMk/>
            <pc:sldMk cId="1972704736" sldId="260"/>
            <ac:picMk id="5" creationId="{2E2B29F7-51DE-5B44-BA8C-E073569A22F2}"/>
          </ac:picMkLst>
        </pc:picChg>
        <pc:picChg chg="add mod">
          <ac:chgData name="Robert Lyon" userId="62cd4683-24f9-4384-bc79-6b6e461c32df" providerId="ADAL" clId="{009C492D-E07A-444A-87E7-4582A31BE917}" dt="2020-01-10T14:25:46.349" v="7106" actId="1076"/>
          <ac:picMkLst>
            <pc:docMk/>
            <pc:sldMk cId="1972704736" sldId="260"/>
            <ac:picMk id="7" creationId="{A82FD46C-A5E3-D649-AA86-04DF2019AC57}"/>
          </ac:picMkLst>
        </pc:picChg>
      </pc:sldChg>
      <pc:sldChg chg="ord">
        <pc:chgData name="Robert Lyon" userId="62cd4683-24f9-4384-bc79-6b6e461c32df" providerId="ADAL" clId="{009C492D-E07A-444A-87E7-4582A31BE917}" dt="2020-01-10T14:32:28.061" v="7285"/>
        <pc:sldMkLst>
          <pc:docMk/>
          <pc:sldMk cId="158878787" sldId="261"/>
        </pc:sldMkLst>
      </pc:sldChg>
      <pc:sldChg chg="del ord">
        <pc:chgData name="Robert Lyon" userId="62cd4683-24f9-4384-bc79-6b6e461c32df" providerId="ADAL" clId="{009C492D-E07A-444A-87E7-4582A31BE917}" dt="2020-01-10T14:37:57.355" v="7334" actId="2696"/>
        <pc:sldMkLst>
          <pc:docMk/>
          <pc:sldMk cId="4062295271" sldId="262"/>
        </pc:sldMkLst>
      </pc:sldChg>
      <pc:sldChg chg="addSp modSp ord">
        <pc:chgData name="Robert Lyon" userId="62cd4683-24f9-4384-bc79-6b6e461c32df" providerId="ADAL" clId="{009C492D-E07A-444A-87E7-4582A31BE917}" dt="2020-01-10T14:34:54.336" v="7331" actId="14861"/>
        <pc:sldMkLst>
          <pc:docMk/>
          <pc:sldMk cId="1098771723" sldId="263"/>
        </pc:sldMkLst>
        <pc:spChg chg="mod">
          <ac:chgData name="Robert Lyon" userId="62cd4683-24f9-4384-bc79-6b6e461c32df" providerId="ADAL" clId="{009C492D-E07A-444A-87E7-4582A31BE917}" dt="2020-01-10T14:33:59.917" v="7323" actId="20577"/>
          <ac:spMkLst>
            <pc:docMk/>
            <pc:sldMk cId="1098771723" sldId="263"/>
            <ac:spMk id="2" creationId="{695EB2FC-56E2-4E16-8001-BC231118D590}"/>
          </ac:spMkLst>
        </pc:spChg>
        <pc:spChg chg="mod">
          <ac:chgData name="Robert Lyon" userId="62cd4683-24f9-4384-bc79-6b6e461c32df" providerId="ADAL" clId="{009C492D-E07A-444A-87E7-4582A31BE917}" dt="2020-01-10T14:34:42.406" v="7330" actId="14100"/>
          <ac:spMkLst>
            <pc:docMk/>
            <pc:sldMk cId="1098771723" sldId="263"/>
            <ac:spMk id="3" creationId="{3C6972D9-C817-480B-A565-DAAF6EA67D49}"/>
          </ac:spMkLst>
        </pc:spChg>
        <pc:grpChg chg="add mod">
          <ac:chgData name="Robert Lyon" userId="62cd4683-24f9-4384-bc79-6b6e461c32df" providerId="ADAL" clId="{009C492D-E07A-444A-87E7-4582A31BE917}" dt="2020-01-10T14:34:54.336" v="7331" actId="14861"/>
          <ac:grpSpMkLst>
            <pc:docMk/>
            <pc:sldMk cId="1098771723" sldId="263"/>
            <ac:grpSpMk id="4" creationId="{F30E9E89-FADB-894E-BDC8-8AF8A9815DE8}"/>
          </ac:grpSpMkLst>
        </pc:grpChg>
        <pc:grpChg chg="add mod">
          <ac:chgData name="Robert Lyon" userId="62cd4683-24f9-4384-bc79-6b6e461c32df" providerId="ADAL" clId="{009C492D-E07A-444A-87E7-4582A31BE917}" dt="2020-01-10T14:34:54.336" v="7331" actId="14861"/>
          <ac:grpSpMkLst>
            <pc:docMk/>
            <pc:sldMk cId="1098771723" sldId="263"/>
            <ac:grpSpMk id="7" creationId="{E6AB4EE1-8E8A-BD42-BA3F-168BAEA9BE8C}"/>
          </ac:grpSpMkLst>
        </pc:grpChg>
        <pc:grpChg chg="add mod">
          <ac:chgData name="Robert Lyon" userId="62cd4683-24f9-4384-bc79-6b6e461c32df" providerId="ADAL" clId="{009C492D-E07A-444A-87E7-4582A31BE917}" dt="2020-01-10T14:34:54.336" v="7331" actId="14861"/>
          <ac:grpSpMkLst>
            <pc:docMk/>
            <pc:sldMk cId="1098771723" sldId="263"/>
            <ac:grpSpMk id="19" creationId="{FA4632AF-8B46-E045-A85D-FDFB96952FC1}"/>
          </ac:grpSpMkLst>
        </pc:grpChg>
        <pc:grpChg chg="add mod">
          <ac:chgData name="Robert Lyon" userId="62cd4683-24f9-4384-bc79-6b6e461c32df" providerId="ADAL" clId="{009C492D-E07A-444A-87E7-4582A31BE917}" dt="2020-01-10T14:34:54.336" v="7331" actId="14861"/>
          <ac:grpSpMkLst>
            <pc:docMk/>
            <pc:sldMk cId="1098771723" sldId="263"/>
            <ac:grpSpMk id="28" creationId="{DB88E4E0-7A73-D64A-8ACE-0B7F84336D1C}"/>
          </ac:grpSpMkLst>
        </pc:grpChg>
      </pc:sldChg>
      <pc:sldChg chg="del">
        <pc:chgData name="Robert Lyon" userId="62cd4683-24f9-4384-bc79-6b6e461c32df" providerId="ADAL" clId="{009C492D-E07A-444A-87E7-4582A31BE917}" dt="2020-01-10T14:37:57.363" v="7335" actId="2696"/>
        <pc:sldMkLst>
          <pc:docMk/>
          <pc:sldMk cId="232218677" sldId="264"/>
        </pc:sldMkLst>
      </pc:sldChg>
      <pc:sldChg chg="ord">
        <pc:chgData name="Robert Lyon" userId="62cd4683-24f9-4384-bc79-6b6e461c32df" providerId="ADAL" clId="{009C492D-E07A-444A-87E7-4582A31BE917}" dt="2020-01-10T14:32:30.671" v="7286"/>
        <pc:sldMkLst>
          <pc:docMk/>
          <pc:sldMk cId="2299524010" sldId="265"/>
        </pc:sldMkLst>
      </pc:sldChg>
      <pc:sldChg chg="ord">
        <pc:chgData name="Robert Lyon" userId="62cd4683-24f9-4384-bc79-6b6e461c32df" providerId="ADAL" clId="{009C492D-E07A-444A-87E7-4582A31BE917}" dt="2020-01-10T14:32:33.810" v="7287"/>
        <pc:sldMkLst>
          <pc:docMk/>
          <pc:sldMk cId="2024342030" sldId="266"/>
        </pc:sldMkLst>
      </pc:sldChg>
      <pc:sldChg chg="ord">
        <pc:chgData name="Robert Lyon" userId="62cd4683-24f9-4384-bc79-6b6e461c32df" providerId="ADAL" clId="{009C492D-E07A-444A-87E7-4582A31BE917}" dt="2020-01-10T14:32:36.044" v="7288"/>
        <pc:sldMkLst>
          <pc:docMk/>
          <pc:sldMk cId="679739413" sldId="267"/>
        </pc:sldMkLst>
      </pc:sldChg>
      <pc:sldChg chg="del">
        <pc:chgData name="Robert Lyon" userId="62cd4683-24f9-4384-bc79-6b6e461c32df" providerId="ADAL" clId="{009C492D-E07A-444A-87E7-4582A31BE917}" dt="2020-01-10T14:37:57.369" v="7336" actId="2696"/>
        <pc:sldMkLst>
          <pc:docMk/>
          <pc:sldMk cId="2819601547" sldId="268"/>
        </pc:sldMkLst>
      </pc:sldChg>
      <pc:sldChg chg="del">
        <pc:chgData name="Robert Lyon" userId="62cd4683-24f9-4384-bc79-6b6e461c32df" providerId="ADAL" clId="{009C492D-E07A-444A-87E7-4582A31BE917}" dt="2020-01-10T14:37:57.375" v="7337" actId="2696"/>
        <pc:sldMkLst>
          <pc:docMk/>
          <pc:sldMk cId="2803454132" sldId="269"/>
        </pc:sldMkLst>
      </pc:sldChg>
      <pc:sldChg chg="addSp delSp modSp ord modAnim">
        <pc:chgData name="Robert Lyon" userId="62cd4683-24f9-4384-bc79-6b6e461c32df" providerId="ADAL" clId="{009C492D-E07A-444A-87E7-4582A31BE917}" dt="2020-01-10T14:40:44.723" v="7430"/>
        <pc:sldMkLst>
          <pc:docMk/>
          <pc:sldMk cId="4005565886" sldId="270"/>
        </pc:sldMkLst>
        <pc:spChg chg="mod">
          <ac:chgData name="Robert Lyon" userId="62cd4683-24f9-4384-bc79-6b6e461c32df" providerId="ADAL" clId="{009C492D-E07A-444A-87E7-4582A31BE917}" dt="2020-01-10T14:39:39.198" v="7395" actId="20577"/>
          <ac:spMkLst>
            <pc:docMk/>
            <pc:sldMk cId="4005565886" sldId="270"/>
            <ac:spMk id="2" creationId="{695EB2FC-56E2-4E16-8001-BC231118D590}"/>
          </ac:spMkLst>
        </pc:spChg>
        <pc:spChg chg="mod">
          <ac:chgData name="Robert Lyon" userId="62cd4683-24f9-4384-bc79-6b6e461c32df" providerId="ADAL" clId="{009C492D-E07A-444A-87E7-4582A31BE917}" dt="2020-01-10T14:40:36.879" v="7428" actId="207"/>
          <ac:spMkLst>
            <pc:docMk/>
            <pc:sldMk cId="4005565886" sldId="270"/>
            <ac:spMk id="3" creationId="{3C6972D9-C817-480B-A565-DAAF6EA67D49}"/>
          </ac:spMkLst>
        </pc:spChg>
        <pc:spChg chg="add del mod">
          <ac:chgData name="Robert Lyon" userId="62cd4683-24f9-4384-bc79-6b6e461c32df" providerId="ADAL" clId="{009C492D-E07A-444A-87E7-4582A31BE917}" dt="2020-01-10T14:40:21.847" v="7401" actId="478"/>
          <ac:spMkLst>
            <pc:docMk/>
            <pc:sldMk cId="4005565886" sldId="270"/>
            <ac:spMk id="4" creationId="{EFC80A1F-B62A-2B4A-B21A-A6FB2AF6087F}"/>
          </ac:spMkLst>
        </pc:spChg>
      </pc:sldChg>
      <pc:sldChg chg="del">
        <pc:chgData name="Robert Lyon" userId="62cd4683-24f9-4384-bc79-6b6e461c32df" providerId="ADAL" clId="{009C492D-E07A-444A-87E7-4582A31BE917}" dt="2020-01-10T14:37:57.381" v="7338" actId="2696"/>
        <pc:sldMkLst>
          <pc:docMk/>
          <pc:sldMk cId="2140900628" sldId="271"/>
        </pc:sldMkLst>
      </pc:sldChg>
      <pc:sldChg chg="del">
        <pc:chgData name="Robert Lyon" userId="62cd4683-24f9-4384-bc79-6b6e461c32df" providerId="ADAL" clId="{009C492D-E07A-444A-87E7-4582A31BE917}" dt="2020-01-10T14:37:57.386" v="7339" actId="2696"/>
        <pc:sldMkLst>
          <pc:docMk/>
          <pc:sldMk cId="2496639957" sldId="272"/>
        </pc:sldMkLst>
      </pc:sldChg>
      <pc:sldChg chg="del">
        <pc:chgData name="Robert Lyon" userId="62cd4683-24f9-4384-bc79-6b6e461c32df" providerId="ADAL" clId="{009C492D-E07A-444A-87E7-4582A31BE917}" dt="2020-01-10T14:37:57.392" v="7340" actId="2696"/>
        <pc:sldMkLst>
          <pc:docMk/>
          <pc:sldMk cId="2572294461" sldId="273"/>
        </pc:sldMkLst>
      </pc:sldChg>
      <pc:sldChg chg="del">
        <pc:chgData name="Robert Lyon" userId="62cd4683-24f9-4384-bc79-6b6e461c32df" providerId="ADAL" clId="{009C492D-E07A-444A-87E7-4582A31BE917}" dt="2020-01-10T14:37:57.397" v="7341" actId="2696"/>
        <pc:sldMkLst>
          <pc:docMk/>
          <pc:sldMk cId="12350201" sldId="274"/>
        </pc:sldMkLst>
      </pc:sldChg>
      <pc:sldChg chg="del">
        <pc:chgData name="Robert Lyon" userId="62cd4683-24f9-4384-bc79-6b6e461c32df" providerId="ADAL" clId="{009C492D-E07A-444A-87E7-4582A31BE917}" dt="2020-01-10T14:37:57.403" v="7342" actId="2696"/>
        <pc:sldMkLst>
          <pc:docMk/>
          <pc:sldMk cId="335786893" sldId="275"/>
        </pc:sldMkLst>
      </pc:sldChg>
      <pc:sldChg chg="del">
        <pc:chgData name="Robert Lyon" userId="62cd4683-24f9-4384-bc79-6b6e461c32df" providerId="ADAL" clId="{009C492D-E07A-444A-87E7-4582A31BE917}" dt="2020-01-10T14:37:57.408" v="7343" actId="2696"/>
        <pc:sldMkLst>
          <pc:docMk/>
          <pc:sldMk cId="2907858146" sldId="276"/>
        </pc:sldMkLst>
      </pc:sldChg>
      <pc:sldChg chg="del">
        <pc:chgData name="Robert Lyon" userId="62cd4683-24f9-4384-bc79-6b6e461c32df" providerId="ADAL" clId="{009C492D-E07A-444A-87E7-4582A31BE917}" dt="2020-01-10T14:37:57.413" v="7344" actId="2696"/>
        <pc:sldMkLst>
          <pc:docMk/>
          <pc:sldMk cId="3039686458" sldId="277"/>
        </pc:sldMkLst>
      </pc:sldChg>
      <pc:sldChg chg="del">
        <pc:chgData name="Robert Lyon" userId="62cd4683-24f9-4384-bc79-6b6e461c32df" providerId="ADAL" clId="{009C492D-E07A-444A-87E7-4582A31BE917}" dt="2020-01-10T14:37:57.418" v="7345" actId="2696"/>
        <pc:sldMkLst>
          <pc:docMk/>
          <pc:sldMk cId="147283824" sldId="278"/>
        </pc:sldMkLst>
      </pc:sldChg>
      <pc:sldChg chg="del">
        <pc:chgData name="Robert Lyon" userId="62cd4683-24f9-4384-bc79-6b6e461c32df" providerId="ADAL" clId="{009C492D-E07A-444A-87E7-4582A31BE917}" dt="2020-01-10T14:37:57.423" v="7346" actId="2696"/>
        <pc:sldMkLst>
          <pc:docMk/>
          <pc:sldMk cId="1013379120" sldId="279"/>
        </pc:sldMkLst>
      </pc:sldChg>
      <pc:sldChg chg="del">
        <pc:chgData name="Robert Lyon" userId="62cd4683-24f9-4384-bc79-6b6e461c32df" providerId="ADAL" clId="{009C492D-E07A-444A-87E7-4582A31BE917}" dt="2020-01-10T14:37:57.436" v="7347" actId="2696"/>
        <pc:sldMkLst>
          <pc:docMk/>
          <pc:sldMk cId="3263642037" sldId="280"/>
        </pc:sldMkLst>
      </pc:sldChg>
      <pc:sldChg chg="addSp delSp modSp add">
        <pc:chgData name="Robert Lyon" userId="62cd4683-24f9-4384-bc79-6b6e461c32df" providerId="ADAL" clId="{009C492D-E07A-444A-87E7-4582A31BE917}" dt="2020-01-10T11:28:58.488" v="3462" actId="5793"/>
        <pc:sldMkLst>
          <pc:docMk/>
          <pc:sldMk cId="2700732885" sldId="281"/>
        </pc:sldMkLst>
        <pc:spChg chg="mod">
          <ac:chgData name="Robert Lyon" userId="62cd4683-24f9-4384-bc79-6b6e461c32df" providerId="ADAL" clId="{009C492D-E07A-444A-87E7-4582A31BE917}" dt="2020-01-10T11:17:31.315" v="2743" actId="20577"/>
          <ac:spMkLst>
            <pc:docMk/>
            <pc:sldMk cId="2700732885" sldId="281"/>
            <ac:spMk id="2" creationId="{695EB2FC-56E2-4E16-8001-BC231118D590}"/>
          </ac:spMkLst>
        </pc:spChg>
        <pc:spChg chg="mod">
          <ac:chgData name="Robert Lyon" userId="62cd4683-24f9-4384-bc79-6b6e461c32df" providerId="ADAL" clId="{009C492D-E07A-444A-87E7-4582A31BE917}" dt="2020-01-10T11:28:58.488" v="3462" actId="5793"/>
          <ac:spMkLst>
            <pc:docMk/>
            <pc:sldMk cId="2700732885" sldId="281"/>
            <ac:spMk id="3" creationId="{3C6972D9-C817-480B-A565-DAAF6EA67D49}"/>
          </ac:spMkLst>
        </pc:spChg>
        <pc:graphicFrameChg chg="add del mod modGraphic">
          <ac:chgData name="Robert Lyon" userId="62cd4683-24f9-4384-bc79-6b6e461c32df" providerId="ADAL" clId="{009C492D-E07A-444A-87E7-4582A31BE917}" dt="2020-01-10T11:28:32.125" v="3391" actId="478"/>
          <ac:graphicFrameMkLst>
            <pc:docMk/>
            <pc:sldMk cId="2700732885" sldId="281"/>
            <ac:graphicFrameMk id="4" creationId="{78589599-26EA-D44E-8B71-952C2D918C94}"/>
          </ac:graphicFrameMkLst>
        </pc:graphicFrameChg>
      </pc:sldChg>
      <pc:sldChg chg="modSp add">
        <pc:chgData name="Robert Lyon" userId="62cd4683-24f9-4384-bc79-6b6e461c32df" providerId="ADAL" clId="{009C492D-E07A-444A-87E7-4582A31BE917}" dt="2020-01-10T12:53:52.276" v="3543" actId="20577"/>
        <pc:sldMkLst>
          <pc:docMk/>
          <pc:sldMk cId="1569291848" sldId="282"/>
        </pc:sldMkLst>
        <pc:spChg chg="mod">
          <ac:chgData name="Robert Lyon" userId="62cd4683-24f9-4384-bc79-6b6e461c32df" providerId="ADAL" clId="{009C492D-E07A-444A-87E7-4582A31BE917}" dt="2020-01-10T10:40:40.087" v="486" actId="20577"/>
          <ac:spMkLst>
            <pc:docMk/>
            <pc:sldMk cId="1569291848" sldId="282"/>
            <ac:spMk id="2" creationId="{695EB2FC-56E2-4E16-8001-BC231118D590}"/>
          </ac:spMkLst>
        </pc:spChg>
        <pc:spChg chg="mod">
          <ac:chgData name="Robert Lyon" userId="62cd4683-24f9-4384-bc79-6b6e461c32df" providerId="ADAL" clId="{009C492D-E07A-444A-87E7-4582A31BE917}" dt="2020-01-10T12:53:52.276" v="3543" actId="20577"/>
          <ac:spMkLst>
            <pc:docMk/>
            <pc:sldMk cId="1569291848" sldId="282"/>
            <ac:spMk id="3" creationId="{3C6972D9-C817-480B-A565-DAAF6EA67D49}"/>
          </ac:spMkLst>
        </pc:spChg>
      </pc:sldChg>
      <pc:sldChg chg="addSp delSp modSp add">
        <pc:chgData name="Robert Lyon" userId="62cd4683-24f9-4384-bc79-6b6e461c32df" providerId="ADAL" clId="{009C492D-E07A-444A-87E7-4582A31BE917}" dt="2020-01-10T11:01:20.808" v="1364" actId="207"/>
        <pc:sldMkLst>
          <pc:docMk/>
          <pc:sldMk cId="2500014584" sldId="283"/>
        </pc:sldMkLst>
        <pc:spChg chg="mod">
          <ac:chgData name="Robert Lyon" userId="62cd4683-24f9-4384-bc79-6b6e461c32df" providerId="ADAL" clId="{009C492D-E07A-444A-87E7-4582A31BE917}" dt="2020-01-10T10:44:56.497" v="992" actId="20577"/>
          <ac:spMkLst>
            <pc:docMk/>
            <pc:sldMk cId="2500014584" sldId="283"/>
            <ac:spMk id="2" creationId="{695EB2FC-56E2-4E16-8001-BC231118D590}"/>
          </ac:spMkLst>
        </pc:spChg>
        <pc:spChg chg="mod">
          <ac:chgData name="Robert Lyon" userId="62cd4683-24f9-4384-bc79-6b6e461c32df" providerId="ADAL" clId="{009C492D-E07A-444A-87E7-4582A31BE917}" dt="2020-01-10T11:01:20.808" v="1364" actId="207"/>
          <ac:spMkLst>
            <pc:docMk/>
            <pc:sldMk cId="2500014584" sldId="283"/>
            <ac:spMk id="3" creationId="{3C6972D9-C817-480B-A565-DAAF6EA67D49}"/>
          </ac:spMkLst>
        </pc:spChg>
        <pc:graphicFrameChg chg="add del">
          <ac:chgData name="Robert Lyon" userId="62cd4683-24f9-4384-bc79-6b6e461c32df" providerId="ADAL" clId="{009C492D-E07A-444A-87E7-4582A31BE917}" dt="2020-01-10T10:47:11.940" v="1037"/>
          <ac:graphicFrameMkLst>
            <pc:docMk/>
            <pc:sldMk cId="2500014584" sldId="283"/>
            <ac:graphicFrameMk id="4" creationId="{F728FB04-9AD0-C248-87B2-564A5AE7177C}"/>
          </ac:graphicFrameMkLst>
        </pc:graphicFrameChg>
        <pc:graphicFrameChg chg="add mod modGraphic">
          <ac:chgData name="Robert Lyon" userId="62cd4683-24f9-4384-bc79-6b6e461c32df" providerId="ADAL" clId="{009C492D-E07A-444A-87E7-4582A31BE917}" dt="2020-01-10T10:58:40.177" v="1315" actId="1076"/>
          <ac:graphicFrameMkLst>
            <pc:docMk/>
            <pc:sldMk cId="2500014584" sldId="283"/>
            <ac:graphicFrameMk id="5" creationId="{83AD75CA-1FB8-A446-A3F2-C97E1FCCF722}"/>
          </ac:graphicFrameMkLst>
        </pc:graphicFrameChg>
      </pc:sldChg>
      <pc:sldChg chg="addSp delSp modSp add ord modAnim">
        <pc:chgData name="Robert Lyon" userId="62cd4683-24f9-4384-bc79-6b6e461c32df" providerId="ADAL" clId="{009C492D-E07A-444A-87E7-4582A31BE917}" dt="2020-01-10T13:19:53.558" v="4926" actId="20577"/>
        <pc:sldMkLst>
          <pc:docMk/>
          <pc:sldMk cId="2256367981" sldId="284"/>
        </pc:sldMkLst>
        <pc:spChg chg="mod">
          <ac:chgData name="Robert Lyon" userId="62cd4683-24f9-4384-bc79-6b6e461c32df" providerId="ADAL" clId="{009C492D-E07A-444A-87E7-4582A31BE917}" dt="2020-01-10T11:08:08.660" v="1524" actId="20577"/>
          <ac:spMkLst>
            <pc:docMk/>
            <pc:sldMk cId="2256367981" sldId="284"/>
            <ac:spMk id="2" creationId="{695EB2FC-56E2-4E16-8001-BC231118D590}"/>
          </ac:spMkLst>
        </pc:spChg>
        <pc:spChg chg="mod">
          <ac:chgData name="Robert Lyon" userId="62cd4683-24f9-4384-bc79-6b6e461c32df" providerId="ADAL" clId="{009C492D-E07A-444A-87E7-4582A31BE917}" dt="2020-01-10T13:10:52.524" v="3962" actId="1076"/>
          <ac:spMkLst>
            <pc:docMk/>
            <pc:sldMk cId="2256367981" sldId="284"/>
            <ac:spMk id="3" creationId="{3C6972D9-C817-480B-A565-DAAF6EA67D49}"/>
          </ac:spMkLst>
        </pc:spChg>
        <pc:spChg chg="add mod">
          <ac:chgData name="Robert Lyon" userId="62cd4683-24f9-4384-bc79-6b6e461c32df" providerId="ADAL" clId="{009C492D-E07A-444A-87E7-4582A31BE917}" dt="2020-01-10T13:10:57.809" v="3963" actId="164"/>
          <ac:spMkLst>
            <pc:docMk/>
            <pc:sldMk cId="2256367981" sldId="284"/>
            <ac:spMk id="6" creationId="{958A6494-2527-774C-857F-20EFE4D89290}"/>
          </ac:spMkLst>
        </pc:spChg>
        <pc:spChg chg="add mod">
          <ac:chgData name="Robert Lyon" userId="62cd4683-24f9-4384-bc79-6b6e461c32df" providerId="ADAL" clId="{009C492D-E07A-444A-87E7-4582A31BE917}" dt="2020-01-10T13:10:57.809" v="3963" actId="164"/>
          <ac:spMkLst>
            <pc:docMk/>
            <pc:sldMk cId="2256367981" sldId="284"/>
            <ac:spMk id="9" creationId="{F58A83C1-435C-0643-B034-5031FC8ADCFB}"/>
          </ac:spMkLst>
        </pc:spChg>
        <pc:spChg chg="add del mod">
          <ac:chgData name="Robert Lyon" userId="62cd4683-24f9-4384-bc79-6b6e461c32df" providerId="ADAL" clId="{009C492D-E07A-444A-87E7-4582A31BE917}" dt="2020-01-10T13:07:04.543" v="3820" actId="478"/>
          <ac:spMkLst>
            <pc:docMk/>
            <pc:sldMk cId="2256367981" sldId="284"/>
            <ac:spMk id="10" creationId="{E66FEBD4-A5D4-774C-8DBF-625669B2EDE5}"/>
          </ac:spMkLst>
        </pc:spChg>
        <pc:spChg chg="add mod">
          <ac:chgData name="Robert Lyon" userId="62cd4683-24f9-4384-bc79-6b6e461c32df" providerId="ADAL" clId="{009C492D-E07A-444A-87E7-4582A31BE917}" dt="2020-01-10T13:14:27.388" v="4182" actId="1076"/>
          <ac:spMkLst>
            <pc:docMk/>
            <pc:sldMk cId="2256367981" sldId="284"/>
            <ac:spMk id="13" creationId="{CCDB7461-8245-DB41-BF62-427240AB27EA}"/>
          </ac:spMkLst>
        </pc:spChg>
        <pc:spChg chg="add mod">
          <ac:chgData name="Robert Lyon" userId="62cd4683-24f9-4384-bc79-6b6e461c32df" providerId="ADAL" clId="{009C492D-E07A-444A-87E7-4582A31BE917}" dt="2020-01-10T13:14:27.388" v="4182" actId="1076"/>
          <ac:spMkLst>
            <pc:docMk/>
            <pc:sldMk cId="2256367981" sldId="284"/>
            <ac:spMk id="15" creationId="{652315B2-8B47-FE46-A6F5-039B71F3F37A}"/>
          </ac:spMkLst>
        </pc:spChg>
        <pc:spChg chg="add mod">
          <ac:chgData name="Robert Lyon" userId="62cd4683-24f9-4384-bc79-6b6e461c32df" providerId="ADAL" clId="{009C492D-E07A-444A-87E7-4582A31BE917}" dt="2020-01-10T13:15:25.811" v="4268" actId="1076"/>
          <ac:spMkLst>
            <pc:docMk/>
            <pc:sldMk cId="2256367981" sldId="284"/>
            <ac:spMk id="19" creationId="{F40E0137-3E20-104C-9960-881A95FC801D}"/>
          </ac:spMkLst>
        </pc:spChg>
        <pc:spChg chg="add mod">
          <ac:chgData name="Robert Lyon" userId="62cd4683-24f9-4384-bc79-6b6e461c32df" providerId="ADAL" clId="{009C492D-E07A-444A-87E7-4582A31BE917}" dt="2020-01-10T13:19:53.558" v="4926" actId="20577"/>
          <ac:spMkLst>
            <pc:docMk/>
            <pc:sldMk cId="2256367981" sldId="284"/>
            <ac:spMk id="20" creationId="{DC6920E4-7910-E949-B57C-D04AEF633719}"/>
          </ac:spMkLst>
        </pc:spChg>
        <pc:grpChg chg="add mod">
          <ac:chgData name="Robert Lyon" userId="62cd4683-24f9-4384-bc79-6b6e461c32df" providerId="ADAL" clId="{009C492D-E07A-444A-87E7-4582A31BE917}" dt="2020-01-10T13:14:27.388" v="4182" actId="1076"/>
          <ac:grpSpMkLst>
            <pc:docMk/>
            <pc:sldMk cId="2256367981" sldId="284"/>
            <ac:grpSpMk id="14" creationId="{ADD5781A-EA0E-3042-9F54-E6AFFC872A87}"/>
          </ac:grpSpMkLst>
        </pc:grpChg>
        <pc:picChg chg="add mod">
          <ac:chgData name="Robert Lyon" userId="62cd4683-24f9-4384-bc79-6b6e461c32df" providerId="ADAL" clId="{009C492D-E07A-444A-87E7-4582A31BE917}" dt="2020-01-10T13:14:27.388" v="4182" actId="1076"/>
          <ac:picMkLst>
            <pc:docMk/>
            <pc:sldMk cId="2256367981" sldId="284"/>
            <ac:picMk id="5" creationId="{7D6D981B-076A-C04F-9C55-4C11173755CD}"/>
          </ac:picMkLst>
        </pc:picChg>
        <pc:picChg chg="add mod">
          <ac:chgData name="Robert Lyon" userId="62cd4683-24f9-4384-bc79-6b6e461c32df" providerId="ADAL" clId="{009C492D-E07A-444A-87E7-4582A31BE917}" dt="2020-01-10T13:10:57.809" v="3963" actId="164"/>
          <ac:picMkLst>
            <pc:docMk/>
            <pc:sldMk cId="2256367981" sldId="284"/>
            <ac:picMk id="8" creationId="{43D0CC77-1562-3B48-9C7C-F1821A4E12E5}"/>
          </ac:picMkLst>
        </pc:picChg>
        <pc:picChg chg="add mod">
          <ac:chgData name="Robert Lyon" userId="62cd4683-24f9-4384-bc79-6b6e461c32df" providerId="ADAL" clId="{009C492D-E07A-444A-87E7-4582A31BE917}" dt="2020-01-10T13:15:23.648" v="4267" actId="1076"/>
          <ac:picMkLst>
            <pc:docMk/>
            <pc:sldMk cId="2256367981" sldId="284"/>
            <ac:picMk id="12" creationId="{36AE2635-B11E-E84F-83C0-64AB9A69F702}"/>
          </ac:picMkLst>
        </pc:picChg>
        <pc:cxnChg chg="add mod">
          <ac:chgData name="Robert Lyon" userId="62cd4683-24f9-4384-bc79-6b6e461c32df" providerId="ADAL" clId="{009C492D-E07A-444A-87E7-4582A31BE917}" dt="2020-01-10T13:14:27.388" v="4182" actId="1076"/>
          <ac:cxnSpMkLst>
            <pc:docMk/>
            <pc:sldMk cId="2256367981" sldId="284"/>
            <ac:cxnSpMk id="17" creationId="{665F8519-6704-C54E-ACC4-964A0C3B443F}"/>
          </ac:cxnSpMkLst>
        </pc:cxnChg>
        <pc:cxnChg chg="add mod">
          <ac:chgData name="Robert Lyon" userId="62cd4683-24f9-4384-bc79-6b6e461c32df" providerId="ADAL" clId="{009C492D-E07A-444A-87E7-4582A31BE917}" dt="2020-01-10T13:14:27.388" v="4182" actId="1076"/>
          <ac:cxnSpMkLst>
            <pc:docMk/>
            <pc:sldMk cId="2256367981" sldId="284"/>
            <ac:cxnSpMk id="18" creationId="{C07FB995-7149-A84F-9D3C-E20E3330A993}"/>
          </ac:cxnSpMkLst>
        </pc:cxnChg>
      </pc:sldChg>
      <pc:sldChg chg="modSp add">
        <pc:chgData name="Robert Lyon" userId="62cd4683-24f9-4384-bc79-6b6e461c32df" providerId="ADAL" clId="{009C492D-E07A-444A-87E7-4582A31BE917}" dt="2020-01-10T11:21:45.386" v="3029" actId="12"/>
        <pc:sldMkLst>
          <pc:docMk/>
          <pc:sldMk cId="4118838146" sldId="285"/>
        </pc:sldMkLst>
        <pc:spChg chg="mod">
          <ac:chgData name="Robert Lyon" userId="62cd4683-24f9-4384-bc79-6b6e461c32df" providerId="ADAL" clId="{009C492D-E07A-444A-87E7-4582A31BE917}" dt="2020-01-10T11:20:45.734" v="2985" actId="20577"/>
          <ac:spMkLst>
            <pc:docMk/>
            <pc:sldMk cId="4118838146" sldId="285"/>
            <ac:spMk id="2" creationId="{695EB2FC-56E2-4E16-8001-BC231118D590}"/>
          </ac:spMkLst>
        </pc:spChg>
        <pc:spChg chg="mod">
          <ac:chgData name="Robert Lyon" userId="62cd4683-24f9-4384-bc79-6b6e461c32df" providerId="ADAL" clId="{009C492D-E07A-444A-87E7-4582A31BE917}" dt="2020-01-10T11:21:45.386" v="3029" actId="12"/>
          <ac:spMkLst>
            <pc:docMk/>
            <pc:sldMk cId="4118838146" sldId="285"/>
            <ac:spMk id="3" creationId="{3C6972D9-C817-480B-A565-DAAF6EA67D49}"/>
          </ac:spMkLst>
        </pc:spChg>
      </pc:sldChg>
      <pc:sldChg chg="modSp add">
        <pc:chgData name="Robert Lyon" userId="62cd4683-24f9-4384-bc79-6b6e461c32df" providerId="ADAL" clId="{009C492D-E07A-444A-87E7-4582A31BE917}" dt="2020-01-10T11:29:48.131" v="3477" actId="1076"/>
        <pc:sldMkLst>
          <pc:docMk/>
          <pc:sldMk cId="1737185806" sldId="286"/>
        </pc:sldMkLst>
        <pc:spChg chg="mod">
          <ac:chgData name="Robert Lyon" userId="62cd4683-24f9-4384-bc79-6b6e461c32df" providerId="ADAL" clId="{009C492D-E07A-444A-87E7-4582A31BE917}" dt="2020-01-10T11:29:38.796" v="3476" actId="27636"/>
          <ac:spMkLst>
            <pc:docMk/>
            <pc:sldMk cId="1737185806" sldId="286"/>
            <ac:spMk id="3" creationId="{3C6972D9-C817-480B-A565-DAAF6EA67D49}"/>
          </ac:spMkLst>
        </pc:spChg>
        <pc:graphicFrameChg chg="mod">
          <ac:chgData name="Robert Lyon" userId="62cd4683-24f9-4384-bc79-6b6e461c32df" providerId="ADAL" clId="{009C492D-E07A-444A-87E7-4582A31BE917}" dt="2020-01-10T11:29:48.131" v="3477" actId="1076"/>
          <ac:graphicFrameMkLst>
            <pc:docMk/>
            <pc:sldMk cId="1737185806" sldId="286"/>
            <ac:graphicFrameMk id="4" creationId="{78589599-26EA-D44E-8B71-952C2D918C94}"/>
          </ac:graphicFrameMkLst>
        </pc:graphicFrameChg>
      </pc:sldChg>
      <pc:sldChg chg="delSp modSp add delAnim">
        <pc:chgData name="Robert Lyon" userId="62cd4683-24f9-4384-bc79-6b6e461c32df" providerId="ADAL" clId="{009C492D-E07A-444A-87E7-4582A31BE917}" dt="2020-01-10T13:25:04.923" v="5271" actId="20577"/>
        <pc:sldMkLst>
          <pc:docMk/>
          <pc:sldMk cId="1106918620" sldId="287"/>
        </pc:sldMkLst>
        <pc:spChg chg="mod">
          <ac:chgData name="Robert Lyon" userId="62cd4683-24f9-4384-bc79-6b6e461c32df" providerId="ADAL" clId="{009C492D-E07A-444A-87E7-4582A31BE917}" dt="2020-01-10T13:25:04.923" v="5271" actId="20577"/>
          <ac:spMkLst>
            <pc:docMk/>
            <pc:sldMk cId="1106918620" sldId="287"/>
            <ac:spMk id="3" creationId="{3C6972D9-C817-480B-A565-DAAF6EA67D49}"/>
          </ac:spMkLst>
        </pc:spChg>
        <pc:spChg chg="del">
          <ac:chgData name="Robert Lyon" userId="62cd4683-24f9-4384-bc79-6b6e461c32df" providerId="ADAL" clId="{009C492D-E07A-444A-87E7-4582A31BE917}" dt="2020-01-10T13:16:02.359" v="4272" actId="478"/>
          <ac:spMkLst>
            <pc:docMk/>
            <pc:sldMk cId="1106918620" sldId="287"/>
            <ac:spMk id="13" creationId="{CCDB7461-8245-DB41-BF62-427240AB27EA}"/>
          </ac:spMkLst>
        </pc:spChg>
        <pc:spChg chg="del">
          <ac:chgData name="Robert Lyon" userId="62cd4683-24f9-4384-bc79-6b6e461c32df" providerId="ADAL" clId="{009C492D-E07A-444A-87E7-4582A31BE917}" dt="2020-01-10T13:16:02.359" v="4272" actId="478"/>
          <ac:spMkLst>
            <pc:docMk/>
            <pc:sldMk cId="1106918620" sldId="287"/>
            <ac:spMk id="15" creationId="{652315B2-8B47-FE46-A6F5-039B71F3F37A}"/>
          </ac:spMkLst>
        </pc:spChg>
        <pc:spChg chg="del">
          <ac:chgData name="Robert Lyon" userId="62cd4683-24f9-4384-bc79-6b6e461c32df" providerId="ADAL" clId="{009C492D-E07A-444A-87E7-4582A31BE917}" dt="2020-01-10T13:16:02.359" v="4272" actId="478"/>
          <ac:spMkLst>
            <pc:docMk/>
            <pc:sldMk cId="1106918620" sldId="287"/>
            <ac:spMk id="19" creationId="{F40E0137-3E20-104C-9960-881A95FC801D}"/>
          </ac:spMkLst>
        </pc:spChg>
        <pc:spChg chg="del">
          <ac:chgData name="Robert Lyon" userId="62cd4683-24f9-4384-bc79-6b6e461c32df" providerId="ADAL" clId="{009C492D-E07A-444A-87E7-4582A31BE917}" dt="2020-01-10T13:16:02.359" v="4272" actId="478"/>
          <ac:spMkLst>
            <pc:docMk/>
            <pc:sldMk cId="1106918620" sldId="287"/>
            <ac:spMk id="20" creationId="{DC6920E4-7910-E949-B57C-D04AEF633719}"/>
          </ac:spMkLst>
        </pc:spChg>
        <pc:grpChg chg="del">
          <ac:chgData name="Robert Lyon" userId="62cd4683-24f9-4384-bc79-6b6e461c32df" providerId="ADAL" clId="{009C492D-E07A-444A-87E7-4582A31BE917}" dt="2020-01-10T13:16:02.359" v="4272" actId="478"/>
          <ac:grpSpMkLst>
            <pc:docMk/>
            <pc:sldMk cId="1106918620" sldId="287"/>
            <ac:grpSpMk id="14" creationId="{ADD5781A-EA0E-3042-9F54-E6AFFC872A87}"/>
          </ac:grpSpMkLst>
        </pc:grpChg>
        <pc:picChg chg="del">
          <ac:chgData name="Robert Lyon" userId="62cd4683-24f9-4384-bc79-6b6e461c32df" providerId="ADAL" clId="{009C492D-E07A-444A-87E7-4582A31BE917}" dt="2020-01-10T13:16:02.359" v="4272" actId="478"/>
          <ac:picMkLst>
            <pc:docMk/>
            <pc:sldMk cId="1106918620" sldId="287"/>
            <ac:picMk id="5" creationId="{7D6D981B-076A-C04F-9C55-4C11173755CD}"/>
          </ac:picMkLst>
        </pc:picChg>
        <pc:picChg chg="del">
          <ac:chgData name="Robert Lyon" userId="62cd4683-24f9-4384-bc79-6b6e461c32df" providerId="ADAL" clId="{009C492D-E07A-444A-87E7-4582A31BE917}" dt="2020-01-10T13:16:02.359" v="4272" actId="478"/>
          <ac:picMkLst>
            <pc:docMk/>
            <pc:sldMk cId="1106918620" sldId="287"/>
            <ac:picMk id="12" creationId="{36AE2635-B11E-E84F-83C0-64AB9A69F702}"/>
          </ac:picMkLst>
        </pc:picChg>
        <pc:cxnChg chg="del">
          <ac:chgData name="Robert Lyon" userId="62cd4683-24f9-4384-bc79-6b6e461c32df" providerId="ADAL" clId="{009C492D-E07A-444A-87E7-4582A31BE917}" dt="2020-01-10T13:16:02.359" v="4272" actId="478"/>
          <ac:cxnSpMkLst>
            <pc:docMk/>
            <pc:sldMk cId="1106918620" sldId="287"/>
            <ac:cxnSpMk id="17" creationId="{665F8519-6704-C54E-ACC4-964A0C3B443F}"/>
          </ac:cxnSpMkLst>
        </pc:cxnChg>
        <pc:cxnChg chg="del">
          <ac:chgData name="Robert Lyon" userId="62cd4683-24f9-4384-bc79-6b6e461c32df" providerId="ADAL" clId="{009C492D-E07A-444A-87E7-4582A31BE917}" dt="2020-01-10T13:16:02.359" v="4272" actId="478"/>
          <ac:cxnSpMkLst>
            <pc:docMk/>
            <pc:sldMk cId="1106918620" sldId="287"/>
            <ac:cxnSpMk id="18" creationId="{C07FB995-7149-A84F-9D3C-E20E3330A993}"/>
          </ac:cxnSpMkLst>
        </pc:cxnChg>
      </pc:sldChg>
      <pc:sldChg chg="addSp modSp add">
        <pc:chgData name="Robert Lyon" userId="62cd4683-24f9-4384-bc79-6b6e461c32df" providerId="ADAL" clId="{009C492D-E07A-444A-87E7-4582A31BE917}" dt="2020-01-10T13:52:01.652" v="7045" actId="20577"/>
        <pc:sldMkLst>
          <pc:docMk/>
          <pc:sldMk cId="1078253452" sldId="288"/>
        </pc:sldMkLst>
        <pc:spChg chg="mod">
          <ac:chgData name="Robert Lyon" userId="62cd4683-24f9-4384-bc79-6b6e461c32df" providerId="ADAL" clId="{009C492D-E07A-444A-87E7-4582A31BE917}" dt="2020-01-10T13:30:35.647" v="5387" actId="20577"/>
          <ac:spMkLst>
            <pc:docMk/>
            <pc:sldMk cId="1078253452" sldId="288"/>
            <ac:spMk id="2" creationId="{695EB2FC-56E2-4E16-8001-BC231118D590}"/>
          </ac:spMkLst>
        </pc:spChg>
        <pc:spChg chg="mod">
          <ac:chgData name="Robert Lyon" userId="62cd4683-24f9-4384-bc79-6b6e461c32df" providerId="ADAL" clId="{009C492D-E07A-444A-87E7-4582A31BE917}" dt="2020-01-10T13:52:01.652" v="7045" actId="20577"/>
          <ac:spMkLst>
            <pc:docMk/>
            <pc:sldMk cId="1078253452" sldId="288"/>
            <ac:spMk id="3" creationId="{3C6972D9-C817-480B-A565-DAAF6EA67D49}"/>
          </ac:spMkLst>
        </pc:spChg>
        <pc:picChg chg="add mod">
          <ac:chgData name="Robert Lyon" userId="62cd4683-24f9-4384-bc79-6b6e461c32df" providerId="ADAL" clId="{009C492D-E07A-444A-87E7-4582A31BE917}" dt="2020-01-10T13:39:05.049" v="6051" actId="1076"/>
          <ac:picMkLst>
            <pc:docMk/>
            <pc:sldMk cId="1078253452" sldId="288"/>
            <ac:picMk id="5" creationId="{BCB05C03-B846-5549-A361-0B01CBE9846E}"/>
          </ac:picMkLst>
        </pc:picChg>
      </pc:sldChg>
      <pc:sldChg chg="modSp add">
        <pc:chgData name="Robert Lyon" userId="62cd4683-24f9-4384-bc79-6b6e461c32df" providerId="ADAL" clId="{009C492D-E07A-444A-87E7-4582A31BE917}" dt="2020-01-10T13:52:50.130" v="7047" actId="20577"/>
        <pc:sldMkLst>
          <pc:docMk/>
          <pc:sldMk cId="376663602" sldId="289"/>
        </pc:sldMkLst>
        <pc:spChg chg="mod">
          <ac:chgData name="Robert Lyon" userId="62cd4683-24f9-4384-bc79-6b6e461c32df" providerId="ADAL" clId="{009C492D-E07A-444A-87E7-4582A31BE917}" dt="2020-01-10T13:52:50.130" v="7047" actId="20577"/>
          <ac:spMkLst>
            <pc:docMk/>
            <pc:sldMk cId="376663602" sldId="289"/>
            <ac:spMk id="3" creationId="{3C6972D9-C817-480B-A565-DAAF6EA67D49}"/>
          </ac:spMkLst>
        </pc:spChg>
      </pc:sldChg>
      <pc:sldChg chg="modSp add ord">
        <pc:chgData name="Robert Lyon" userId="62cd4683-24f9-4384-bc79-6b6e461c32df" providerId="ADAL" clId="{009C492D-E07A-444A-87E7-4582A31BE917}" dt="2020-01-10T13:53:43.425" v="7081" actId="5793"/>
        <pc:sldMkLst>
          <pc:docMk/>
          <pc:sldMk cId="3795214036" sldId="290"/>
        </pc:sldMkLst>
        <pc:spChg chg="mod">
          <ac:chgData name="Robert Lyon" userId="62cd4683-24f9-4384-bc79-6b6e461c32df" providerId="ADAL" clId="{009C492D-E07A-444A-87E7-4582A31BE917}" dt="2020-01-10T13:53:43.425" v="7081" actId="5793"/>
          <ac:spMkLst>
            <pc:docMk/>
            <pc:sldMk cId="3795214036" sldId="290"/>
            <ac:spMk id="3" creationId="{18953590-0287-466A-8501-BCDC8F2C57F7}"/>
          </ac:spMkLst>
        </pc:spChg>
      </pc:sldChg>
      <pc:sldChg chg="add del">
        <pc:chgData name="Robert Lyon" userId="62cd4683-24f9-4384-bc79-6b6e461c32df" providerId="ADAL" clId="{009C492D-E07A-444A-87E7-4582A31BE917}" dt="2020-01-10T14:42:41.141" v="7479" actId="2696"/>
        <pc:sldMkLst>
          <pc:docMk/>
          <pc:sldMk cId="841927232" sldId="509"/>
        </pc:sldMkLst>
      </pc:sldChg>
      <pc:sldChg chg="add">
        <pc:chgData name="Robert Lyon" userId="62cd4683-24f9-4384-bc79-6b6e461c32df" providerId="ADAL" clId="{009C492D-E07A-444A-87E7-4582A31BE917}" dt="2020-01-10T14:31:56.479" v="7282"/>
        <pc:sldMkLst>
          <pc:docMk/>
          <pc:sldMk cId="2056921960" sldId="522"/>
        </pc:sldMkLst>
      </pc:sldChg>
      <pc:sldChg chg="add del">
        <pc:chgData name="Robert Lyon" userId="62cd4683-24f9-4384-bc79-6b6e461c32df" providerId="ADAL" clId="{009C492D-E07A-444A-87E7-4582A31BE917}" dt="2020-01-10T16:12:34.608" v="7704" actId="2696"/>
        <pc:sldMkLst>
          <pc:docMk/>
          <pc:sldMk cId="1953027677" sldId="523"/>
        </pc:sldMkLst>
      </pc:sldChg>
      <pc:sldChg chg="add del">
        <pc:chgData name="Robert Lyon" userId="62cd4683-24f9-4384-bc79-6b6e461c32df" providerId="ADAL" clId="{009C492D-E07A-444A-87E7-4582A31BE917}" dt="2020-01-10T15:05:57.032" v="7658" actId="2696"/>
        <pc:sldMkLst>
          <pc:docMk/>
          <pc:sldMk cId="3222711923" sldId="525"/>
        </pc:sldMkLst>
      </pc:sldChg>
      <pc:sldChg chg="add del">
        <pc:chgData name="Robert Lyon" userId="62cd4683-24f9-4384-bc79-6b6e461c32df" providerId="ADAL" clId="{009C492D-E07A-444A-87E7-4582A31BE917}" dt="2020-01-10T15:00:43.118" v="7618" actId="2696"/>
        <pc:sldMkLst>
          <pc:docMk/>
          <pc:sldMk cId="2350117850" sldId="526"/>
        </pc:sldMkLst>
      </pc:sldChg>
      <pc:sldChg chg="add del">
        <pc:chgData name="Robert Lyon" userId="62cd4683-24f9-4384-bc79-6b6e461c32df" providerId="ADAL" clId="{009C492D-E07A-444A-87E7-4582A31BE917}" dt="2020-01-10T14:56:10.467" v="7565" actId="2696"/>
        <pc:sldMkLst>
          <pc:docMk/>
          <pc:sldMk cId="2569063101" sldId="527"/>
        </pc:sldMkLst>
      </pc:sldChg>
      <pc:sldChg chg="add del">
        <pc:chgData name="Robert Lyon" userId="62cd4683-24f9-4384-bc79-6b6e461c32df" providerId="ADAL" clId="{009C492D-E07A-444A-87E7-4582A31BE917}" dt="2020-01-10T14:41:03.738" v="7431" actId="2696"/>
        <pc:sldMkLst>
          <pc:docMk/>
          <pc:sldMk cId="654651464" sldId="528"/>
        </pc:sldMkLst>
      </pc:sldChg>
      <pc:sldChg chg="add">
        <pc:chgData name="Robert Lyon" userId="62cd4683-24f9-4384-bc79-6b6e461c32df" providerId="ADAL" clId="{009C492D-E07A-444A-87E7-4582A31BE917}" dt="2020-01-10T14:31:56.479" v="7282"/>
        <pc:sldMkLst>
          <pc:docMk/>
          <pc:sldMk cId="2131982049" sldId="529"/>
        </pc:sldMkLst>
      </pc:sldChg>
      <pc:sldChg chg="add del">
        <pc:chgData name="Robert Lyon" userId="62cd4683-24f9-4384-bc79-6b6e461c32df" providerId="ADAL" clId="{009C492D-E07A-444A-87E7-4582A31BE917}" dt="2020-01-10T17:16:49.696" v="8733" actId="2696"/>
        <pc:sldMkLst>
          <pc:docMk/>
          <pc:sldMk cId="3476402838" sldId="530"/>
        </pc:sldMkLst>
      </pc:sldChg>
      <pc:sldChg chg="add">
        <pc:chgData name="Robert Lyon" userId="62cd4683-24f9-4384-bc79-6b6e461c32df" providerId="ADAL" clId="{009C492D-E07A-444A-87E7-4582A31BE917}" dt="2020-01-10T14:31:56.479" v="7282"/>
        <pc:sldMkLst>
          <pc:docMk/>
          <pc:sldMk cId="2926825000" sldId="531"/>
        </pc:sldMkLst>
      </pc:sldChg>
      <pc:sldChg chg="add del">
        <pc:chgData name="Robert Lyon" userId="62cd4683-24f9-4384-bc79-6b6e461c32df" providerId="ADAL" clId="{009C492D-E07A-444A-87E7-4582A31BE917}" dt="2020-01-10T14:52:55.233" v="7528" actId="2696"/>
        <pc:sldMkLst>
          <pc:docMk/>
          <pc:sldMk cId="316863281" sldId="533"/>
        </pc:sldMkLst>
      </pc:sldChg>
      <pc:sldChg chg="add del">
        <pc:chgData name="Robert Lyon" userId="62cd4683-24f9-4384-bc79-6b6e461c32df" providerId="ADAL" clId="{009C492D-E07A-444A-87E7-4582A31BE917}" dt="2020-01-10T16:22:41.067" v="7740" actId="2696"/>
        <pc:sldMkLst>
          <pc:docMk/>
          <pc:sldMk cId="1730382751" sldId="534"/>
        </pc:sldMkLst>
      </pc:sldChg>
      <pc:sldChg chg="modSp add del modAnim">
        <pc:chgData name="Robert Lyon" userId="62cd4683-24f9-4384-bc79-6b6e461c32df" providerId="ADAL" clId="{009C492D-E07A-444A-87E7-4582A31BE917}" dt="2020-01-10T16:29:43.364" v="7889" actId="2696"/>
        <pc:sldMkLst>
          <pc:docMk/>
          <pc:sldMk cId="2744873880" sldId="535"/>
        </pc:sldMkLst>
        <pc:spChg chg="mod">
          <ac:chgData name="Robert Lyon" userId="62cd4683-24f9-4384-bc79-6b6e461c32df" providerId="ADAL" clId="{009C492D-E07A-444A-87E7-4582A31BE917}" dt="2020-01-10T16:27:54.616" v="7862" actId="20577"/>
          <ac:spMkLst>
            <pc:docMk/>
            <pc:sldMk cId="2744873880" sldId="535"/>
            <ac:spMk id="17" creationId="{39418673-C76E-4899-8494-FD18BA32EF14}"/>
          </ac:spMkLst>
        </pc:spChg>
      </pc:sldChg>
      <pc:sldChg chg="add del">
        <pc:chgData name="Robert Lyon" userId="62cd4683-24f9-4384-bc79-6b6e461c32df" providerId="ADAL" clId="{009C492D-E07A-444A-87E7-4582A31BE917}" dt="2020-01-10T16:26:28.368" v="7838" actId="2696"/>
        <pc:sldMkLst>
          <pc:docMk/>
          <pc:sldMk cId="1900060408" sldId="536"/>
        </pc:sldMkLst>
      </pc:sldChg>
      <pc:sldChg chg="add del">
        <pc:chgData name="Robert Lyon" userId="62cd4683-24f9-4384-bc79-6b6e461c32df" providerId="ADAL" clId="{009C492D-E07A-444A-87E7-4582A31BE917}" dt="2020-01-10T16:47:56.192" v="8496" actId="2696"/>
        <pc:sldMkLst>
          <pc:docMk/>
          <pc:sldMk cId="3928549163" sldId="537"/>
        </pc:sldMkLst>
      </pc:sldChg>
      <pc:sldChg chg="add del">
        <pc:chgData name="Robert Lyon" userId="62cd4683-24f9-4384-bc79-6b6e461c32df" providerId="ADAL" clId="{009C492D-E07A-444A-87E7-4582A31BE917}" dt="2020-01-10T16:50:58.039" v="8622" actId="2696"/>
        <pc:sldMkLst>
          <pc:docMk/>
          <pc:sldMk cId="633486919" sldId="538"/>
        </pc:sldMkLst>
      </pc:sldChg>
      <pc:sldChg chg="modSp add del modAnim">
        <pc:chgData name="Robert Lyon" userId="62cd4683-24f9-4384-bc79-6b6e461c32df" providerId="ADAL" clId="{009C492D-E07A-444A-87E7-4582A31BE917}" dt="2020-01-10T14:36:31.210" v="7332" actId="2696"/>
        <pc:sldMkLst>
          <pc:docMk/>
          <pc:sldMk cId="1141010118" sldId="539"/>
        </pc:sldMkLst>
        <pc:spChg chg="mod">
          <ac:chgData name="Robert Lyon" userId="62cd4683-24f9-4384-bc79-6b6e461c32df" providerId="ADAL" clId="{009C492D-E07A-444A-87E7-4582A31BE917}" dt="2020-01-10T14:33:26.732" v="7291" actId="27636"/>
          <ac:spMkLst>
            <pc:docMk/>
            <pc:sldMk cId="1141010118" sldId="539"/>
            <ac:spMk id="14" creationId="{7A39218E-3F3E-4230-BBC2-126855362778}"/>
          </ac:spMkLst>
        </pc:spChg>
      </pc:sldChg>
      <pc:sldChg chg="add">
        <pc:chgData name="Robert Lyon" userId="62cd4683-24f9-4384-bc79-6b6e461c32df" providerId="ADAL" clId="{009C492D-E07A-444A-87E7-4582A31BE917}" dt="2020-01-10T14:31:56.479" v="7282"/>
        <pc:sldMkLst>
          <pc:docMk/>
          <pc:sldMk cId="3225672493" sldId="540"/>
        </pc:sldMkLst>
      </pc:sldChg>
      <pc:sldChg chg="add">
        <pc:chgData name="Robert Lyon" userId="62cd4683-24f9-4384-bc79-6b6e461c32df" providerId="ADAL" clId="{009C492D-E07A-444A-87E7-4582A31BE917}" dt="2020-01-10T14:31:56.479" v="7282"/>
        <pc:sldMkLst>
          <pc:docMk/>
          <pc:sldMk cId="8424426" sldId="541"/>
        </pc:sldMkLst>
      </pc:sldChg>
      <pc:sldChg chg="add">
        <pc:chgData name="Robert Lyon" userId="62cd4683-24f9-4384-bc79-6b6e461c32df" providerId="ADAL" clId="{009C492D-E07A-444A-87E7-4582A31BE917}" dt="2020-01-10T14:31:56.479" v="7282"/>
        <pc:sldMkLst>
          <pc:docMk/>
          <pc:sldMk cId="2460941110" sldId="542"/>
        </pc:sldMkLst>
      </pc:sldChg>
      <pc:sldChg chg="modSp add ord modAnim">
        <pc:chgData name="Robert Lyon" userId="62cd4683-24f9-4384-bc79-6b6e461c32df" providerId="ADAL" clId="{009C492D-E07A-444A-87E7-4582A31BE917}" dt="2020-01-10T14:42:35.876" v="7478" actId="20577"/>
        <pc:sldMkLst>
          <pc:docMk/>
          <pc:sldMk cId="1987391895" sldId="543"/>
        </pc:sldMkLst>
        <pc:spChg chg="mod">
          <ac:chgData name="Robert Lyon" userId="62cd4683-24f9-4384-bc79-6b6e461c32df" providerId="ADAL" clId="{009C492D-E07A-444A-87E7-4582A31BE917}" dt="2020-01-10T14:42:35.876" v="7478" actId="20577"/>
          <ac:spMkLst>
            <pc:docMk/>
            <pc:sldMk cId="1987391895" sldId="543"/>
            <ac:spMk id="2" creationId="{695EB2FC-56E2-4E16-8001-BC231118D590}"/>
          </ac:spMkLst>
        </pc:spChg>
        <pc:spChg chg="mod">
          <ac:chgData name="Robert Lyon" userId="62cd4683-24f9-4384-bc79-6b6e461c32df" providerId="ADAL" clId="{009C492D-E07A-444A-87E7-4582A31BE917}" dt="2020-01-10T14:41:59.686" v="7442" actId="207"/>
          <ac:spMkLst>
            <pc:docMk/>
            <pc:sldMk cId="1987391895" sldId="543"/>
            <ac:spMk id="3" creationId="{3C6972D9-C817-480B-A565-DAAF6EA67D49}"/>
          </ac:spMkLst>
        </pc:spChg>
      </pc:sldChg>
      <pc:sldChg chg="add del">
        <pc:chgData name="Robert Lyon" userId="62cd4683-24f9-4384-bc79-6b6e461c32df" providerId="ADAL" clId="{009C492D-E07A-444A-87E7-4582A31BE917}" dt="2020-01-10T14:33:05.159" v="7289" actId="2696"/>
        <pc:sldMkLst>
          <pc:docMk/>
          <pc:sldMk cId="2165155174" sldId="543"/>
        </pc:sldMkLst>
      </pc:sldChg>
      <pc:sldChg chg="modSp add ord modAnim">
        <pc:chgData name="Robert Lyon" userId="62cd4683-24f9-4384-bc79-6b6e461c32df" providerId="ADAL" clId="{009C492D-E07A-444A-87E7-4582A31BE917}" dt="2020-01-10T14:53:37.989" v="7530"/>
        <pc:sldMkLst>
          <pc:docMk/>
          <pc:sldMk cId="3057321118" sldId="544"/>
        </pc:sldMkLst>
        <pc:spChg chg="mod">
          <ac:chgData name="Robert Lyon" userId="62cd4683-24f9-4384-bc79-6b6e461c32df" providerId="ADAL" clId="{009C492D-E07A-444A-87E7-4582A31BE917}" dt="2020-01-10T14:52:51.904" v="7527" actId="20577"/>
          <ac:spMkLst>
            <pc:docMk/>
            <pc:sldMk cId="3057321118" sldId="544"/>
            <ac:spMk id="2" creationId="{695EB2FC-56E2-4E16-8001-BC231118D590}"/>
          </ac:spMkLst>
        </pc:spChg>
        <pc:spChg chg="mod">
          <ac:chgData name="Robert Lyon" userId="62cd4683-24f9-4384-bc79-6b6e461c32df" providerId="ADAL" clId="{009C492D-E07A-444A-87E7-4582A31BE917}" dt="2020-01-10T14:52:23.749" v="7502" actId="27636"/>
          <ac:spMkLst>
            <pc:docMk/>
            <pc:sldMk cId="3057321118" sldId="544"/>
            <ac:spMk id="3" creationId="{3C6972D9-C817-480B-A565-DAAF6EA67D49}"/>
          </ac:spMkLst>
        </pc:spChg>
      </pc:sldChg>
      <pc:sldChg chg="addSp modSp add ord modAnim">
        <pc:chgData name="Robert Lyon" userId="62cd4683-24f9-4384-bc79-6b6e461c32df" providerId="ADAL" clId="{009C492D-E07A-444A-87E7-4582A31BE917}" dt="2020-01-10T14:56:53.841" v="7585" actId="5793"/>
        <pc:sldMkLst>
          <pc:docMk/>
          <pc:sldMk cId="3433072984" sldId="545"/>
        </pc:sldMkLst>
        <pc:spChg chg="mod">
          <ac:chgData name="Robert Lyon" userId="62cd4683-24f9-4384-bc79-6b6e461c32df" providerId="ADAL" clId="{009C492D-E07A-444A-87E7-4582A31BE917}" dt="2020-01-10T14:56:02.686" v="7564" actId="20577"/>
          <ac:spMkLst>
            <pc:docMk/>
            <pc:sldMk cId="3433072984" sldId="545"/>
            <ac:spMk id="2" creationId="{695EB2FC-56E2-4E16-8001-BC231118D590}"/>
          </ac:spMkLst>
        </pc:spChg>
        <pc:spChg chg="mod">
          <ac:chgData name="Robert Lyon" userId="62cd4683-24f9-4384-bc79-6b6e461c32df" providerId="ADAL" clId="{009C492D-E07A-444A-87E7-4582A31BE917}" dt="2020-01-10T14:55:41.207" v="7557" actId="207"/>
          <ac:spMkLst>
            <pc:docMk/>
            <pc:sldMk cId="3433072984" sldId="545"/>
            <ac:spMk id="3" creationId="{3C6972D9-C817-480B-A565-DAAF6EA67D49}"/>
          </ac:spMkLst>
        </pc:spChg>
        <pc:spChg chg="mod">
          <ac:chgData name="Robert Lyon" userId="62cd4683-24f9-4384-bc79-6b6e461c32df" providerId="ADAL" clId="{009C492D-E07A-444A-87E7-4582A31BE917}" dt="2020-01-10T14:56:49.437" v="7579" actId="5793"/>
          <ac:spMkLst>
            <pc:docMk/>
            <pc:sldMk cId="3433072984" sldId="545"/>
            <ac:spMk id="13" creationId="{E1276724-D6F8-B54F-BDA4-BC2D072E3954}"/>
          </ac:spMkLst>
        </pc:spChg>
        <pc:spChg chg="mod">
          <ac:chgData name="Robert Lyon" userId="62cd4683-24f9-4384-bc79-6b6e461c32df" providerId="ADAL" clId="{009C492D-E07A-444A-87E7-4582A31BE917}" dt="2020-01-10T14:56:51.616" v="7582" actId="5793"/>
          <ac:spMkLst>
            <pc:docMk/>
            <pc:sldMk cId="3433072984" sldId="545"/>
            <ac:spMk id="17" creationId="{E3C7511D-B4DC-B846-861F-908393467DB7}"/>
          </ac:spMkLst>
        </pc:spChg>
        <pc:spChg chg="mod">
          <ac:chgData name="Robert Lyon" userId="62cd4683-24f9-4384-bc79-6b6e461c32df" providerId="ADAL" clId="{009C492D-E07A-444A-87E7-4582A31BE917}" dt="2020-01-10T14:56:53.841" v="7585" actId="5793"/>
          <ac:spMkLst>
            <pc:docMk/>
            <pc:sldMk cId="3433072984" sldId="545"/>
            <ac:spMk id="18" creationId="{7A4B6BED-1B71-514E-A163-2CA961056AAE}"/>
          </ac:spMkLst>
        </pc:spChg>
        <pc:grpChg chg="add mod">
          <ac:chgData name="Robert Lyon" userId="62cd4683-24f9-4384-bc79-6b6e461c32df" providerId="ADAL" clId="{009C492D-E07A-444A-87E7-4582A31BE917}" dt="2020-01-10T14:55:25.636" v="7553" actId="164"/>
          <ac:grpSpMkLst>
            <pc:docMk/>
            <pc:sldMk cId="3433072984" sldId="545"/>
            <ac:grpSpMk id="4" creationId="{59625917-BADC-0F48-87D8-463A04573AF9}"/>
          </ac:grpSpMkLst>
        </pc:grpChg>
        <pc:grpChg chg="add mod">
          <ac:chgData name="Robert Lyon" userId="62cd4683-24f9-4384-bc79-6b6e461c32df" providerId="ADAL" clId="{009C492D-E07A-444A-87E7-4582A31BE917}" dt="2020-01-10T14:55:25.636" v="7553" actId="164"/>
          <ac:grpSpMkLst>
            <pc:docMk/>
            <pc:sldMk cId="3433072984" sldId="545"/>
            <ac:grpSpMk id="8" creationId="{90DE0B73-20CE-F644-A2CD-5733BB7DAC2C}"/>
          </ac:grpSpMkLst>
        </pc:grpChg>
        <pc:grpChg chg="add mod">
          <ac:chgData name="Robert Lyon" userId="62cd4683-24f9-4384-bc79-6b6e461c32df" providerId="ADAL" clId="{009C492D-E07A-444A-87E7-4582A31BE917}" dt="2020-01-10T14:55:25.636" v="7553" actId="164"/>
          <ac:grpSpMkLst>
            <pc:docMk/>
            <pc:sldMk cId="3433072984" sldId="545"/>
            <ac:grpSpMk id="14" creationId="{92C06080-A6A5-CE46-B46F-279811236495}"/>
          </ac:grpSpMkLst>
        </pc:grpChg>
        <pc:grpChg chg="add mod">
          <ac:chgData name="Robert Lyon" userId="62cd4683-24f9-4384-bc79-6b6e461c32df" providerId="ADAL" clId="{009C492D-E07A-444A-87E7-4582A31BE917}" dt="2020-01-10T14:55:25.636" v="7553" actId="164"/>
          <ac:grpSpMkLst>
            <pc:docMk/>
            <pc:sldMk cId="3433072984" sldId="545"/>
            <ac:grpSpMk id="19" creationId="{2D0D0CB0-8C94-0C40-A0FB-46198E97E8AC}"/>
          </ac:grpSpMkLst>
        </pc:grpChg>
      </pc:sldChg>
      <pc:sldChg chg="addSp modSp add ord modAnim">
        <pc:chgData name="Robert Lyon" userId="62cd4683-24f9-4384-bc79-6b6e461c32df" providerId="ADAL" clId="{009C492D-E07A-444A-87E7-4582A31BE917}" dt="2020-01-10T16:41:58.132" v="8355" actId="20577"/>
        <pc:sldMkLst>
          <pc:docMk/>
          <pc:sldMk cId="595354309" sldId="546"/>
        </pc:sldMkLst>
        <pc:spChg chg="mod">
          <ac:chgData name="Robert Lyon" userId="62cd4683-24f9-4384-bc79-6b6e461c32df" providerId="ADAL" clId="{009C492D-E07A-444A-87E7-4582A31BE917}" dt="2020-01-10T15:06:04.939" v="7671" actId="20577"/>
          <ac:spMkLst>
            <pc:docMk/>
            <pc:sldMk cId="595354309" sldId="546"/>
            <ac:spMk id="2" creationId="{695EB2FC-56E2-4E16-8001-BC231118D590}"/>
          </ac:spMkLst>
        </pc:spChg>
        <pc:spChg chg="mod">
          <ac:chgData name="Robert Lyon" userId="62cd4683-24f9-4384-bc79-6b6e461c32df" providerId="ADAL" clId="{009C492D-E07A-444A-87E7-4582A31BE917}" dt="2020-01-10T16:41:58.132" v="8355" actId="20577"/>
          <ac:spMkLst>
            <pc:docMk/>
            <pc:sldMk cId="595354309" sldId="546"/>
            <ac:spMk id="3" creationId="{3C6972D9-C817-480B-A565-DAAF6EA67D49}"/>
          </ac:spMkLst>
        </pc:spChg>
        <pc:spChg chg="add mod">
          <ac:chgData name="Robert Lyon" userId="62cd4683-24f9-4384-bc79-6b6e461c32df" providerId="ADAL" clId="{009C492D-E07A-444A-87E7-4582A31BE917}" dt="2020-01-10T16:39:59.472" v="8186" actId="20577"/>
          <ac:spMkLst>
            <pc:docMk/>
            <pc:sldMk cId="595354309" sldId="546"/>
            <ac:spMk id="15" creationId="{3270C286-D497-F545-8334-4C9D26BBB4DB}"/>
          </ac:spMkLst>
        </pc:spChg>
        <pc:spChg chg="add">
          <ac:chgData name="Robert Lyon" userId="62cd4683-24f9-4384-bc79-6b6e461c32df" providerId="ADAL" clId="{009C492D-E07A-444A-87E7-4582A31BE917}" dt="2020-01-10T16:08:06.180" v="7683"/>
          <ac:spMkLst>
            <pc:docMk/>
            <pc:sldMk cId="595354309" sldId="546"/>
            <ac:spMk id="16" creationId="{9ED07DC8-C7DE-254F-AC57-529F9102085E}"/>
          </ac:spMkLst>
        </pc:spChg>
        <pc:grpChg chg="add">
          <ac:chgData name="Robert Lyon" userId="62cd4683-24f9-4384-bc79-6b6e461c32df" providerId="ADAL" clId="{009C492D-E07A-444A-87E7-4582A31BE917}" dt="2020-01-10T16:08:06.180" v="7683"/>
          <ac:grpSpMkLst>
            <pc:docMk/>
            <pc:sldMk cId="595354309" sldId="546"/>
            <ac:grpSpMk id="4" creationId="{96E1E520-6FCB-E44F-9413-252C78CF7EEB}"/>
          </ac:grpSpMkLst>
        </pc:grpChg>
      </pc:sldChg>
      <pc:sldChg chg="addSp modSp add ord modAnim">
        <pc:chgData name="Robert Lyon" userId="62cd4683-24f9-4384-bc79-6b6e461c32df" providerId="ADAL" clId="{009C492D-E07A-444A-87E7-4582A31BE917}" dt="2020-01-10T15:05:46.757" v="7657" actId="114"/>
        <pc:sldMkLst>
          <pc:docMk/>
          <pc:sldMk cId="153942460" sldId="547"/>
        </pc:sldMkLst>
        <pc:spChg chg="mod">
          <ac:chgData name="Robert Lyon" userId="62cd4683-24f9-4384-bc79-6b6e461c32df" providerId="ADAL" clId="{009C492D-E07A-444A-87E7-4582A31BE917}" dt="2020-01-10T15:00:51.706" v="7633" actId="20577"/>
          <ac:spMkLst>
            <pc:docMk/>
            <pc:sldMk cId="153942460" sldId="547"/>
            <ac:spMk id="2" creationId="{695EB2FC-56E2-4E16-8001-BC231118D590}"/>
          </ac:spMkLst>
        </pc:spChg>
        <pc:spChg chg="mod">
          <ac:chgData name="Robert Lyon" userId="62cd4683-24f9-4384-bc79-6b6e461c32df" providerId="ADAL" clId="{009C492D-E07A-444A-87E7-4582A31BE917}" dt="2020-01-10T15:05:46.757" v="7657" actId="114"/>
          <ac:spMkLst>
            <pc:docMk/>
            <pc:sldMk cId="153942460" sldId="547"/>
            <ac:spMk id="3" creationId="{3C6972D9-C817-480B-A565-DAAF6EA67D49}"/>
          </ac:spMkLst>
        </pc:spChg>
        <pc:spChg chg="mod">
          <ac:chgData name="Robert Lyon" userId="62cd4683-24f9-4384-bc79-6b6e461c32df" providerId="ADAL" clId="{009C492D-E07A-444A-87E7-4582A31BE917}" dt="2020-01-10T15:05:02.232" v="7655" actId="20577"/>
          <ac:spMkLst>
            <pc:docMk/>
            <pc:sldMk cId="153942460" sldId="547"/>
            <ac:spMk id="21" creationId="{80D56720-99DA-994B-93C9-BA8D758612BD}"/>
          </ac:spMkLst>
        </pc:spChg>
        <pc:grpChg chg="add mod">
          <ac:chgData name="Robert Lyon" userId="62cd4683-24f9-4384-bc79-6b6e461c32df" providerId="ADAL" clId="{009C492D-E07A-444A-87E7-4582A31BE917}" dt="2020-01-10T15:04:23.853" v="7645" actId="1076"/>
          <ac:grpSpMkLst>
            <pc:docMk/>
            <pc:sldMk cId="153942460" sldId="547"/>
            <ac:grpSpMk id="4" creationId="{1851627C-118B-4149-A5A0-4B35C3305879}"/>
          </ac:grpSpMkLst>
        </pc:grpChg>
        <pc:grpChg chg="add mod">
          <ac:chgData name="Robert Lyon" userId="62cd4683-24f9-4384-bc79-6b6e461c32df" providerId="ADAL" clId="{009C492D-E07A-444A-87E7-4582A31BE917}" dt="2020-01-10T15:04:23.853" v="7645" actId="1076"/>
          <ac:grpSpMkLst>
            <pc:docMk/>
            <pc:sldMk cId="153942460" sldId="547"/>
            <ac:grpSpMk id="17" creationId="{66EF65A5-6774-454F-AD30-0E5710DAA472}"/>
          </ac:grpSpMkLst>
        </pc:grpChg>
      </pc:sldChg>
      <pc:sldChg chg="modSp add ord modAnim">
        <pc:chgData name="Robert Lyon" userId="62cd4683-24f9-4384-bc79-6b6e461c32df" providerId="ADAL" clId="{009C492D-E07A-444A-87E7-4582A31BE917}" dt="2020-01-10T16:22:37.191" v="7739"/>
        <pc:sldMkLst>
          <pc:docMk/>
          <pc:sldMk cId="4167237073" sldId="548"/>
        </pc:sldMkLst>
        <pc:spChg chg="mod">
          <ac:chgData name="Robert Lyon" userId="62cd4683-24f9-4384-bc79-6b6e461c32df" providerId="ADAL" clId="{009C492D-E07A-444A-87E7-4582A31BE917}" dt="2020-01-10T16:21:32.972" v="7721" actId="20577"/>
          <ac:spMkLst>
            <pc:docMk/>
            <pc:sldMk cId="4167237073" sldId="548"/>
            <ac:spMk id="2" creationId="{695EB2FC-56E2-4E16-8001-BC231118D590}"/>
          </ac:spMkLst>
        </pc:spChg>
        <pc:spChg chg="mod">
          <ac:chgData name="Robert Lyon" userId="62cd4683-24f9-4384-bc79-6b6e461c32df" providerId="ADAL" clId="{009C492D-E07A-444A-87E7-4582A31BE917}" dt="2020-01-10T16:22:29.198" v="7737" actId="20577"/>
          <ac:spMkLst>
            <pc:docMk/>
            <pc:sldMk cId="4167237073" sldId="548"/>
            <ac:spMk id="3" creationId="{3C6972D9-C817-480B-A565-DAAF6EA67D49}"/>
          </ac:spMkLst>
        </pc:spChg>
      </pc:sldChg>
      <pc:sldChg chg="modSp add ord">
        <pc:chgData name="Robert Lyon" userId="62cd4683-24f9-4384-bc79-6b6e461c32df" providerId="ADAL" clId="{009C492D-E07A-444A-87E7-4582A31BE917}" dt="2020-01-10T16:25:22.079" v="7837" actId="20577"/>
        <pc:sldMkLst>
          <pc:docMk/>
          <pc:sldMk cId="410488386" sldId="549"/>
        </pc:sldMkLst>
        <pc:spChg chg="mod">
          <ac:chgData name="Robert Lyon" userId="62cd4683-24f9-4384-bc79-6b6e461c32df" providerId="ADAL" clId="{009C492D-E07A-444A-87E7-4582A31BE917}" dt="2020-01-10T16:23:16.393" v="7775" actId="20577"/>
          <ac:spMkLst>
            <pc:docMk/>
            <pc:sldMk cId="410488386" sldId="549"/>
            <ac:spMk id="2" creationId="{695EB2FC-56E2-4E16-8001-BC231118D590}"/>
          </ac:spMkLst>
        </pc:spChg>
        <pc:spChg chg="mod">
          <ac:chgData name="Robert Lyon" userId="62cd4683-24f9-4384-bc79-6b6e461c32df" providerId="ADAL" clId="{009C492D-E07A-444A-87E7-4582A31BE917}" dt="2020-01-10T16:25:22.079" v="7837" actId="20577"/>
          <ac:spMkLst>
            <pc:docMk/>
            <pc:sldMk cId="410488386" sldId="549"/>
            <ac:spMk id="3" creationId="{3C6972D9-C817-480B-A565-DAAF6EA67D49}"/>
          </ac:spMkLst>
        </pc:spChg>
      </pc:sldChg>
      <pc:sldChg chg="addSp modSp add modAnim">
        <pc:chgData name="Robert Lyon" userId="62cd4683-24f9-4384-bc79-6b6e461c32df" providerId="ADAL" clId="{009C492D-E07A-444A-87E7-4582A31BE917}" dt="2020-01-10T15:03:55.454" v="7640" actId="207"/>
        <pc:sldMkLst>
          <pc:docMk/>
          <pc:sldMk cId="616200185" sldId="550"/>
        </pc:sldMkLst>
        <pc:spChg chg="mod">
          <ac:chgData name="Robert Lyon" userId="62cd4683-24f9-4384-bc79-6b6e461c32df" providerId="ADAL" clId="{009C492D-E07A-444A-87E7-4582A31BE917}" dt="2020-01-10T14:56:20.126" v="7572" actId="20577"/>
          <ac:spMkLst>
            <pc:docMk/>
            <pc:sldMk cId="616200185" sldId="550"/>
            <ac:spMk id="2" creationId="{695EB2FC-56E2-4E16-8001-BC231118D590}"/>
          </ac:spMkLst>
        </pc:spChg>
        <pc:spChg chg="mod">
          <ac:chgData name="Robert Lyon" userId="62cd4683-24f9-4384-bc79-6b6e461c32df" providerId="ADAL" clId="{009C492D-E07A-444A-87E7-4582A31BE917}" dt="2020-01-10T15:03:55.454" v="7640" actId="207"/>
          <ac:spMkLst>
            <pc:docMk/>
            <pc:sldMk cId="616200185" sldId="550"/>
            <ac:spMk id="3" creationId="{3C6972D9-C817-480B-A565-DAAF6EA67D49}"/>
          </ac:spMkLst>
        </pc:spChg>
        <pc:grpChg chg="add mod">
          <ac:chgData name="Robert Lyon" userId="62cd4683-24f9-4384-bc79-6b6e461c32df" providerId="ADAL" clId="{009C492D-E07A-444A-87E7-4582A31BE917}" dt="2020-01-10T15:00:09.950" v="7613" actId="1076"/>
          <ac:grpSpMkLst>
            <pc:docMk/>
            <pc:sldMk cId="616200185" sldId="550"/>
            <ac:grpSpMk id="4" creationId="{843F7E1E-DABD-A94D-A636-B61B70FFE30E}"/>
          </ac:grpSpMkLst>
        </pc:grpChg>
        <pc:grpChg chg="add">
          <ac:chgData name="Robert Lyon" userId="62cd4683-24f9-4384-bc79-6b6e461c32df" providerId="ADAL" clId="{009C492D-E07A-444A-87E7-4582A31BE917}" dt="2020-01-10T14:58:00.388" v="7595"/>
          <ac:grpSpMkLst>
            <pc:docMk/>
            <pc:sldMk cId="616200185" sldId="550"/>
            <ac:grpSpMk id="17" creationId="{4A287436-D335-374B-91CE-00CA355E20BC}"/>
          </ac:grpSpMkLst>
        </pc:grpChg>
        <pc:grpChg chg="add">
          <ac:chgData name="Robert Lyon" userId="62cd4683-24f9-4384-bc79-6b6e461c32df" providerId="ADAL" clId="{009C492D-E07A-444A-87E7-4582A31BE917}" dt="2020-01-10T14:58:00.388" v="7595"/>
          <ac:grpSpMkLst>
            <pc:docMk/>
            <pc:sldMk cId="616200185" sldId="550"/>
            <ac:grpSpMk id="22" creationId="{2FA0DDE9-AD5C-DE47-B644-7FF1EDF61F93}"/>
          </ac:grpSpMkLst>
        </pc:grpChg>
        <pc:cxnChg chg="mod">
          <ac:chgData name="Robert Lyon" userId="62cd4683-24f9-4384-bc79-6b6e461c32df" providerId="ADAL" clId="{009C492D-E07A-444A-87E7-4582A31BE917}" dt="2020-01-10T15:00:09.950" v="7613" actId="1076"/>
          <ac:cxnSpMkLst>
            <pc:docMk/>
            <pc:sldMk cId="616200185" sldId="550"/>
            <ac:cxnSpMk id="24" creationId="{58CEEDE4-1182-6547-9038-870CA85B0E61}"/>
          </ac:cxnSpMkLst>
        </pc:cxnChg>
      </pc:sldChg>
      <pc:sldChg chg="addSp modSp add ord modAnim">
        <pc:chgData name="Robert Lyon" userId="62cd4683-24f9-4384-bc79-6b6e461c32df" providerId="ADAL" clId="{009C492D-E07A-444A-87E7-4582A31BE917}" dt="2020-01-10T16:53:45.051" v="8647" actId="207"/>
        <pc:sldMkLst>
          <pc:docMk/>
          <pc:sldMk cId="273707883" sldId="551"/>
        </pc:sldMkLst>
        <pc:spChg chg="mod">
          <ac:chgData name="Robert Lyon" userId="62cd4683-24f9-4384-bc79-6b6e461c32df" providerId="ADAL" clId="{009C492D-E07A-444A-87E7-4582A31BE917}" dt="2020-01-10T16:49:13.227" v="8547" actId="20577"/>
          <ac:spMkLst>
            <pc:docMk/>
            <pc:sldMk cId="273707883" sldId="551"/>
            <ac:spMk id="2" creationId="{695EB2FC-56E2-4E16-8001-BC231118D590}"/>
          </ac:spMkLst>
        </pc:spChg>
        <pc:spChg chg="mod">
          <ac:chgData name="Robert Lyon" userId="62cd4683-24f9-4384-bc79-6b6e461c32df" providerId="ADAL" clId="{009C492D-E07A-444A-87E7-4582A31BE917}" dt="2020-01-10T16:51:32.995" v="8629" actId="20577"/>
          <ac:spMkLst>
            <pc:docMk/>
            <pc:sldMk cId="273707883" sldId="551"/>
            <ac:spMk id="3" creationId="{3C6972D9-C817-480B-A565-DAAF6EA67D49}"/>
          </ac:spMkLst>
        </pc:spChg>
        <pc:spChg chg="add mod">
          <ac:chgData name="Robert Lyon" userId="62cd4683-24f9-4384-bc79-6b6e461c32df" providerId="ADAL" clId="{009C492D-E07A-444A-87E7-4582A31BE917}" dt="2020-01-10T16:53:45.051" v="8647" actId="207"/>
          <ac:spMkLst>
            <pc:docMk/>
            <pc:sldMk cId="273707883" sldId="551"/>
            <ac:spMk id="15" creationId="{0F182400-9731-674D-B189-A1E5A3F7D1FD}"/>
          </ac:spMkLst>
        </pc:spChg>
        <pc:grpChg chg="add mod">
          <ac:chgData name="Robert Lyon" userId="62cd4683-24f9-4384-bc79-6b6e461c32df" providerId="ADAL" clId="{009C492D-E07A-444A-87E7-4582A31BE917}" dt="2020-01-10T16:49:33.895" v="8549" actId="1076"/>
          <ac:grpSpMkLst>
            <pc:docMk/>
            <pc:sldMk cId="273707883" sldId="551"/>
            <ac:grpSpMk id="4" creationId="{09703F77-9847-C84C-874A-8347C75D81D6}"/>
          </ac:grpSpMkLst>
        </pc:grpChg>
      </pc:sldChg>
      <pc:sldChg chg="addSp modSp add ord modAnim">
        <pc:chgData name="Robert Lyon" userId="62cd4683-24f9-4384-bc79-6b6e461c32df" providerId="ADAL" clId="{009C492D-E07A-444A-87E7-4582A31BE917}" dt="2020-01-10T16:53:30.247" v="8644" actId="207"/>
        <pc:sldMkLst>
          <pc:docMk/>
          <pc:sldMk cId="2843489473" sldId="552"/>
        </pc:sldMkLst>
        <pc:spChg chg="mod">
          <ac:chgData name="Robert Lyon" userId="62cd4683-24f9-4384-bc79-6b6e461c32df" providerId="ADAL" clId="{009C492D-E07A-444A-87E7-4582A31BE917}" dt="2020-01-10T16:49:01.350" v="8512" actId="20577"/>
          <ac:spMkLst>
            <pc:docMk/>
            <pc:sldMk cId="2843489473" sldId="552"/>
            <ac:spMk id="2" creationId="{695EB2FC-56E2-4E16-8001-BC231118D590}"/>
          </ac:spMkLst>
        </pc:spChg>
        <pc:spChg chg="mod">
          <ac:chgData name="Robert Lyon" userId="62cd4683-24f9-4384-bc79-6b6e461c32df" providerId="ADAL" clId="{009C492D-E07A-444A-87E7-4582A31BE917}" dt="2020-01-10T16:47:25.479" v="8493" actId="20577"/>
          <ac:spMkLst>
            <pc:docMk/>
            <pc:sldMk cId="2843489473" sldId="552"/>
            <ac:spMk id="3" creationId="{3C6972D9-C817-480B-A565-DAAF6EA67D49}"/>
          </ac:spMkLst>
        </pc:spChg>
        <pc:spChg chg="add mod">
          <ac:chgData name="Robert Lyon" userId="62cd4683-24f9-4384-bc79-6b6e461c32df" providerId="ADAL" clId="{009C492D-E07A-444A-87E7-4582A31BE917}" dt="2020-01-10T16:53:30.247" v="8644" actId="207"/>
          <ac:spMkLst>
            <pc:docMk/>
            <pc:sldMk cId="2843489473" sldId="552"/>
            <ac:spMk id="4" creationId="{5C08ED24-2687-4E45-910C-6AA6955B2C3C}"/>
          </ac:spMkLst>
        </pc:spChg>
        <pc:spChg chg="add mod">
          <ac:chgData name="Robert Lyon" userId="62cd4683-24f9-4384-bc79-6b6e461c32df" providerId="ADAL" clId="{009C492D-E07A-444A-87E7-4582A31BE917}" dt="2020-01-10T16:46:19.522" v="8465" actId="14100"/>
          <ac:spMkLst>
            <pc:docMk/>
            <pc:sldMk cId="2843489473" sldId="552"/>
            <ac:spMk id="5" creationId="{C5FC4C2C-DD58-8047-B021-22F338AE163C}"/>
          </ac:spMkLst>
        </pc:spChg>
        <pc:spChg chg="add mod">
          <ac:chgData name="Robert Lyon" userId="62cd4683-24f9-4384-bc79-6b6e461c32df" providerId="ADAL" clId="{009C492D-E07A-444A-87E7-4582A31BE917}" dt="2020-01-10T16:46:16.632" v="8464" actId="1076"/>
          <ac:spMkLst>
            <pc:docMk/>
            <pc:sldMk cId="2843489473" sldId="552"/>
            <ac:spMk id="6" creationId="{9585C425-A57B-6345-B800-DC644A757296}"/>
          </ac:spMkLst>
        </pc:spChg>
        <pc:spChg chg="add mod">
          <ac:chgData name="Robert Lyon" userId="62cd4683-24f9-4384-bc79-6b6e461c32df" providerId="ADAL" clId="{009C492D-E07A-444A-87E7-4582A31BE917}" dt="2020-01-10T16:45:58.304" v="8461" actId="14100"/>
          <ac:spMkLst>
            <pc:docMk/>
            <pc:sldMk cId="2843489473" sldId="552"/>
            <ac:spMk id="7" creationId="{FA0339CD-945E-3A4E-B49A-82FCB19074F4}"/>
          </ac:spMkLst>
        </pc:spChg>
        <pc:spChg chg="add mod">
          <ac:chgData name="Robert Lyon" userId="62cd4683-24f9-4384-bc79-6b6e461c32df" providerId="ADAL" clId="{009C492D-E07A-444A-87E7-4582A31BE917}" dt="2020-01-10T16:36:06.189" v="8080" actId="164"/>
          <ac:spMkLst>
            <pc:docMk/>
            <pc:sldMk cId="2843489473" sldId="552"/>
            <ac:spMk id="8" creationId="{5BA57E31-4CDE-4344-A6DC-68A655C4AD9A}"/>
          </ac:spMkLst>
        </pc:spChg>
        <pc:spChg chg="add mod">
          <ac:chgData name="Robert Lyon" userId="62cd4683-24f9-4384-bc79-6b6e461c32df" providerId="ADAL" clId="{009C492D-E07A-444A-87E7-4582A31BE917}" dt="2020-01-10T16:46:24.312" v="8466" actId="122"/>
          <ac:spMkLst>
            <pc:docMk/>
            <pc:sldMk cId="2843489473" sldId="552"/>
            <ac:spMk id="9" creationId="{FA360476-E6D4-B241-975E-6B43A789728E}"/>
          </ac:spMkLst>
        </pc:spChg>
        <pc:spChg chg="add mod">
          <ac:chgData name="Robert Lyon" userId="62cd4683-24f9-4384-bc79-6b6e461c32df" providerId="ADAL" clId="{009C492D-E07A-444A-87E7-4582A31BE917}" dt="2020-01-10T16:36:06.189" v="8080" actId="164"/>
          <ac:spMkLst>
            <pc:docMk/>
            <pc:sldMk cId="2843489473" sldId="552"/>
            <ac:spMk id="10" creationId="{956DB734-EC9C-F842-B61E-61AEA2DCD16C}"/>
          </ac:spMkLst>
        </pc:spChg>
        <pc:spChg chg="add mod">
          <ac:chgData name="Robert Lyon" userId="62cd4683-24f9-4384-bc79-6b6e461c32df" providerId="ADAL" clId="{009C492D-E07A-444A-87E7-4582A31BE917}" dt="2020-01-10T16:46:16.632" v="8464" actId="1076"/>
          <ac:spMkLst>
            <pc:docMk/>
            <pc:sldMk cId="2843489473" sldId="552"/>
            <ac:spMk id="11" creationId="{97A26414-BA99-E34C-AE8A-057BFABD8063}"/>
          </ac:spMkLst>
        </pc:spChg>
        <pc:spChg chg="add mod">
          <ac:chgData name="Robert Lyon" userId="62cd4683-24f9-4384-bc79-6b6e461c32df" providerId="ADAL" clId="{009C492D-E07A-444A-87E7-4582A31BE917}" dt="2020-01-10T16:36:06.189" v="8080" actId="164"/>
          <ac:spMkLst>
            <pc:docMk/>
            <pc:sldMk cId="2843489473" sldId="552"/>
            <ac:spMk id="12" creationId="{63BF6662-2797-D345-ABE7-7AB7538B4244}"/>
          </ac:spMkLst>
        </pc:spChg>
        <pc:spChg chg="add mod">
          <ac:chgData name="Robert Lyon" userId="62cd4683-24f9-4384-bc79-6b6e461c32df" providerId="ADAL" clId="{009C492D-E07A-444A-87E7-4582A31BE917}" dt="2020-01-10T16:36:06.189" v="8080" actId="164"/>
          <ac:spMkLst>
            <pc:docMk/>
            <pc:sldMk cId="2843489473" sldId="552"/>
            <ac:spMk id="13" creationId="{39B315D3-B249-C84D-BBF9-3E789F9FF27D}"/>
          </ac:spMkLst>
        </pc:spChg>
        <pc:spChg chg="add mod">
          <ac:chgData name="Robert Lyon" userId="62cd4683-24f9-4384-bc79-6b6e461c32df" providerId="ADAL" clId="{009C492D-E07A-444A-87E7-4582A31BE917}" dt="2020-01-10T16:46:16.632" v="8464" actId="1076"/>
          <ac:spMkLst>
            <pc:docMk/>
            <pc:sldMk cId="2843489473" sldId="552"/>
            <ac:spMk id="14" creationId="{8E254CED-1422-4F4E-B0E8-7CC4B98A2D09}"/>
          </ac:spMkLst>
        </pc:spChg>
        <pc:grpChg chg="add mod">
          <ac:chgData name="Robert Lyon" userId="62cd4683-24f9-4384-bc79-6b6e461c32df" providerId="ADAL" clId="{009C492D-E07A-444A-87E7-4582A31BE917}" dt="2020-01-10T16:45:19.858" v="8456" actId="1076"/>
          <ac:grpSpMkLst>
            <pc:docMk/>
            <pc:sldMk cId="2843489473" sldId="552"/>
            <ac:grpSpMk id="15" creationId="{E64FFBC5-528B-1044-8FD1-4158013E280B}"/>
          </ac:grpSpMkLst>
        </pc:grpChg>
      </pc:sldChg>
      <pc:sldChg chg="addSp modSp add ord modAnim">
        <pc:chgData name="Robert Lyon" userId="62cd4683-24f9-4384-bc79-6b6e461c32df" providerId="ADAL" clId="{009C492D-E07A-444A-87E7-4582A31BE917}" dt="2020-01-10T16:53:35.902" v="8645" actId="207"/>
        <pc:sldMkLst>
          <pc:docMk/>
          <pc:sldMk cId="1793242077" sldId="553"/>
        </pc:sldMkLst>
        <pc:spChg chg="mod">
          <ac:chgData name="Robert Lyon" userId="62cd4683-24f9-4384-bc79-6b6e461c32df" providerId="ADAL" clId="{009C492D-E07A-444A-87E7-4582A31BE917}" dt="2020-01-10T16:27:22.909" v="7857" actId="20577"/>
          <ac:spMkLst>
            <pc:docMk/>
            <pc:sldMk cId="1793242077" sldId="553"/>
            <ac:spMk id="2" creationId="{695EB2FC-56E2-4E16-8001-BC231118D590}"/>
          </ac:spMkLst>
        </pc:spChg>
        <pc:spChg chg="mod">
          <ac:chgData name="Robert Lyon" userId="62cd4683-24f9-4384-bc79-6b6e461c32df" providerId="ADAL" clId="{009C492D-E07A-444A-87E7-4582A31BE917}" dt="2020-01-10T16:29:14.159" v="7883" actId="114"/>
          <ac:spMkLst>
            <pc:docMk/>
            <pc:sldMk cId="1793242077" sldId="553"/>
            <ac:spMk id="3" creationId="{3C6972D9-C817-480B-A565-DAAF6EA67D49}"/>
          </ac:spMkLst>
        </pc:spChg>
        <pc:spChg chg="add mod">
          <ac:chgData name="Robert Lyon" userId="62cd4683-24f9-4384-bc79-6b6e461c32df" providerId="ADAL" clId="{009C492D-E07A-444A-87E7-4582A31BE917}" dt="2020-01-10T16:53:35.902" v="8645" actId="207"/>
          <ac:spMkLst>
            <pc:docMk/>
            <pc:sldMk cId="1793242077" sldId="553"/>
            <ac:spMk id="4" creationId="{5585945A-07BD-6747-870F-B13E88005863}"/>
          </ac:spMkLst>
        </pc:spChg>
        <pc:spChg chg="mod">
          <ac:chgData name="Robert Lyon" userId="62cd4683-24f9-4384-bc79-6b6e461c32df" providerId="ADAL" clId="{009C492D-E07A-444A-87E7-4582A31BE917}" dt="2020-01-10T16:40:32.932" v="8187" actId="20577"/>
          <ac:spMkLst>
            <pc:docMk/>
            <pc:sldMk cId="1793242077" sldId="553"/>
            <ac:spMk id="15" creationId="{E7F5DB88-8744-C944-8F43-87186C99E29D}"/>
          </ac:spMkLst>
        </pc:spChg>
        <pc:grpChg chg="add">
          <ac:chgData name="Robert Lyon" userId="62cd4683-24f9-4384-bc79-6b6e461c32df" providerId="ADAL" clId="{009C492D-E07A-444A-87E7-4582A31BE917}" dt="2020-01-10T16:28:39.476" v="7875"/>
          <ac:grpSpMkLst>
            <pc:docMk/>
            <pc:sldMk cId="1793242077" sldId="553"/>
            <ac:grpSpMk id="5" creationId="{5BA6A6EF-F444-DD44-9A7A-B884E76C3694}"/>
          </ac:grpSpMkLst>
        </pc:grpChg>
      </pc:sldChg>
      <pc:sldChg chg="addSp delSp modSp add ord modAnim">
        <pc:chgData name="Robert Lyon" userId="62cd4683-24f9-4384-bc79-6b6e461c32df" providerId="ADAL" clId="{009C492D-E07A-444A-87E7-4582A31BE917}" dt="2020-01-10T16:57:53.067" v="8732" actId="1076"/>
        <pc:sldMkLst>
          <pc:docMk/>
          <pc:sldMk cId="2239541802" sldId="554"/>
        </pc:sldMkLst>
        <pc:spChg chg="mod">
          <ac:chgData name="Robert Lyon" userId="62cd4683-24f9-4384-bc79-6b6e461c32df" providerId="ADAL" clId="{009C492D-E07A-444A-87E7-4582A31BE917}" dt="2020-01-10T16:55:17.577" v="8678" actId="20577"/>
          <ac:spMkLst>
            <pc:docMk/>
            <pc:sldMk cId="2239541802" sldId="554"/>
            <ac:spMk id="2" creationId="{695EB2FC-56E2-4E16-8001-BC231118D590}"/>
          </ac:spMkLst>
        </pc:spChg>
        <pc:spChg chg="mod">
          <ac:chgData name="Robert Lyon" userId="62cd4683-24f9-4384-bc79-6b6e461c32df" providerId="ADAL" clId="{009C492D-E07A-444A-87E7-4582A31BE917}" dt="2020-01-10T16:55:53.927" v="8692" actId="20577"/>
          <ac:spMkLst>
            <pc:docMk/>
            <pc:sldMk cId="2239541802" sldId="554"/>
            <ac:spMk id="3" creationId="{3C6972D9-C817-480B-A565-DAAF6EA67D49}"/>
          </ac:spMkLst>
        </pc:spChg>
        <pc:spChg chg="add del">
          <ac:chgData name="Robert Lyon" userId="62cd4683-24f9-4384-bc79-6b6e461c32df" providerId="ADAL" clId="{009C492D-E07A-444A-87E7-4582A31BE917}" dt="2020-01-10T16:56:01.474" v="8694"/>
          <ac:spMkLst>
            <pc:docMk/>
            <pc:sldMk cId="2239541802" sldId="554"/>
            <ac:spMk id="4" creationId="{0C228333-5841-7342-B67A-C41DD8999E90}"/>
          </ac:spMkLst>
        </pc:spChg>
        <pc:spChg chg="add mod">
          <ac:chgData name="Robert Lyon" userId="62cd4683-24f9-4384-bc79-6b6e461c32df" providerId="ADAL" clId="{009C492D-E07A-444A-87E7-4582A31BE917}" dt="2020-01-10T16:57:53.067" v="8732" actId="1076"/>
          <ac:spMkLst>
            <pc:docMk/>
            <pc:sldMk cId="2239541802" sldId="554"/>
            <ac:spMk id="16" creationId="{4E72B609-588B-2C42-AC7B-CDC5F105DD80}"/>
          </ac:spMkLst>
        </pc:spChg>
        <pc:grpChg chg="add">
          <ac:chgData name="Robert Lyon" userId="62cd4683-24f9-4384-bc79-6b6e461c32df" providerId="ADAL" clId="{009C492D-E07A-444A-87E7-4582A31BE917}" dt="2020-01-10T16:56:06.690" v="8695"/>
          <ac:grpSpMkLst>
            <pc:docMk/>
            <pc:sldMk cId="2239541802" sldId="554"/>
            <ac:grpSpMk id="5" creationId="{6D14F8D4-F071-0440-B8E5-8D87FA7568CB}"/>
          </ac:grpSpMkLst>
        </pc:grpChg>
      </pc:sldChg>
      <pc:sldChg chg="add ord">
        <pc:chgData name="Robert Lyon" userId="62cd4683-24f9-4384-bc79-6b6e461c32df" providerId="ADAL" clId="{009C492D-E07A-444A-87E7-4582A31BE917}" dt="2020-01-10T14:39:08.521" v="7373"/>
        <pc:sldMkLst>
          <pc:docMk/>
          <pc:sldMk cId="3701996282" sldId="555"/>
        </pc:sldMkLst>
      </pc:sldChg>
      <pc:sldChg chg="add ord">
        <pc:chgData name="Robert Lyon" userId="62cd4683-24f9-4384-bc79-6b6e461c32df" providerId="ADAL" clId="{009C492D-E07A-444A-87E7-4582A31BE917}" dt="2020-01-10T14:39:12.496" v="7375"/>
        <pc:sldMkLst>
          <pc:docMk/>
          <pc:sldMk cId="3990265839" sldId="556"/>
        </pc:sldMkLst>
      </pc:sldChg>
      <pc:sldChg chg="modSp add">
        <pc:chgData name="Robert Lyon" userId="62cd4683-24f9-4384-bc79-6b6e461c32df" providerId="ADAL" clId="{009C492D-E07A-444A-87E7-4582A31BE917}" dt="2020-01-13T18:10:50.496" v="11292" actId="20577"/>
        <pc:sldMkLst>
          <pc:docMk/>
          <pc:sldMk cId="1365552821" sldId="558"/>
        </pc:sldMkLst>
        <pc:spChg chg="mod">
          <ac:chgData name="Robert Lyon" userId="62cd4683-24f9-4384-bc79-6b6e461c32df" providerId="ADAL" clId="{009C492D-E07A-444A-87E7-4582A31BE917}" dt="2020-01-13T17:31:53.960" v="8753" actId="20577"/>
          <ac:spMkLst>
            <pc:docMk/>
            <pc:sldMk cId="1365552821" sldId="558"/>
            <ac:spMk id="2" creationId="{695EB2FC-56E2-4E16-8001-BC231118D590}"/>
          </ac:spMkLst>
        </pc:spChg>
        <pc:spChg chg="mod">
          <ac:chgData name="Robert Lyon" userId="62cd4683-24f9-4384-bc79-6b6e461c32df" providerId="ADAL" clId="{009C492D-E07A-444A-87E7-4582A31BE917}" dt="2020-01-13T18:10:50.496" v="11292" actId="20577"/>
          <ac:spMkLst>
            <pc:docMk/>
            <pc:sldMk cId="1365552821" sldId="558"/>
            <ac:spMk id="3" creationId="{3C6972D9-C817-480B-A565-DAAF6EA67D49}"/>
          </ac:spMkLst>
        </pc:spChg>
      </pc:sldChg>
      <pc:sldChg chg="modSp add">
        <pc:chgData name="Robert Lyon" userId="62cd4683-24f9-4384-bc79-6b6e461c32df" providerId="ADAL" clId="{009C492D-E07A-444A-87E7-4582A31BE917}" dt="2020-01-13T17:46:04.191" v="10537" actId="20577"/>
        <pc:sldMkLst>
          <pc:docMk/>
          <pc:sldMk cId="1673251938" sldId="559"/>
        </pc:sldMkLst>
        <pc:spChg chg="mod">
          <ac:chgData name="Robert Lyon" userId="62cd4683-24f9-4384-bc79-6b6e461c32df" providerId="ADAL" clId="{009C492D-E07A-444A-87E7-4582A31BE917}" dt="2020-01-13T17:37:04.023" v="9404" actId="20577"/>
          <ac:spMkLst>
            <pc:docMk/>
            <pc:sldMk cId="1673251938" sldId="559"/>
            <ac:spMk id="2" creationId="{695EB2FC-56E2-4E16-8001-BC231118D590}"/>
          </ac:spMkLst>
        </pc:spChg>
        <pc:spChg chg="mod">
          <ac:chgData name="Robert Lyon" userId="62cd4683-24f9-4384-bc79-6b6e461c32df" providerId="ADAL" clId="{009C492D-E07A-444A-87E7-4582A31BE917}" dt="2020-01-13T17:46:04.191" v="10537" actId="20577"/>
          <ac:spMkLst>
            <pc:docMk/>
            <pc:sldMk cId="1673251938" sldId="559"/>
            <ac:spMk id="3" creationId="{3C6972D9-C817-480B-A565-DAAF6EA67D49}"/>
          </ac:spMkLst>
        </pc:spChg>
      </pc:sldChg>
      <pc:sldChg chg="addSp delSp modSp add delAnim modAnim">
        <pc:chgData name="Robert Lyon" userId="62cd4683-24f9-4384-bc79-6b6e461c32df" providerId="ADAL" clId="{009C492D-E07A-444A-87E7-4582A31BE917}" dt="2020-01-13T18:08:48.229" v="11276" actId="1440"/>
        <pc:sldMkLst>
          <pc:docMk/>
          <pc:sldMk cId="1329975178" sldId="560"/>
        </pc:sldMkLst>
        <pc:spChg chg="mod">
          <ac:chgData name="Robert Lyon" userId="62cd4683-24f9-4384-bc79-6b6e461c32df" providerId="ADAL" clId="{009C492D-E07A-444A-87E7-4582A31BE917}" dt="2020-01-13T17:53:05.240" v="11059" actId="20577"/>
          <ac:spMkLst>
            <pc:docMk/>
            <pc:sldMk cId="1329975178" sldId="560"/>
            <ac:spMk id="2" creationId="{695EB2FC-56E2-4E16-8001-BC231118D590}"/>
          </ac:spMkLst>
        </pc:spChg>
        <pc:spChg chg="del">
          <ac:chgData name="Robert Lyon" userId="62cd4683-24f9-4384-bc79-6b6e461c32df" providerId="ADAL" clId="{009C492D-E07A-444A-87E7-4582A31BE917}" dt="2020-01-13T17:55:29.441" v="11060" actId="478"/>
          <ac:spMkLst>
            <pc:docMk/>
            <pc:sldMk cId="1329975178" sldId="560"/>
            <ac:spMk id="3" creationId="{3C6972D9-C817-480B-A565-DAAF6EA67D49}"/>
          </ac:spMkLst>
        </pc:spChg>
        <pc:spChg chg="add del mod">
          <ac:chgData name="Robert Lyon" userId="62cd4683-24f9-4384-bc79-6b6e461c32df" providerId="ADAL" clId="{009C492D-E07A-444A-87E7-4582A31BE917}" dt="2020-01-13T17:55:31.405" v="11061" actId="478"/>
          <ac:spMkLst>
            <pc:docMk/>
            <pc:sldMk cId="1329975178" sldId="560"/>
            <ac:spMk id="5" creationId="{15C35CE9-D5E1-4643-9A96-F81C03E5AE74}"/>
          </ac:spMkLst>
        </pc:spChg>
        <pc:spChg chg="add mod">
          <ac:chgData name="Robert Lyon" userId="62cd4683-24f9-4384-bc79-6b6e461c32df" providerId="ADAL" clId="{009C492D-E07A-444A-87E7-4582A31BE917}" dt="2020-01-13T18:08:05.284" v="11271" actId="1076"/>
          <ac:spMkLst>
            <pc:docMk/>
            <pc:sldMk cId="1329975178" sldId="560"/>
            <ac:spMk id="7" creationId="{C77CD066-B552-664E-BEEC-01B256BCCB2B}"/>
          </ac:spMkLst>
        </pc:spChg>
        <pc:spChg chg="add mod">
          <ac:chgData name="Robert Lyon" userId="62cd4683-24f9-4384-bc79-6b6e461c32df" providerId="ADAL" clId="{009C492D-E07A-444A-87E7-4582A31BE917}" dt="2020-01-13T18:08:05.284" v="11271" actId="1076"/>
          <ac:spMkLst>
            <pc:docMk/>
            <pc:sldMk cId="1329975178" sldId="560"/>
            <ac:spMk id="8" creationId="{321444F1-1866-4644-9930-A9599A481691}"/>
          </ac:spMkLst>
        </pc:spChg>
        <pc:spChg chg="add mod">
          <ac:chgData name="Robert Lyon" userId="62cd4683-24f9-4384-bc79-6b6e461c32df" providerId="ADAL" clId="{009C492D-E07A-444A-87E7-4582A31BE917}" dt="2020-01-13T18:08:05.284" v="11271" actId="1076"/>
          <ac:spMkLst>
            <pc:docMk/>
            <pc:sldMk cId="1329975178" sldId="560"/>
            <ac:spMk id="11" creationId="{8EAF2297-6AC8-2745-B693-B9908105EE86}"/>
          </ac:spMkLst>
        </pc:spChg>
        <pc:spChg chg="add mod">
          <ac:chgData name="Robert Lyon" userId="62cd4683-24f9-4384-bc79-6b6e461c32df" providerId="ADAL" clId="{009C492D-E07A-444A-87E7-4582A31BE917}" dt="2020-01-13T18:08:23.361" v="11274" actId="20577"/>
          <ac:spMkLst>
            <pc:docMk/>
            <pc:sldMk cId="1329975178" sldId="560"/>
            <ac:spMk id="12" creationId="{F50E04A8-DF8C-F64C-9B98-4C73CB118EA1}"/>
          </ac:spMkLst>
        </pc:spChg>
        <pc:spChg chg="add mod">
          <ac:chgData name="Robert Lyon" userId="62cd4683-24f9-4384-bc79-6b6e461c32df" providerId="ADAL" clId="{009C492D-E07A-444A-87E7-4582A31BE917}" dt="2020-01-13T18:08:05.284" v="11271" actId="1076"/>
          <ac:spMkLst>
            <pc:docMk/>
            <pc:sldMk cId="1329975178" sldId="560"/>
            <ac:spMk id="13" creationId="{30B85C02-1D1A-604D-A7A6-248B91C95114}"/>
          </ac:spMkLst>
        </pc:spChg>
        <pc:picChg chg="add mod">
          <ac:chgData name="Robert Lyon" userId="62cd4683-24f9-4384-bc79-6b6e461c32df" providerId="ADAL" clId="{009C492D-E07A-444A-87E7-4582A31BE917}" dt="2020-01-13T18:08:48.229" v="11276" actId="1440"/>
          <ac:picMkLst>
            <pc:docMk/>
            <pc:sldMk cId="1329975178" sldId="560"/>
            <ac:picMk id="6" creationId="{6B3B5020-0F29-034F-B374-F1E06E0B9752}"/>
          </ac:picMkLst>
        </pc:picChg>
        <pc:picChg chg="add mod">
          <ac:chgData name="Robert Lyon" userId="62cd4683-24f9-4384-bc79-6b6e461c32df" providerId="ADAL" clId="{009C492D-E07A-444A-87E7-4582A31BE917}" dt="2020-01-13T18:08:41.721" v="11275" actId="1440"/>
          <ac:picMkLst>
            <pc:docMk/>
            <pc:sldMk cId="1329975178" sldId="560"/>
            <ac:picMk id="10" creationId="{630F85DA-631B-974A-83F7-11F23E849824}"/>
          </ac:picMkLst>
        </pc:picChg>
      </pc:sldChg>
    </pc:docChg>
  </pc:docChgLst>
  <pc:docChgLst>
    <pc:chgData name="Hafeezullah Amin" userId="1f64290c-6206-40a1-bfb2-7816e65c2959" providerId="ADAL" clId="{3828643B-80EF-4BA8-84DC-EEC096A28D2F}"/>
    <pc:docChg chg="modSld">
      <pc:chgData name="Hafeezullah Amin" userId="1f64290c-6206-40a1-bfb2-7816e65c2959" providerId="ADAL" clId="{3828643B-80EF-4BA8-84DC-EEC096A28D2F}" dt="2024-03-05T18:16:44.408" v="175" actId="20577"/>
      <pc:docMkLst>
        <pc:docMk/>
      </pc:docMkLst>
      <pc:sldChg chg="modSp mod">
        <pc:chgData name="Hafeezullah Amin" userId="1f64290c-6206-40a1-bfb2-7816e65c2959" providerId="ADAL" clId="{3828643B-80EF-4BA8-84DC-EEC096A28D2F}" dt="2024-03-05T16:12:35.073" v="58" actId="20577"/>
        <pc:sldMkLst>
          <pc:docMk/>
          <pc:sldMk cId="419421582" sldId="256"/>
        </pc:sldMkLst>
        <pc:spChg chg="mod">
          <ac:chgData name="Hafeezullah Amin" userId="1f64290c-6206-40a1-bfb2-7816e65c2959" providerId="ADAL" clId="{3828643B-80EF-4BA8-84DC-EEC096A28D2F}" dt="2024-03-05T16:12:35.073" v="58" actId="20577"/>
          <ac:spMkLst>
            <pc:docMk/>
            <pc:sldMk cId="419421582" sldId="256"/>
            <ac:spMk id="3" creationId="{18953590-0287-466A-8501-BCDC8F2C57F7}"/>
          </ac:spMkLst>
        </pc:spChg>
      </pc:sldChg>
      <pc:sldChg chg="modSp modAnim">
        <pc:chgData name="Hafeezullah Amin" userId="1f64290c-6206-40a1-bfb2-7816e65c2959" providerId="ADAL" clId="{3828643B-80EF-4BA8-84DC-EEC096A28D2F}" dt="2024-03-05T18:02:48.450" v="67"/>
        <pc:sldMkLst>
          <pc:docMk/>
          <pc:sldMk cId="1755159657" sldId="257"/>
        </pc:sldMkLst>
        <pc:spChg chg="mod">
          <ac:chgData name="Hafeezullah Amin" userId="1f64290c-6206-40a1-bfb2-7816e65c2959" providerId="ADAL" clId="{3828643B-80EF-4BA8-84DC-EEC096A28D2F}" dt="2024-03-05T18:02:09.245" v="66" actId="20577"/>
          <ac:spMkLst>
            <pc:docMk/>
            <pc:sldMk cId="1755159657" sldId="257"/>
            <ac:spMk id="3" creationId="{3C6972D9-C817-480B-A565-DAAF6EA67D49}"/>
          </ac:spMkLst>
        </pc:spChg>
      </pc:sldChg>
      <pc:sldChg chg="addSp modSp mod">
        <pc:chgData name="Hafeezullah Amin" userId="1f64290c-6206-40a1-bfb2-7816e65c2959" providerId="ADAL" clId="{3828643B-80EF-4BA8-84DC-EEC096A28D2F}" dt="2024-03-05T18:16:44.408" v="175" actId="20577"/>
        <pc:sldMkLst>
          <pc:docMk/>
          <pc:sldMk cId="1099818506" sldId="556"/>
        </pc:sldMkLst>
        <pc:spChg chg="mod">
          <ac:chgData name="Hafeezullah Amin" userId="1f64290c-6206-40a1-bfb2-7816e65c2959" providerId="ADAL" clId="{3828643B-80EF-4BA8-84DC-EEC096A28D2F}" dt="2024-03-05T18:15:02.465" v="84" actId="1076"/>
          <ac:spMkLst>
            <pc:docMk/>
            <pc:sldMk cId="1099818506" sldId="556"/>
            <ac:spMk id="2" creationId="{9F337E27-B5CC-46A3-8EB8-16DF9449405A}"/>
          </ac:spMkLst>
        </pc:spChg>
        <pc:spChg chg="mod">
          <ac:chgData name="Hafeezullah Amin" userId="1f64290c-6206-40a1-bfb2-7816e65c2959" providerId="ADAL" clId="{3828643B-80EF-4BA8-84DC-EEC096A28D2F}" dt="2024-03-05T18:15:04.632" v="85" actId="1076"/>
          <ac:spMkLst>
            <pc:docMk/>
            <pc:sldMk cId="1099818506" sldId="556"/>
            <ac:spMk id="3" creationId="{18953590-0287-466A-8501-BCDC8F2C57F7}"/>
          </ac:spMkLst>
        </pc:spChg>
        <pc:spChg chg="add mod">
          <ac:chgData name="Hafeezullah Amin" userId="1f64290c-6206-40a1-bfb2-7816e65c2959" providerId="ADAL" clId="{3828643B-80EF-4BA8-84DC-EEC096A28D2F}" dt="2024-03-05T18:16:44.408" v="175" actId="20577"/>
          <ac:spMkLst>
            <pc:docMk/>
            <pc:sldMk cId="1099818506" sldId="556"/>
            <ac:spMk id="5" creationId="{0B686040-0F10-B3DA-F8F4-4B56451D5A83}"/>
          </ac:spMkLst>
        </pc:spChg>
      </pc:sldChg>
      <pc:sldChg chg="modAnim">
        <pc:chgData name="Hafeezullah Amin" userId="1f64290c-6206-40a1-bfb2-7816e65c2959" providerId="ADAL" clId="{3828643B-80EF-4BA8-84DC-EEC096A28D2F}" dt="2024-03-05T18:03:38.426" v="70"/>
        <pc:sldMkLst>
          <pc:docMk/>
          <pc:sldMk cId="3502556322" sldId="563"/>
        </pc:sldMkLst>
      </pc:sldChg>
      <pc:sldChg chg="modAnim">
        <pc:chgData name="Hafeezullah Amin" userId="1f64290c-6206-40a1-bfb2-7816e65c2959" providerId="ADAL" clId="{3828643B-80EF-4BA8-84DC-EEC096A28D2F}" dt="2024-03-05T18:04:24.721" v="71"/>
        <pc:sldMkLst>
          <pc:docMk/>
          <pc:sldMk cId="2626229248" sldId="574"/>
        </pc:sldMkLst>
      </pc:sldChg>
      <pc:sldChg chg="modAnim">
        <pc:chgData name="Hafeezullah Amin" userId="1f64290c-6206-40a1-bfb2-7816e65c2959" providerId="ADAL" clId="{3828643B-80EF-4BA8-84DC-EEC096A28D2F}" dt="2024-03-05T18:05:24.753" v="78"/>
        <pc:sldMkLst>
          <pc:docMk/>
          <pc:sldMk cId="1909884143" sldId="577"/>
        </pc:sldMkLst>
      </pc:sldChg>
      <pc:sldChg chg="modAnim">
        <pc:chgData name="Hafeezullah Amin" userId="1f64290c-6206-40a1-bfb2-7816e65c2959" providerId="ADAL" clId="{3828643B-80EF-4BA8-84DC-EEC096A28D2F}" dt="2024-03-05T18:04:48.569" v="75"/>
        <pc:sldMkLst>
          <pc:docMk/>
          <pc:sldMk cId="444786802" sldId="582"/>
        </pc:sldMkLst>
      </pc:sldChg>
      <pc:sldChg chg="modAnim">
        <pc:chgData name="Hafeezullah Amin" userId="1f64290c-6206-40a1-bfb2-7816e65c2959" providerId="ADAL" clId="{3828643B-80EF-4BA8-84DC-EEC096A28D2F}" dt="2024-03-05T18:06:29.521" v="83"/>
        <pc:sldMkLst>
          <pc:docMk/>
          <pc:sldMk cId="152815545" sldId="786"/>
        </pc:sldMkLst>
      </pc:sldChg>
      <pc:sldChg chg="modAnim">
        <pc:chgData name="Hafeezullah Amin" userId="1f64290c-6206-40a1-bfb2-7816e65c2959" providerId="ADAL" clId="{3828643B-80EF-4BA8-84DC-EEC096A28D2F}" dt="2024-03-05T18:06:10.201" v="82"/>
        <pc:sldMkLst>
          <pc:docMk/>
          <pc:sldMk cId="1406503660" sldId="791"/>
        </pc:sldMkLst>
      </pc:sldChg>
      <pc:sldChg chg="modAnim">
        <pc:chgData name="Hafeezullah Amin" userId="1f64290c-6206-40a1-bfb2-7816e65c2959" providerId="ADAL" clId="{3828643B-80EF-4BA8-84DC-EEC096A28D2F}" dt="2024-03-05T18:03:00.442" v="69"/>
        <pc:sldMkLst>
          <pc:docMk/>
          <pc:sldMk cId="2508326220" sldId="793"/>
        </pc:sldMkLst>
      </pc:sldChg>
      <pc:sldChg chg="modAnim">
        <pc:chgData name="Hafeezullah Amin" userId="1f64290c-6206-40a1-bfb2-7816e65c2959" providerId="ADAL" clId="{3828643B-80EF-4BA8-84DC-EEC096A28D2F}" dt="2024-03-05T18:04:58.409" v="76"/>
        <pc:sldMkLst>
          <pc:docMk/>
          <pc:sldMk cId="1640269304" sldId="800"/>
        </pc:sldMkLst>
      </pc:sldChg>
      <pc:sldChg chg="modAnim">
        <pc:chgData name="Hafeezullah Amin" userId="1f64290c-6206-40a1-bfb2-7816e65c2959" providerId="ADAL" clId="{3828643B-80EF-4BA8-84DC-EEC096A28D2F}" dt="2024-03-05T18:05:12.953" v="77"/>
        <pc:sldMkLst>
          <pc:docMk/>
          <pc:sldMk cId="869838312" sldId="801"/>
        </pc:sldMkLst>
      </pc:sldChg>
      <pc:sldChg chg="modAnim">
        <pc:chgData name="Hafeezullah Amin" userId="1f64290c-6206-40a1-bfb2-7816e65c2959" providerId="ADAL" clId="{3828643B-80EF-4BA8-84DC-EEC096A28D2F}" dt="2024-03-05T18:06:04.665" v="81"/>
        <pc:sldMkLst>
          <pc:docMk/>
          <pc:sldMk cId="1672825341" sldId="805"/>
        </pc:sldMkLst>
      </pc:sldChg>
      <pc:sldChg chg="modAnim">
        <pc:chgData name="Hafeezullah Amin" userId="1f64290c-6206-40a1-bfb2-7816e65c2959" providerId="ADAL" clId="{3828643B-80EF-4BA8-84DC-EEC096A28D2F}" dt="2024-03-05T18:05:34.545" v="79"/>
        <pc:sldMkLst>
          <pc:docMk/>
          <pc:sldMk cId="3617880022" sldId="807"/>
        </pc:sldMkLst>
      </pc:sldChg>
      <pc:sldChg chg="modAnim">
        <pc:chgData name="Hafeezullah Amin" userId="1f64290c-6206-40a1-bfb2-7816e65c2959" providerId="ADAL" clId="{3828643B-80EF-4BA8-84DC-EEC096A28D2F}" dt="2024-03-05T18:05:40.217" v="80"/>
        <pc:sldMkLst>
          <pc:docMk/>
          <pc:sldMk cId="948233729" sldId="8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dirty="0"/>
              <a:t>CIS1112</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ABB63-09FA-4BDC-9DC5-F81E692853EE}" type="datetimeFigureOut">
              <a:rPr lang="en-GB" smtClean="0"/>
              <a:t>05/03/2024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C86B5-588B-4E83-BA46-61AC0D0512D5}" type="slidenum">
              <a:rPr lang="en-GB" smtClean="0"/>
              <a:t>‹#›</a:t>
            </a:fld>
            <a:endParaRPr lang="en-GB"/>
          </a:p>
        </p:txBody>
      </p:sp>
    </p:spTree>
    <p:extLst>
      <p:ext uri="{BB962C8B-B14F-4D97-AF65-F5344CB8AC3E}">
        <p14:creationId xmlns:p14="http://schemas.microsoft.com/office/powerpoint/2010/main" val="283067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Activities files also available in </a:t>
            </a:r>
            <a:r>
              <a:rPr lang="en-GB" dirty="0" err="1"/>
              <a:t>Github</a:t>
            </a:r>
            <a:r>
              <a:rPr lang="en-GB" dirty="0"/>
              <a:t> at: https://</a:t>
            </a:r>
            <a:r>
              <a:rPr lang="en-GB" dirty="0" err="1"/>
              <a:t>github.com</a:t>
            </a:r>
            <a:r>
              <a:rPr lang="en-GB" dirty="0"/>
              <a:t>/</a:t>
            </a:r>
            <a:r>
              <a:rPr lang="en-GB" dirty="0" err="1"/>
              <a:t>scienceguyrob</a:t>
            </a:r>
            <a:r>
              <a:rPr lang="en-GB" dirty="0"/>
              <a:t>/</a:t>
            </a:r>
            <a:r>
              <a:rPr lang="en-GB" dirty="0" err="1"/>
              <a:t>ProgrammingTasterEHU</a:t>
            </a:r>
            <a:endParaRPr lang="en-GB"/>
          </a:p>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a:t>
            </a:fld>
            <a:endParaRPr lang="en-GB"/>
          </a:p>
        </p:txBody>
      </p:sp>
    </p:spTree>
    <p:extLst>
      <p:ext uri="{BB962C8B-B14F-4D97-AF65-F5344CB8AC3E}">
        <p14:creationId xmlns:p14="http://schemas.microsoft.com/office/powerpoint/2010/main" val="410295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10</a:t>
            </a:fld>
            <a:endParaRPr lang="en-GB"/>
          </a:p>
        </p:txBody>
      </p:sp>
    </p:spTree>
    <p:extLst>
      <p:ext uri="{BB962C8B-B14F-4D97-AF65-F5344CB8AC3E}">
        <p14:creationId xmlns:p14="http://schemas.microsoft.com/office/powerpoint/2010/main" val="2783507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11</a:t>
            </a:fld>
            <a:endParaRPr lang="en-GB"/>
          </a:p>
        </p:txBody>
      </p:sp>
    </p:spTree>
    <p:extLst>
      <p:ext uri="{BB962C8B-B14F-4D97-AF65-F5344CB8AC3E}">
        <p14:creationId xmlns:p14="http://schemas.microsoft.com/office/powerpoint/2010/main" val="1580897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12</a:t>
            </a:fld>
            <a:endParaRPr lang="en-GB"/>
          </a:p>
        </p:txBody>
      </p:sp>
    </p:spTree>
    <p:extLst>
      <p:ext uri="{BB962C8B-B14F-4D97-AF65-F5344CB8AC3E}">
        <p14:creationId xmlns:p14="http://schemas.microsoft.com/office/powerpoint/2010/main" val="45015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13</a:t>
            </a:fld>
            <a:endParaRPr lang="en-GB"/>
          </a:p>
        </p:txBody>
      </p:sp>
    </p:spTree>
    <p:extLst>
      <p:ext uri="{BB962C8B-B14F-4D97-AF65-F5344CB8AC3E}">
        <p14:creationId xmlns:p14="http://schemas.microsoft.com/office/powerpoint/2010/main" val="5165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14</a:t>
            </a:fld>
            <a:endParaRPr lang="en-GB"/>
          </a:p>
        </p:txBody>
      </p:sp>
    </p:spTree>
    <p:extLst>
      <p:ext uri="{BB962C8B-B14F-4D97-AF65-F5344CB8AC3E}">
        <p14:creationId xmlns:p14="http://schemas.microsoft.com/office/powerpoint/2010/main" val="209612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15</a:t>
            </a:fld>
            <a:endParaRPr lang="en-GB"/>
          </a:p>
        </p:txBody>
      </p:sp>
    </p:spTree>
    <p:extLst>
      <p:ext uri="{BB962C8B-B14F-4D97-AF65-F5344CB8AC3E}">
        <p14:creationId xmlns:p14="http://schemas.microsoft.com/office/powerpoint/2010/main" val="26954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16</a:t>
            </a:fld>
            <a:endParaRPr lang="en-GB"/>
          </a:p>
        </p:txBody>
      </p:sp>
    </p:spTree>
    <p:extLst>
      <p:ext uri="{BB962C8B-B14F-4D97-AF65-F5344CB8AC3E}">
        <p14:creationId xmlns:p14="http://schemas.microsoft.com/office/powerpoint/2010/main" val="3506864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17</a:t>
            </a:fld>
            <a:endParaRPr lang="en-GB"/>
          </a:p>
        </p:txBody>
      </p:sp>
    </p:spTree>
    <p:extLst>
      <p:ext uri="{BB962C8B-B14F-4D97-AF65-F5344CB8AC3E}">
        <p14:creationId xmlns:p14="http://schemas.microsoft.com/office/powerpoint/2010/main" val="1378312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18</a:t>
            </a:fld>
            <a:endParaRPr lang="en-GB"/>
          </a:p>
        </p:txBody>
      </p:sp>
    </p:spTree>
    <p:extLst>
      <p:ext uri="{BB962C8B-B14F-4D97-AF65-F5344CB8AC3E}">
        <p14:creationId xmlns:p14="http://schemas.microsoft.com/office/powerpoint/2010/main" val="3581584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19</a:t>
            </a:fld>
            <a:endParaRPr lang="en-GB"/>
          </a:p>
        </p:txBody>
      </p:sp>
    </p:spTree>
    <p:extLst>
      <p:ext uri="{BB962C8B-B14F-4D97-AF65-F5344CB8AC3E}">
        <p14:creationId xmlns:p14="http://schemas.microsoft.com/office/powerpoint/2010/main" val="240421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a:t>
            </a:fld>
            <a:endParaRPr lang="en-GB"/>
          </a:p>
        </p:txBody>
      </p:sp>
    </p:spTree>
    <p:extLst>
      <p:ext uri="{BB962C8B-B14F-4D97-AF65-F5344CB8AC3E}">
        <p14:creationId xmlns:p14="http://schemas.microsoft.com/office/powerpoint/2010/main" val="152984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20</a:t>
            </a:fld>
            <a:endParaRPr lang="en-GB"/>
          </a:p>
        </p:txBody>
      </p:sp>
    </p:spTree>
    <p:extLst>
      <p:ext uri="{BB962C8B-B14F-4D97-AF65-F5344CB8AC3E}">
        <p14:creationId xmlns:p14="http://schemas.microsoft.com/office/powerpoint/2010/main" val="2528836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 Chrome install link: https://</a:t>
            </a:r>
            <a:r>
              <a:rPr lang="en-GB" dirty="0" err="1"/>
              <a:t>www.google.com</a:t>
            </a:r>
            <a:r>
              <a:rPr lang="en-GB" dirty="0"/>
              <a:t>/</a:t>
            </a:r>
            <a:r>
              <a:rPr lang="en-GB" dirty="0" err="1"/>
              <a:t>intl</a:t>
            </a:r>
            <a:r>
              <a:rPr lang="en-GB" dirty="0"/>
              <a:t>/</a:t>
            </a:r>
            <a:r>
              <a:rPr lang="en-GB" dirty="0" err="1"/>
              <a:t>en_uk</a:t>
            </a:r>
            <a:r>
              <a:rPr lang="en-GB" dirty="0"/>
              <a:t>/chrome/</a:t>
            </a:r>
          </a:p>
          <a:p>
            <a:endParaRPr lang="en-GB" dirty="0"/>
          </a:p>
          <a:p>
            <a:r>
              <a:rPr lang="en-GB" dirty="0"/>
              <a:t>Google Collaboratory link: https://</a:t>
            </a:r>
            <a:r>
              <a:rPr lang="en-GB" dirty="0" err="1"/>
              <a:t>colab.research.google.com</a:t>
            </a:r>
            <a:r>
              <a:rPr lang="en-GB" dirty="0"/>
              <a:t>/notebooks/</a:t>
            </a:r>
            <a:r>
              <a:rPr lang="en-GB" dirty="0" err="1"/>
              <a:t>intro.ipynb</a:t>
            </a:r>
            <a:r>
              <a:rPr lang="en-GB" dirty="0"/>
              <a:t> </a:t>
            </a:r>
          </a:p>
        </p:txBody>
      </p:sp>
      <p:sp>
        <p:nvSpPr>
          <p:cNvPr id="4" name="Slide Number Placeholder 3"/>
          <p:cNvSpPr>
            <a:spLocks noGrp="1"/>
          </p:cNvSpPr>
          <p:nvPr>
            <p:ph type="sldNum" sz="quarter" idx="5"/>
          </p:nvPr>
        </p:nvSpPr>
        <p:spPr/>
        <p:txBody>
          <a:bodyPr/>
          <a:lstStyle/>
          <a:p>
            <a:fld id="{40DC86B5-588B-4E83-BA46-61AC0D0512D5}" type="slidenum">
              <a:rPr lang="en-GB" smtClean="0"/>
              <a:t>21</a:t>
            </a:fld>
            <a:endParaRPr lang="en-GB"/>
          </a:p>
        </p:txBody>
      </p:sp>
    </p:spTree>
    <p:extLst>
      <p:ext uri="{BB962C8B-B14F-4D97-AF65-F5344CB8AC3E}">
        <p14:creationId xmlns:p14="http://schemas.microsoft.com/office/powerpoint/2010/main" val="3247629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22</a:t>
            </a:fld>
            <a:endParaRPr lang="en-GB"/>
          </a:p>
        </p:txBody>
      </p:sp>
    </p:spTree>
    <p:extLst>
      <p:ext uri="{BB962C8B-B14F-4D97-AF65-F5344CB8AC3E}">
        <p14:creationId xmlns:p14="http://schemas.microsoft.com/office/powerpoint/2010/main" val="572685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23</a:t>
            </a:fld>
            <a:endParaRPr lang="en-GB"/>
          </a:p>
        </p:txBody>
      </p:sp>
    </p:spTree>
    <p:extLst>
      <p:ext uri="{BB962C8B-B14F-4D97-AF65-F5344CB8AC3E}">
        <p14:creationId xmlns:p14="http://schemas.microsoft.com/office/powerpoint/2010/main" val="367647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24</a:t>
            </a:fld>
            <a:endParaRPr lang="en-GB"/>
          </a:p>
        </p:txBody>
      </p:sp>
    </p:spTree>
    <p:extLst>
      <p:ext uri="{BB962C8B-B14F-4D97-AF65-F5344CB8AC3E}">
        <p14:creationId xmlns:p14="http://schemas.microsoft.com/office/powerpoint/2010/main" val="1456094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25</a:t>
            </a:fld>
            <a:endParaRPr lang="en-GB" dirty="0"/>
          </a:p>
        </p:txBody>
      </p:sp>
    </p:spTree>
    <p:extLst>
      <p:ext uri="{BB962C8B-B14F-4D97-AF65-F5344CB8AC3E}">
        <p14:creationId xmlns:p14="http://schemas.microsoft.com/office/powerpoint/2010/main" val="167894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26</a:t>
            </a:fld>
            <a:endParaRPr lang="en-GB" dirty="0"/>
          </a:p>
        </p:txBody>
      </p:sp>
    </p:spTree>
    <p:extLst>
      <p:ext uri="{BB962C8B-B14F-4D97-AF65-F5344CB8AC3E}">
        <p14:creationId xmlns:p14="http://schemas.microsoft.com/office/powerpoint/2010/main" val="352247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27</a:t>
            </a:fld>
            <a:endParaRPr lang="en-GB"/>
          </a:p>
        </p:txBody>
      </p:sp>
    </p:spTree>
    <p:extLst>
      <p:ext uri="{BB962C8B-B14F-4D97-AF65-F5344CB8AC3E}">
        <p14:creationId xmlns:p14="http://schemas.microsoft.com/office/powerpoint/2010/main" val="119896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3</a:t>
            </a:fld>
            <a:endParaRPr lang="en-GB"/>
          </a:p>
        </p:txBody>
      </p:sp>
    </p:spTree>
    <p:extLst>
      <p:ext uri="{BB962C8B-B14F-4D97-AF65-F5344CB8AC3E}">
        <p14:creationId xmlns:p14="http://schemas.microsoft.com/office/powerpoint/2010/main" val="279715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When talking to a computer, what do we mean? Well, we mean communicating to the machine in a language it understands. This is generally known as machine code. Machine code is very hard for us as humans to understand, thus we normally use what we call ”higher-level” languages to talk with machines. For instance, we could use assembly language to talk to the computer. But this must still be translated into machine code for the computer to understand.</a:t>
            </a:r>
          </a:p>
          <a:p>
            <a:endParaRPr lang="en-GB" sz="1600" dirty="0"/>
          </a:p>
          <a:p>
            <a:r>
              <a:rPr lang="en-GB" sz="1600" dirty="0"/>
              <a:t>Low-level languages such as machine code and assembly language are hard for us as humans to understand. They are too low-level. We’d rather communicate to machines using natural language if we could. Wouldn’t it be great if we could just talk to the computer, and have it do what we ask. That natural language could then be translated to machine code for a computer to understand.</a:t>
            </a:r>
          </a:p>
          <a:p>
            <a:endParaRPr lang="en-GB" sz="1600" dirty="0"/>
          </a:p>
          <a:p>
            <a:r>
              <a:rPr lang="en-GB" sz="1600" dirty="0"/>
              <a:t>Unfortunately it’s not yet possible for us to talk to a computer and control it this way. It is a very difficult problem to solve as human language is so expressive. Thus, we make a compromise. We use computer programming languages that mix low and high-level elements together, to create a programming language. Today we’ll use one such language – Python.</a:t>
            </a:r>
          </a:p>
        </p:txBody>
      </p:sp>
      <p:sp>
        <p:nvSpPr>
          <p:cNvPr id="4" name="Slide Number Placeholder 3"/>
          <p:cNvSpPr>
            <a:spLocks noGrp="1"/>
          </p:cNvSpPr>
          <p:nvPr>
            <p:ph type="sldNum" sz="quarter" idx="5"/>
          </p:nvPr>
        </p:nvSpPr>
        <p:spPr/>
        <p:txBody>
          <a:bodyPr/>
          <a:lstStyle/>
          <a:p>
            <a:fld id="{40DC86B5-588B-4E83-BA46-61AC0D0512D5}" type="slidenum">
              <a:rPr lang="en-GB" smtClean="0"/>
              <a:t>4</a:t>
            </a:fld>
            <a:endParaRPr lang="en-GB"/>
          </a:p>
        </p:txBody>
      </p:sp>
    </p:spTree>
    <p:extLst>
      <p:ext uri="{BB962C8B-B14F-4D97-AF65-F5344CB8AC3E}">
        <p14:creationId xmlns:p14="http://schemas.microsoft.com/office/powerpoint/2010/main" val="252817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5</a:t>
            </a:fld>
            <a:endParaRPr lang="en-GB" dirty="0"/>
          </a:p>
        </p:txBody>
      </p:sp>
    </p:spTree>
    <p:extLst>
      <p:ext uri="{BB962C8B-B14F-4D97-AF65-F5344CB8AC3E}">
        <p14:creationId xmlns:p14="http://schemas.microsoft.com/office/powerpoint/2010/main" val="321464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6</a:t>
            </a:fld>
            <a:endParaRPr lang="en-GB"/>
          </a:p>
        </p:txBody>
      </p:sp>
    </p:spTree>
    <p:extLst>
      <p:ext uri="{BB962C8B-B14F-4D97-AF65-F5344CB8AC3E}">
        <p14:creationId xmlns:p14="http://schemas.microsoft.com/office/powerpoint/2010/main" val="404527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7</a:t>
            </a:fld>
            <a:endParaRPr lang="en-GB"/>
          </a:p>
        </p:txBody>
      </p:sp>
    </p:spTree>
    <p:extLst>
      <p:ext uri="{BB962C8B-B14F-4D97-AF65-F5344CB8AC3E}">
        <p14:creationId xmlns:p14="http://schemas.microsoft.com/office/powerpoint/2010/main" val="4012457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8</a:t>
            </a:fld>
            <a:endParaRPr lang="en-GB"/>
          </a:p>
        </p:txBody>
      </p:sp>
    </p:spTree>
    <p:extLst>
      <p:ext uri="{BB962C8B-B14F-4D97-AF65-F5344CB8AC3E}">
        <p14:creationId xmlns:p14="http://schemas.microsoft.com/office/powerpoint/2010/main" val="328678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9</a:t>
            </a:fld>
            <a:endParaRPr lang="en-GB"/>
          </a:p>
        </p:txBody>
      </p:sp>
    </p:spTree>
    <p:extLst>
      <p:ext uri="{BB962C8B-B14F-4D97-AF65-F5344CB8AC3E}">
        <p14:creationId xmlns:p14="http://schemas.microsoft.com/office/powerpoint/2010/main" val="134403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504A-1FFE-41A2-954C-46B4C93FA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599DC-E0DA-445E-B947-DF3B72AE6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47878F-2C18-4464-9FFF-F5024A5174A3}"/>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05/03/2024</a:t>
            </a:fld>
            <a:endParaRPr lang="en-GB"/>
          </a:p>
        </p:txBody>
      </p:sp>
      <p:sp>
        <p:nvSpPr>
          <p:cNvPr id="5" name="Footer Placeholder 4">
            <a:extLst>
              <a:ext uri="{FF2B5EF4-FFF2-40B4-BE49-F238E27FC236}">
                <a16:creationId xmlns:a16="http://schemas.microsoft.com/office/drawing/2014/main" id="{5A2A8DE6-94BB-40E1-B9A2-CFA9BBE48B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8D205E-DCA3-44EC-A0E8-681E1846F7C5}"/>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92889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B01-77FC-4FFF-B1E1-A7CE412D58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80FD83-4630-48D8-846D-04C1D8406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1370CB-EEFF-4A0E-BDF2-5D146E8DB60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05/03/2024</a:t>
            </a:fld>
            <a:endParaRPr lang="en-GB"/>
          </a:p>
        </p:txBody>
      </p:sp>
      <p:sp>
        <p:nvSpPr>
          <p:cNvPr id="5" name="Footer Placeholder 4">
            <a:extLst>
              <a:ext uri="{FF2B5EF4-FFF2-40B4-BE49-F238E27FC236}">
                <a16:creationId xmlns:a16="http://schemas.microsoft.com/office/drawing/2014/main" id="{0DF678C9-499A-4FAF-8D41-828ED87AA1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51DB3-9524-4FC0-8C36-7570155B3206}"/>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05472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34E8-6EF3-40D0-AF33-9E919B058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58CA75-4AAC-4A71-8CD0-AE8C35450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275713-557A-41D6-A7A3-E747ED5585AD}"/>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05/03/2024</a:t>
            </a:fld>
            <a:endParaRPr lang="en-GB"/>
          </a:p>
        </p:txBody>
      </p:sp>
      <p:sp>
        <p:nvSpPr>
          <p:cNvPr id="5" name="Footer Placeholder 4">
            <a:extLst>
              <a:ext uri="{FF2B5EF4-FFF2-40B4-BE49-F238E27FC236}">
                <a16:creationId xmlns:a16="http://schemas.microsoft.com/office/drawing/2014/main" id="{0A259440-4881-4B49-95BD-2C420FBC74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17823C-2ED8-49B2-BA7E-27DD0C8E583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7140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3267-B123-4D2E-BD3A-D0F8B701FF16}"/>
              </a:ext>
            </a:extLst>
          </p:cNvPr>
          <p:cNvSpPr>
            <a:spLocks noGrp="1"/>
          </p:cNvSpPr>
          <p:nvPr>
            <p:ph type="title"/>
          </p:nvPr>
        </p:nvSpPr>
        <p:spPr>
          <a:xfrm>
            <a:off x="838200" y="681037"/>
            <a:ext cx="10515600" cy="622469"/>
          </a:xfrm>
        </p:spPr>
        <p:txBody>
          <a:bodyPr/>
          <a:lstStyle>
            <a:lvl1pPr algn="ctr">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81D12A7-E179-42E0-9C6F-B47C92BB669A}"/>
              </a:ext>
            </a:extLst>
          </p:cNvPr>
          <p:cNvSpPr>
            <a:spLocks noGrp="1"/>
          </p:cNvSpPr>
          <p:nvPr>
            <p:ph idx="1"/>
          </p:nvPr>
        </p:nvSpPr>
        <p:spPr>
          <a:xfrm>
            <a:off x="838200" y="1488332"/>
            <a:ext cx="10515600" cy="468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F7BFB08-2514-4D74-A4A7-62FE74DA107E}"/>
              </a:ext>
            </a:extLst>
          </p:cNvPr>
          <p:cNvSpPr>
            <a:spLocks noGrp="1"/>
          </p:cNvSpPr>
          <p:nvPr>
            <p:ph type="ftr" sz="quarter" idx="11"/>
          </p:nvPr>
        </p:nvSpPr>
        <p:spPr/>
        <p:txBody>
          <a:bodyPr/>
          <a:lstStyle/>
          <a:p>
            <a:r>
              <a:rPr lang="en-GB" dirty="0"/>
              <a:t>CIS1112 – Programming: Concepts to Construction 2</a:t>
            </a:r>
          </a:p>
        </p:txBody>
      </p:sp>
    </p:spTree>
    <p:extLst>
      <p:ext uri="{BB962C8B-B14F-4D97-AF65-F5344CB8AC3E}">
        <p14:creationId xmlns:p14="http://schemas.microsoft.com/office/powerpoint/2010/main" val="173257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BB22-1E3A-41FE-B754-F082F5549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8BA320-8B9A-4C1B-81AA-24EC789B1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5885D-385A-4313-9F33-A50443A4E222}"/>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05/03/2024</a:t>
            </a:fld>
            <a:endParaRPr lang="en-GB"/>
          </a:p>
        </p:txBody>
      </p:sp>
      <p:sp>
        <p:nvSpPr>
          <p:cNvPr id="5" name="Footer Placeholder 4">
            <a:extLst>
              <a:ext uri="{FF2B5EF4-FFF2-40B4-BE49-F238E27FC236}">
                <a16:creationId xmlns:a16="http://schemas.microsoft.com/office/drawing/2014/main" id="{E91B1071-F1D7-40EC-B19D-C83DA6376E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96E839-CE3C-496B-BCFE-5347A52A742B}"/>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62362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6DF2-DC9F-4624-B453-BEEFE92BCE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133000-BDD9-4808-B305-078C9EFF3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0C2996-8DCC-49AF-9C8B-072B0871A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3BABB91-2580-430D-A090-EBDD91979D3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05/03/2024</a:t>
            </a:fld>
            <a:endParaRPr lang="en-GB"/>
          </a:p>
        </p:txBody>
      </p:sp>
      <p:sp>
        <p:nvSpPr>
          <p:cNvPr id="6" name="Footer Placeholder 5">
            <a:extLst>
              <a:ext uri="{FF2B5EF4-FFF2-40B4-BE49-F238E27FC236}">
                <a16:creationId xmlns:a16="http://schemas.microsoft.com/office/drawing/2014/main" id="{ECE422CC-02A6-4040-A9D8-A34D3C0ECA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12063-2647-4BDB-B1DD-578AF4537C6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30853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020E-6F2F-4B54-A051-BEAB0CE77A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2F9DC1-C61B-4F9B-A163-43B462FBB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3EFD6-A22B-4856-A101-DF7DBB7F4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683E3-7E44-4F73-B315-34054DC0C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595E0-A982-45DE-B516-D20DCC116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3723DC-A687-4098-9D6A-8440D8A069D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05/03/2024</a:t>
            </a:fld>
            <a:endParaRPr lang="en-GB"/>
          </a:p>
        </p:txBody>
      </p:sp>
      <p:sp>
        <p:nvSpPr>
          <p:cNvPr id="8" name="Footer Placeholder 7">
            <a:extLst>
              <a:ext uri="{FF2B5EF4-FFF2-40B4-BE49-F238E27FC236}">
                <a16:creationId xmlns:a16="http://schemas.microsoft.com/office/drawing/2014/main" id="{D50DDF09-AFC8-49B6-A19D-9B993714CD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9FCD17-32F6-4583-B560-291899DE2F13}"/>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412607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FB84-DB01-4D12-90E8-659D720791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8DC4C5-E093-4BE8-AB8B-5E739A4CC1D7}"/>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05/03/2024</a:t>
            </a:fld>
            <a:endParaRPr lang="en-GB"/>
          </a:p>
        </p:txBody>
      </p:sp>
      <p:sp>
        <p:nvSpPr>
          <p:cNvPr id="4" name="Footer Placeholder 3">
            <a:extLst>
              <a:ext uri="{FF2B5EF4-FFF2-40B4-BE49-F238E27FC236}">
                <a16:creationId xmlns:a16="http://schemas.microsoft.com/office/drawing/2014/main" id="{7536240F-8F6B-4709-AD6B-BAA5581A20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1DDE85-D668-4574-BE69-B1D79EA25EA4}"/>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74066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E41A7-7015-442B-ACDB-AD31EEDFEC7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05/03/2024</a:t>
            </a:fld>
            <a:endParaRPr lang="en-GB"/>
          </a:p>
        </p:txBody>
      </p:sp>
      <p:sp>
        <p:nvSpPr>
          <p:cNvPr id="3" name="Footer Placeholder 2">
            <a:extLst>
              <a:ext uri="{FF2B5EF4-FFF2-40B4-BE49-F238E27FC236}">
                <a16:creationId xmlns:a16="http://schemas.microsoft.com/office/drawing/2014/main" id="{4C16C504-BC3D-4A3B-8BDD-EB96D350B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2D3CFA-8FC5-46C6-9040-B7755562BD20}"/>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1076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E49B-2D96-49C5-83CC-2DC463EE9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8BF3F0-6943-46ED-9F79-7137AB052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E9A362-E900-4A4A-9BFD-C1C59B9F3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3DB91-CE44-489A-9F78-A9F73D9D15E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05/03/2024</a:t>
            </a:fld>
            <a:endParaRPr lang="en-GB"/>
          </a:p>
        </p:txBody>
      </p:sp>
      <p:sp>
        <p:nvSpPr>
          <p:cNvPr id="6" name="Footer Placeholder 5">
            <a:extLst>
              <a:ext uri="{FF2B5EF4-FFF2-40B4-BE49-F238E27FC236}">
                <a16:creationId xmlns:a16="http://schemas.microsoft.com/office/drawing/2014/main" id="{8A8FECA1-10DC-4BD0-86DC-162BB4D462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AC67E6-D0D1-40E3-B327-12423C58A107}"/>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3342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CC6C-9AC4-4E5B-917D-0C80DF68C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D4E66C3-2245-4B8B-8433-9D667909E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E0D15E-A5A8-447B-A808-B160D7573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E818-CFEF-4CB2-A45A-79BB4F1C1C91}"/>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05/03/2024</a:t>
            </a:fld>
            <a:endParaRPr lang="en-GB"/>
          </a:p>
        </p:txBody>
      </p:sp>
      <p:sp>
        <p:nvSpPr>
          <p:cNvPr id="6" name="Footer Placeholder 5">
            <a:extLst>
              <a:ext uri="{FF2B5EF4-FFF2-40B4-BE49-F238E27FC236}">
                <a16:creationId xmlns:a16="http://schemas.microsoft.com/office/drawing/2014/main" id="{0538F133-4502-4EC4-8DCC-CC99A63CCF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CCC81-142D-47BF-91B9-9D6B8EED9ACE}"/>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86102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38E84-61F5-4287-A73D-0519FD949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E71981C-67F1-46ED-949E-F5A671600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5E03CF68-3E80-44CA-8124-71ACE6E4F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r>
              <a:rPr lang="en-GB" dirty="0"/>
              <a:t>CIS1112 – Programming: Concepts to Construction 2</a:t>
            </a:r>
          </a:p>
        </p:txBody>
      </p:sp>
      <p:pic>
        <p:nvPicPr>
          <p:cNvPr id="8" name="Picture 4" descr="A close up of text on a white background&#10;&#10;Description generated with high confidence">
            <a:extLst>
              <a:ext uri="{FF2B5EF4-FFF2-40B4-BE49-F238E27FC236}">
                <a16:creationId xmlns:a16="http://schemas.microsoft.com/office/drawing/2014/main" id="{0EE74148-508C-474C-A604-02C1255FDBB4}"/>
              </a:ext>
            </a:extLst>
          </p:cNvPr>
          <p:cNvPicPr>
            <a:picLocks noChangeAspect="1"/>
          </p:cNvPicPr>
          <p:nvPr userDrawn="1"/>
        </p:nvPicPr>
        <p:blipFill>
          <a:blip r:embed="rId13"/>
          <a:stretch>
            <a:fillRect/>
          </a:stretch>
        </p:blipFill>
        <p:spPr>
          <a:xfrm>
            <a:off x="89648" y="107772"/>
            <a:ext cx="1039906" cy="582316"/>
          </a:xfrm>
          <a:prstGeom prst="rect">
            <a:avLst/>
          </a:prstGeom>
        </p:spPr>
      </p:pic>
    </p:spTree>
    <p:extLst>
      <p:ext uri="{BB962C8B-B14F-4D97-AF65-F5344CB8AC3E}">
        <p14:creationId xmlns:p14="http://schemas.microsoft.com/office/powerpoint/2010/main" val="54290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intl/en_uk/chrom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colab.research.googl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sololearn.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endParaRPr lang="en-GB" dirty="0"/>
          </a:p>
          <a:p>
            <a:r>
              <a:rPr lang="en-US" dirty="0"/>
              <a:t>Getting to grips with code!</a:t>
            </a:r>
          </a:p>
          <a:p>
            <a:endParaRPr lang="en-US" dirty="0"/>
          </a:p>
          <a:p>
            <a:r>
              <a:rPr lang="en-GB" dirty="0"/>
              <a:t>Hafeez Ullah Amin, PhD</a:t>
            </a:r>
          </a:p>
          <a:p>
            <a:r>
              <a:rPr lang="en-GB" dirty="0"/>
              <a:t>Senior Lecturer in Computer Science</a:t>
            </a:r>
          </a:p>
        </p:txBody>
      </p:sp>
    </p:spTree>
    <p:extLst>
      <p:ext uri="{BB962C8B-B14F-4D97-AF65-F5344CB8AC3E}">
        <p14:creationId xmlns:p14="http://schemas.microsoft.com/office/powerpoint/2010/main" val="41942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Review</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a:bodyPr>
          <a:lstStyle/>
          <a:p>
            <a:r>
              <a:rPr lang="en-GB" dirty="0"/>
              <a:t>You now know what programming is – a process that produces code that we can use to </a:t>
            </a:r>
            <a:r>
              <a:rPr lang="en-GB" dirty="0">
                <a:solidFill>
                  <a:srgbClr val="FFA43D"/>
                </a:solidFill>
              </a:rPr>
              <a:t>control a computer</a:t>
            </a:r>
            <a:r>
              <a:rPr lang="en-GB" dirty="0"/>
              <a:t>.</a:t>
            </a:r>
          </a:p>
          <a:p>
            <a:r>
              <a:rPr lang="en-GB" dirty="0"/>
              <a:t>We know how programming relates to our degree programmes.</a:t>
            </a:r>
          </a:p>
          <a:p>
            <a:r>
              <a:rPr lang="en-GB" dirty="0"/>
              <a:t>We know why coding is </a:t>
            </a:r>
            <a:r>
              <a:rPr lang="en-GB" dirty="0">
                <a:solidFill>
                  <a:srgbClr val="FFA43D"/>
                </a:solidFill>
              </a:rPr>
              <a:t>important</a:t>
            </a:r>
            <a:r>
              <a:rPr lang="en-GB" dirty="0"/>
              <a:t>.</a:t>
            </a:r>
          </a:p>
          <a:p>
            <a:endParaRPr lang="en-GB" dirty="0"/>
          </a:p>
          <a:p>
            <a:pPr marL="0" indent="0">
              <a:buNone/>
            </a:pPr>
            <a:r>
              <a:rPr lang="en-GB" dirty="0"/>
              <a:t>Next we turn our attention to giving you the chance to write some code – we’ll first need to get access to a development environment that we can use to </a:t>
            </a:r>
            <a:r>
              <a:rPr lang="en-GB" dirty="0">
                <a:solidFill>
                  <a:srgbClr val="FFC000"/>
                </a:solidFill>
              </a:rPr>
              <a:t>write</a:t>
            </a:r>
            <a:r>
              <a:rPr lang="en-GB" dirty="0"/>
              <a:t> / </a:t>
            </a:r>
            <a:r>
              <a:rPr lang="en-GB" dirty="0">
                <a:solidFill>
                  <a:srgbClr val="FFC000"/>
                </a:solidFill>
              </a:rPr>
              <a:t>run</a:t>
            </a:r>
            <a:r>
              <a:rPr lang="en-GB" dirty="0"/>
              <a:t> code.</a:t>
            </a:r>
          </a:p>
        </p:txBody>
      </p:sp>
    </p:spTree>
    <p:extLst>
      <p:ext uri="{BB962C8B-B14F-4D97-AF65-F5344CB8AC3E}">
        <p14:creationId xmlns:p14="http://schemas.microsoft.com/office/powerpoint/2010/main" val="5548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Coding Activities</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r>
              <a:rPr lang="en-GB" b="1" dirty="0"/>
              <a:t>Hopefully, you’ll find this fun and interesting!</a:t>
            </a:r>
          </a:p>
          <a:p>
            <a:endParaRPr lang="en-US" dirty="0"/>
          </a:p>
          <a:p>
            <a:endParaRPr lang="en-GB" dirty="0"/>
          </a:p>
        </p:txBody>
      </p:sp>
    </p:spTree>
    <p:extLst>
      <p:ext uri="{BB962C8B-B14F-4D97-AF65-F5344CB8AC3E}">
        <p14:creationId xmlns:p14="http://schemas.microsoft.com/office/powerpoint/2010/main" val="379521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Software Development Environment</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864065" cy="4688631"/>
          </a:xfrm>
        </p:spPr>
        <p:txBody>
          <a:bodyPr>
            <a:normAutofit fontScale="92500"/>
          </a:bodyPr>
          <a:lstStyle/>
          <a:p>
            <a:r>
              <a:rPr lang="en-GB" dirty="0"/>
              <a:t>To develop code we need a couple of </a:t>
            </a:r>
            <a:r>
              <a:rPr lang="en-GB" dirty="0">
                <a:solidFill>
                  <a:srgbClr val="FFA43D"/>
                </a:solidFill>
              </a:rPr>
              <a:t>tools</a:t>
            </a:r>
            <a:r>
              <a:rPr lang="en-GB" dirty="0"/>
              <a:t>.</a:t>
            </a:r>
          </a:p>
          <a:p>
            <a:pPr marL="914400" lvl="1" indent="-457200">
              <a:buFont typeface="+mj-lt"/>
              <a:buAutoNum type="arabicPeriod"/>
            </a:pPr>
            <a:r>
              <a:rPr lang="en-GB" dirty="0"/>
              <a:t>A tool we can use to </a:t>
            </a:r>
            <a:r>
              <a:rPr lang="en-GB" dirty="0">
                <a:solidFill>
                  <a:srgbClr val="FFC000"/>
                </a:solidFill>
              </a:rPr>
              <a:t>write code </a:t>
            </a:r>
            <a:r>
              <a:rPr lang="en-GB" dirty="0"/>
              <a:t>– a little like using Microsoft Word to write essays.</a:t>
            </a:r>
          </a:p>
          <a:p>
            <a:pPr marL="914400" lvl="1" indent="-457200">
              <a:buFont typeface="+mj-lt"/>
              <a:buAutoNum type="arabicPeriod"/>
            </a:pPr>
            <a:r>
              <a:rPr lang="en-GB" dirty="0"/>
              <a:t>A tool that </a:t>
            </a:r>
            <a:r>
              <a:rPr lang="en-GB" dirty="0">
                <a:solidFill>
                  <a:srgbClr val="FFC000"/>
                </a:solidFill>
              </a:rPr>
              <a:t>converts</a:t>
            </a:r>
            <a:r>
              <a:rPr lang="en-GB" dirty="0"/>
              <a:t> the code files we write, into machine code.</a:t>
            </a:r>
          </a:p>
          <a:p>
            <a:pPr marL="914400" lvl="1" indent="-457200">
              <a:buFont typeface="+mj-lt"/>
              <a:buAutoNum type="arabicPeriod"/>
            </a:pPr>
            <a:r>
              <a:rPr lang="en-GB" dirty="0"/>
              <a:t>A tool that allows us to </a:t>
            </a:r>
            <a:r>
              <a:rPr lang="en-GB" dirty="0">
                <a:solidFill>
                  <a:srgbClr val="FFC000"/>
                </a:solidFill>
              </a:rPr>
              <a:t>run</a:t>
            </a:r>
            <a:r>
              <a:rPr lang="en-GB" dirty="0"/>
              <a:t> the machine code.</a:t>
            </a:r>
          </a:p>
          <a:p>
            <a:r>
              <a:rPr lang="en-GB" dirty="0"/>
              <a:t>We typically think about these tools together as a single </a:t>
            </a:r>
            <a:r>
              <a:rPr lang="en-GB" dirty="0">
                <a:solidFill>
                  <a:srgbClr val="FFA43D"/>
                </a:solidFill>
              </a:rPr>
              <a:t>development toolkit</a:t>
            </a:r>
            <a:r>
              <a:rPr lang="en-GB" dirty="0"/>
              <a:t>.</a:t>
            </a:r>
          </a:p>
          <a:p>
            <a:r>
              <a:rPr lang="en-GB" dirty="0"/>
              <a:t>Such toolkits operate in a </a:t>
            </a:r>
            <a:r>
              <a:rPr lang="en-GB" dirty="0">
                <a:solidFill>
                  <a:srgbClr val="FFA43D"/>
                </a:solidFill>
              </a:rPr>
              <a:t>development environment </a:t>
            </a:r>
            <a:r>
              <a:rPr lang="en-GB" dirty="0"/>
              <a:t>– i.e. a software environment set up on a computer that we can use.</a:t>
            </a:r>
          </a:p>
          <a:p>
            <a:r>
              <a:rPr lang="en-GB" dirty="0"/>
              <a:t>We don’t have the time to setup our own environments – instead, we’re going to use a </a:t>
            </a:r>
            <a:r>
              <a:rPr lang="en-GB" dirty="0">
                <a:solidFill>
                  <a:srgbClr val="FFC000"/>
                </a:solidFill>
              </a:rPr>
              <a:t>pre-built</a:t>
            </a:r>
            <a:r>
              <a:rPr lang="en-GB" dirty="0"/>
              <a:t>, </a:t>
            </a:r>
            <a:r>
              <a:rPr lang="en-GB" dirty="0">
                <a:solidFill>
                  <a:srgbClr val="FFC000"/>
                </a:solidFill>
              </a:rPr>
              <a:t>on-line development environment</a:t>
            </a:r>
            <a:r>
              <a:rPr lang="en-GB" dirty="0"/>
              <a:t> that allows us to write Python code.</a:t>
            </a:r>
          </a:p>
          <a:p>
            <a:r>
              <a:rPr lang="en-GB" dirty="0"/>
              <a:t>This tool is called </a:t>
            </a:r>
            <a:r>
              <a:rPr lang="en-GB" dirty="0">
                <a:solidFill>
                  <a:srgbClr val="FFA43D"/>
                </a:solidFill>
              </a:rPr>
              <a:t>Google Collaboratory</a:t>
            </a:r>
            <a:r>
              <a:rPr lang="en-GB" dirty="0"/>
              <a:t>.</a:t>
            </a:r>
          </a:p>
          <a:p>
            <a:pPr marL="0" indent="0">
              <a:buNone/>
            </a:pPr>
            <a:endParaRPr lang="en-GB" dirty="0"/>
          </a:p>
        </p:txBody>
      </p:sp>
    </p:spTree>
    <p:extLst>
      <p:ext uri="{BB962C8B-B14F-4D97-AF65-F5344CB8AC3E}">
        <p14:creationId xmlns:p14="http://schemas.microsoft.com/office/powerpoint/2010/main" val="262622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Google Collaboratory</a:t>
            </a:r>
          </a:p>
        </p:txBody>
      </p:sp>
      <p:sp>
        <p:nvSpPr>
          <p:cNvPr id="4" name="Content Placeholder 3">
            <a:extLst>
              <a:ext uri="{FF2B5EF4-FFF2-40B4-BE49-F238E27FC236}">
                <a16:creationId xmlns:a16="http://schemas.microsoft.com/office/drawing/2014/main" id="{CE62FEEA-96B8-284A-A1C8-69332CD91338}"/>
              </a:ext>
            </a:extLst>
          </p:cNvPr>
          <p:cNvSpPr>
            <a:spLocks noGrp="1"/>
          </p:cNvSpPr>
          <p:nvPr>
            <p:ph idx="1"/>
          </p:nvPr>
        </p:nvSpPr>
        <p:spPr>
          <a:xfrm>
            <a:off x="838200" y="1488332"/>
            <a:ext cx="4460835" cy="4688631"/>
          </a:xfrm>
        </p:spPr>
        <p:txBody>
          <a:bodyPr>
            <a:normAutofit fontScale="92500"/>
          </a:bodyPr>
          <a:lstStyle/>
          <a:p>
            <a:r>
              <a:rPr lang="en-GB" dirty="0"/>
              <a:t>Google Collaboratory has it’s own code editor, and tools that can be used to run code.</a:t>
            </a:r>
          </a:p>
          <a:p>
            <a:r>
              <a:rPr lang="en-GB" dirty="0"/>
              <a:t>You connect to this via the Google Chrome web browser.</a:t>
            </a:r>
          </a:p>
          <a:p>
            <a:r>
              <a:rPr lang="en-GB" dirty="0"/>
              <a:t>You may be interested to know that </a:t>
            </a:r>
            <a:r>
              <a:rPr lang="en-GB" dirty="0">
                <a:solidFill>
                  <a:srgbClr val="FFE699"/>
                </a:solidFill>
              </a:rPr>
              <a:t>Google Collaboratory is a </a:t>
            </a:r>
            <a:r>
              <a:rPr lang="en-GB" dirty="0">
                <a:solidFill>
                  <a:srgbClr val="FFA43D"/>
                </a:solidFill>
              </a:rPr>
              <a:t>cloud environment</a:t>
            </a:r>
            <a:r>
              <a:rPr lang="en-GB" dirty="0"/>
              <a:t>.</a:t>
            </a:r>
          </a:p>
          <a:p>
            <a:r>
              <a:rPr lang="en-GB" dirty="0"/>
              <a:t>It is also a great environment for newcomers!</a:t>
            </a:r>
          </a:p>
        </p:txBody>
      </p:sp>
      <p:grpSp>
        <p:nvGrpSpPr>
          <p:cNvPr id="5" name="Group 4">
            <a:extLst>
              <a:ext uri="{FF2B5EF4-FFF2-40B4-BE49-F238E27FC236}">
                <a16:creationId xmlns:a16="http://schemas.microsoft.com/office/drawing/2014/main" id="{76990B05-8ADD-B04F-8A5A-0E44980C01BC}"/>
              </a:ext>
            </a:extLst>
          </p:cNvPr>
          <p:cNvGrpSpPr/>
          <p:nvPr/>
        </p:nvGrpSpPr>
        <p:grpSpPr>
          <a:xfrm>
            <a:off x="9160923" y="1742485"/>
            <a:ext cx="2741926" cy="2822964"/>
            <a:chOff x="9295394" y="1168744"/>
            <a:chExt cx="2741926" cy="2822964"/>
          </a:xfrm>
        </p:grpSpPr>
        <p:sp>
          <p:nvSpPr>
            <p:cNvPr id="6" name="Rounded Rectangle 5">
              <a:extLst>
                <a:ext uri="{FF2B5EF4-FFF2-40B4-BE49-F238E27FC236}">
                  <a16:creationId xmlns:a16="http://schemas.microsoft.com/office/drawing/2014/main" id="{BA6BFD8A-DD78-374D-81EC-8A4666826753}"/>
                </a:ext>
              </a:extLst>
            </p:cNvPr>
            <p:cNvSpPr/>
            <p:nvPr/>
          </p:nvSpPr>
          <p:spPr>
            <a:xfrm>
              <a:off x="9295394" y="1168744"/>
              <a:ext cx="2741926" cy="2822964"/>
            </a:xfrm>
            <a:prstGeom prst="roundRect">
              <a:avLst/>
            </a:prstGeom>
            <a:solidFill>
              <a:schemeClr val="bg2">
                <a:lumMod val="50000"/>
              </a:schemeClr>
            </a:solid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7519A088-7645-1E4C-9B98-C7FA0CC2F1CB}"/>
                </a:ext>
              </a:extLst>
            </p:cNvPr>
            <p:cNvGrpSpPr/>
            <p:nvPr/>
          </p:nvGrpSpPr>
          <p:grpSpPr>
            <a:xfrm>
              <a:off x="9483354" y="1376379"/>
              <a:ext cx="2351523" cy="2329621"/>
              <a:chOff x="9483354" y="1376379"/>
              <a:chExt cx="2351523" cy="2329621"/>
            </a:xfrm>
          </p:grpSpPr>
          <p:sp>
            <p:nvSpPr>
              <p:cNvPr id="8" name="Rounded Rectangle 7">
                <a:extLst>
                  <a:ext uri="{FF2B5EF4-FFF2-40B4-BE49-F238E27FC236}">
                    <a16:creationId xmlns:a16="http://schemas.microsoft.com/office/drawing/2014/main" id="{41BB094C-35AC-5D4E-A6DE-1626CDF7E8F4}"/>
                  </a:ext>
                </a:extLst>
              </p:cNvPr>
              <p:cNvSpPr/>
              <p:nvPr/>
            </p:nvSpPr>
            <p:spPr>
              <a:xfrm>
                <a:off x="9483357" y="1376379"/>
                <a:ext cx="2351520" cy="492021"/>
              </a:xfrm>
              <a:prstGeom prst="roundRect">
                <a:avLst/>
              </a:prstGeom>
              <a:ln w="50800">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Language Tools</a:t>
                </a:r>
              </a:p>
            </p:txBody>
          </p:sp>
          <p:sp>
            <p:nvSpPr>
              <p:cNvPr id="9" name="Rounded Rectangle 8">
                <a:extLst>
                  <a:ext uri="{FF2B5EF4-FFF2-40B4-BE49-F238E27FC236}">
                    <a16:creationId xmlns:a16="http://schemas.microsoft.com/office/drawing/2014/main" id="{33DB7AF0-E0F3-D94A-A61D-00FB7950A824}"/>
                  </a:ext>
                </a:extLst>
              </p:cNvPr>
              <p:cNvSpPr/>
              <p:nvPr/>
            </p:nvSpPr>
            <p:spPr>
              <a:xfrm>
                <a:off x="9483354" y="2200853"/>
                <a:ext cx="2351520" cy="586347"/>
              </a:xfrm>
              <a:prstGeom prst="roundRect">
                <a:avLst/>
              </a:prstGeom>
              <a:solidFill>
                <a:schemeClr val="accent2">
                  <a:lumMod val="75000"/>
                </a:schemeClr>
              </a:solidFill>
              <a:ln w="50800">
                <a:solidFill>
                  <a:schemeClr val="accent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External Libraries</a:t>
                </a:r>
              </a:p>
            </p:txBody>
          </p:sp>
          <p:sp>
            <p:nvSpPr>
              <p:cNvPr id="10" name="Rounded Rectangle 9">
                <a:extLst>
                  <a:ext uri="{FF2B5EF4-FFF2-40B4-BE49-F238E27FC236}">
                    <a16:creationId xmlns:a16="http://schemas.microsoft.com/office/drawing/2014/main" id="{CA90BDAD-138D-804B-A4C5-87301EF7D380}"/>
                  </a:ext>
                </a:extLst>
              </p:cNvPr>
              <p:cNvSpPr/>
              <p:nvPr/>
            </p:nvSpPr>
            <p:spPr>
              <a:xfrm>
                <a:off x="9483354" y="3119653"/>
                <a:ext cx="2351520" cy="586347"/>
              </a:xfrm>
              <a:prstGeom prst="roundRect">
                <a:avLst/>
              </a:prstGeom>
              <a:solidFill>
                <a:schemeClr val="accent6">
                  <a:lumMod val="75000"/>
                </a:schemeClr>
              </a:solidFill>
              <a:ln w="50800">
                <a:solidFill>
                  <a:schemeClr val="accent6">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Tools (Code Editors)</a:t>
                </a:r>
              </a:p>
            </p:txBody>
          </p:sp>
        </p:grpSp>
      </p:grpSp>
      <p:grpSp>
        <p:nvGrpSpPr>
          <p:cNvPr id="11" name="Group 10">
            <a:extLst>
              <a:ext uri="{FF2B5EF4-FFF2-40B4-BE49-F238E27FC236}">
                <a16:creationId xmlns:a16="http://schemas.microsoft.com/office/drawing/2014/main" id="{0B261832-AB8B-6145-B276-225EB66C5DB6}"/>
              </a:ext>
            </a:extLst>
          </p:cNvPr>
          <p:cNvGrpSpPr/>
          <p:nvPr/>
        </p:nvGrpSpPr>
        <p:grpSpPr>
          <a:xfrm>
            <a:off x="5430670" y="1866011"/>
            <a:ext cx="3636272" cy="3458098"/>
            <a:chOff x="5659123" y="1283305"/>
            <a:chExt cx="3636272" cy="3458098"/>
          </a:xfrm>
        </p:grpSpPr>
        <p:pic>
          <p:nvPicPr>
            <p:cNvPr id="12" name="Graphic 11" descr="Cloud">
              <a:extLst>
                <a:ext uri="{FF2B5EF4-FFF2-40B4-BE49-F238E27FC236}">
                  <a16:creationId xmlns:a16="http://schemas.microsoft.com/office/drawing/2014/main" id="{B4BB95BF-793E-064C-B517-D68386520B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4522" y="1283305"/>
              <a:ext cx="3458098" cy="3458098"/>
            </a:xfrm>
            <a:prstGeom prst="rect">
              <a:avLst/>
            </a:prstGeom>
            <a:effectLst>
              <a:outerShdw blurRad="50800" dist="38100" dir="2700000" algn="tl" rotWithShape="0">
                <a:prstClr val="black">
                  <a:alpha val="40000"/>
                </a:prstClr>
              </a:outerShdw>
            </a:effectLst>
          </p:spPr>
        </p:pic>
        <p:pic>
          <p:nvPicPr>
            <p:cNvPr id="13" name="Graphic 12" descr="Server">
              <a:extLst>
                <a:ext uri="{FF2B5EF4-FFF2-40B4-BE49-F238E27FC236}">
                  <a16:creationId xmlns:a16="http://schemas.microsoft.com/office/drawing/2014/main" id="{0F187D53-131D-FD45-A294-90B4404A73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8898" y="2601477"/>
              <a:ext cx="1104523" cy="1104523"/>
            </a:xfrm>
            <a:prstGeom prst="rect">
              <a:avLst/>
            </a:prstGeom>
            <a:effectLst>
              <a:outerShdw blurRad="50800" dist="38100" dir="2700000" algn="tl" rotWithShape="0">
                <a:prstClr val="black">
                  <a:alpha val="40000"/>
                </a:prstClr>
              </a:outerShdw>
            </a:effectLst>
          </p:spPr>
        </p:pic>
        <p:cxnSp>
          <p:nvCxnSpPr>
            <p:cNvPr id="14" name="Straight Connector 13">
              <a:extLst>
                <a:ext uri="{FF2B5EF4-FFF2-40B4-BE49-F238E27FC236}">
                  <a16:creationId xmlns:a16="http://schemas.microsoft.com/office/drawing/2014/main" id="{DF05A26C-6528-7B4C-BBC9-4CC14F5AA7DF}"/>
                </a:ext>
              </a:extLst>
            </p:cNvPr>
            <p:cNvCxnSpPr>
              <a:cxnSpLocks/>
            </p:cNvCxnSpPr>
            <p:nvPr/>
          </p:nvCxnSpPr>
          <p:spPr>
            <a:xfrm>
              <a:off x="5659123" y="4341043"/>
              <a:ext cx="3257880"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B3DFF84-93C8-6C4B-86F6-7FEFE232DF99}"/>
                </a:ext>
              </a:extLst>
            </p:cNvPr>
            <p:cNvCxnSpPr>
              <a:cxnSpLocks/>
              <a:stCxn id="13" idx="0"/>
            </p:cNvCxnSpPr>
            <p:nvPr/>
          </p:nvCxnSpPr>
          <p:spPr>
            <a:xfrm rot="5400000" flipH="1" flipV="1">
              <a:off x="8092933" y="1399016"/>
              <a:ext cx="450689" cy="1954235"/>
            </a:xfrm>
            <a:prstGeom prst="curvedConnector2">
              <a:avLst/>
            </a:prstGeom>
            <a:ln w="41275">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523E76C-DD75-6740-B2E2-FA7A4356EC67}"/>
              </a:ext>
            </a:extLst>
          </p:cNvPr>
          <p:cNvGrpSpPr/>
          <p:nvPr/>
        </p:nvGrpSpPr>
        <p:grpSpPr>
          <a:xfrm>
            <a:off x="6570944" y="4363080"/>
            <a:ext cx="1325318" cy="2203841"/>
            <a:chOff x="6705415" y="3789339"/>
            <a:chExt cx="1325318" cy="2203841"/>
          </a:xfrm>
        </p:grpSpPr>
        <p:pic>
          <p:nvPicPr>
            <p:cNvPr id="17" name="Graphic 16" descr="Laptop">
              <a:extLst>
                <a:ext uri="{FF2B5EF4-FFF2-40B4-BE49-F238E27FC236}">
                  <a16:creationId xmlns:a16="http://schemas.microsoft.com/office/drawing/2014/main" id="{3D74C7CD-62F6-5948-9E41-BCFB4AB06B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05415" y="4667862"/>
              <a:ext cx="1325318" cy="1325318"/>
            </a:xfrm>
            <a:prstGeom prst="rect">
              <a:avLst/>
            </a:prstGeom>
            <a:effectLst>
              <a:outerShdw blurRad="50800" dist="38100" dir="2700000" algn="tl" rotWithShape="0">
                <a:prstClr val="black">
                  <a:alpha val="40000"/>
                </a:prstClr>
              </a:outerShdw>
            </a:effectLst>
          </p:spPr>
        </p:pic>
        <p:cxnSp>
          <p:nvCxnSpPr>
            <p:cNvPr id="18" name="Straight Arrow Connector 17">
              <a:extLst>
                <a:ext uri="{FF2B5EF4-FFF2-40B4-BE49-F238E27FC236}">
                  <a16:creationId xmlns:a16="http://schemas.microsoft.com/office/drawing/2014/main" id="{D57C0858-0BD1-1F46-938C-554DC5FA4D1A}"/>
                </a:ext>
              </a:extLst>
            </p:cNvPr>
            <p:cNvCxnSpPr>
              <a:cxnSpLocks/>
            </p:cNvCxnSpPr>
            <p:nvPr/>
          </p:nvCxnSpPr>
          <p:spPr>
            <a:xfrm flipV="1">
              <a:off x="7341159" y="3789339"/>
              <a:ext cx="0" cy="1101920"/>
            </a:xfrm>
            <a:prstGeom prst="straightConnector1">
              <a:avLst/>
            </a:prstGeom>
            <a:ln w="88900">
              <a:headEnd type="stealth"/>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4786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1.</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Connect to the Google Collaboratory.</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US" dirty="0"/>
              <a:t>A google account.</a:t>
            </a:r>
          </a:p>
          <a:p>
            <a:pPr marL="342900" indent="-342900" algn="l">
              <a:buFont typeface="Arial" panose="020B0604020202020204" pitchFamily="34" charset="0"/>
              <a:buChar char="•"/>
            </a:pPr>
            <a:r>
              <a:rPr lang="en-US" dirty="0"/>
              <a:t>The google Chrome web-browser installed.</a:t>
            </a:r>
          </a:p>
          <a:p>
            <a:endParaRPr lang="en-GB" dirty="0"/>
          </a:p>
          <a:p>
            <a:r>
              <a:rPr lang="en-GB" dirty="0"/>
              <a:t>The next slide has more details…</a:t>
            </a:r>
          </a:p>
        </p:txBody>
      </p:sp>
      <p:pic>
        <p:nvPicPr>
          <p:cNvPr id="4" name="Picture 3">
            <a:extLst>
              <a:ext uri="{FF2B5EF4-FFF2-40B4-BE49-F238E27FC236}">
                <a16:creationId xmlns:a16="http://schemas.microsoft.com/office/drawing/2014/main" id="{4B86EF42-30E0-0948-8A51-0486F6C1B382}"/>
              </a:ext>
            </a:extLst>
          </p:cNvPr>
          <p:cNvPicPr>
            <a:picLocks noChangeAspect="1"/>
          </p:cNvPicPr>
          <p:nvPr/>
        </p:nvPicPr>
        <p:blipFill>
          <a:blip r:embed="rId3"/>
          <a:stretch>
            <a:fillRect/>
          </a:stretch>
        </p:blipFill>
        <p:spPr>
          <a:xfrm>
            <a:off x="8192840" y="1554911"/>
            <a:ext cx="2586891" cy="4094252"/>
          </a:xfrm>
          <a:prstGeom prst="rect">
            <a:avLst/>
          </a:prstGeom>
          <a:ln>
            <a:noFill/>
          </a:ln>
          <a:effectLst>
            <a:softEdge rad="112500"/>
          </a:effectLst>
        </p:spPr>
      </p:pic>
      <p:sp>
        <p:nvSpPr>
          <p:cNvPr id="5" name="TextBox 4">
            <a:extLst>
              <a:ext uri="{FF2B5EF4-FFF2-40B4-BE49-F238E27FC236}">
                <a16:creationId xmlns:a16="http://schemas.microsoft.com/office/drawing/2014/main" id="{90EFD200-DFE2-9441-BDB8-E749B408D081}"/>
              </a:ext>
            </a:extLst>
          </p:cNvPr>
          <p:cNvSpPr txBox="1"/>
          <p:nvPr/>
        </p:nvSpPr>
        <p:spPr>
          <a:xfrm>
            <a:off x="8036559" y="5739203"/>
            <a:ext cx="2899451"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Instructions are in the word document provided.</a:t>
            </a:r>
          </a:p>
        </p:txBody>
      </p:sp>
    </p:spTree>
    <p:extLst>
      <p:ext uri="{BB962C8B-B14F-4D97-AF65-F5344CB8AC3E}">
        <p14:creationId xmlns:p14="http://schemas.microsoft.com/office/powerpoint/2010/main" val="87028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1. Accessing the Collaboratory</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1120919" cy="4688631"/>
          </a:xfrm>
        </p:spPr>
        <p:txBody>
          <a:bodyPr>
            <a:normAutofit/>
          </a:bodyPr>
          <a:lstStyle/>
          <a:p>
            <a:pPr marL="514350" indent="-514350">
              <a:buFont typeface="+mj-lt"/>
              <a:buAutoNum type="arabicPeriod"/>
            </a:pPr>
            <a:r>
              <a:rPr lang="en-GB" sz="2400" dirty="0"/>
              <a:t>Firstly open google Chrome – if you don’t have Chrome, you’ll need to install it via: </a:t>
            </a:r>
            <a:r>
              <a:rPr lang="en-GB" sz="2400" dirty="0">
                <a:hlinkClick r:id="rId3"/>
              </a:rPr>
              <a:t>https://www.google.com/intl/en_uk/chrome/</a:t>
            </a:r>
            <a:r>
              <a:rPr lang="en-GB" sz="2400" dirty="0"/>
              <a:t> .</a:t>
            </a:r>
          </a:p>
          <a:p>
            <a:pPr marL="514350" indent="-514350">
              <a:buFont typeface="+mj-lt"/>
              <a:buAutoNum type="arabicPeriod"/>
            </a:pPr>
            <a:r>
              <a:rPr lang="en-GB" sz="2400" dirty="0"/>
              <a:t>Create a Google account if you don’t have one, then sign-in to the Collaboratory environment via: </a:t>
            </a:r>
            <a:r>
              <a:rPr lang="en-GB" sz="2400" dirty="0">
                <a:hlinkClick r:id="rId4"/>
              </a:rPr>
              <a:t>https://colab.research.google.com/</a:t>
            </a:r>
            <a:r>
              <a:rPr lang="en-GB" sz="2400" dirty="0"/>
              <a:t> .</a:t>
            </a:r>
          </a:p>
          <a:p>
            <a:pPr marL="514350" indent="-514350">
              <a:buFont typeface="+mj-lt"/>
              <a:buAutoNum type="arabicPeriod"/>
            </a:pPr>
            <a:r>
              <a:rPr lang="en-GB" sz="2400" dirty="0"/>
              <a:t>Once everyone is signed in, you should see a user interface that looks a little like this:</a:t>
            </a:r>
          </a:p>
          <a:p>
            <a:pPr marL="514350" indent="-514350">
              <a:buFont typeface="+mj-lt"/>
              <a:buAutoNum type="arabicPeriod"/>
            </a:pPr>
            <a:r>
              <a:rPr lang="en-GB" sz="2400" dirty="0"/>
              <a:t>When everyone is ready, </a:t>
            </a:r>
            <a:r>
              <a:rPr lang="en-GB" sz="2400" dirty="0">
                <a:solidFill>
                  <a:srgbClr val="FFA43D"/>
                </a:solidFill>
              </a:rPr>
              <a:t>let me know</a:t>
            </a:r>
            <a:r>
              <a:rPr lang="en-GB" sz="2400" dirty="0"/>
              <a:t>.</a:t>
            </a:r>
          </a:p>
          <a:p>
            <a:pPr marL="0" indent="0">
              <a:buNone/>
            </a:pPr>
            <a:endParaRPr lang="en-GB" dirty="0"/>
          </a:p>
        </p:txBody>
      </p:sp>
      <p:pic>
        <p:nvPicPr>
          <p:cNvPr id="6" name="Picture 5">
            <a:extLst>
              <a:ext uri="{FF2B5EF4-FFF2-40B4-BE49-F238E27FC236}">
                <a16:creationId xmlns:a16="http://schemas.microsoft.com/office/drawing/2014/main" id="{3040A787-7E6B-3349-A5B6-0BAD0E8724E5}"/>
              </a:ext>
              <a:ext uri="{C183D7F6-B498-43B3-948B-1728B52AA6E4}">
                <adec:decorative xmlns:adec="http://schemas.microsoft.com/office/drawing/2017/decorative" val="1"/>
              </a:ext>
            </a:extLst>
          </p:cNvPr>
          <p:cNvPicPr/>
          <p:nvPr/>
        </p:nvPicPr>
        <p:blipFill>
          <a:blip r:embed="rId5"/>
          <a:stretch>
            <a:fillRect/>
          </a:stretch>
        </p:blipFill>
        <p:spPr>
          <a:xfrm>
            <a:off x="6250112" y="3616889"/>
            <a:ext cx="5600972" cy="3012029"/>
          </a:xfrm>
          <a:prstGeom prst="rect">
            <a:avLst/>
          </a:prstGeom>
          <a:ln>
            <a:noFill/>
          </a:ln>
          <a:effectLst>
            <a:softEdge rad="112500"/>
          </a:effectLst>
        </p:spPr>
      </p:pic>
    </p:spTree>
    <p:extLst>
      <p:ext uri="{BB962C8B-B14F-4D97-AF65-F5344CB8AC3E}">
        <p14:creationId xmlns:p14="http://schemas.microsoft.com/office/powerpoint/2010/main" val="164026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2.</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Creating your own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The instructions document to guide you, just in case you get stuck.</a:t>
            </a:r>
          </a:p>
        </p:txBody>
      </p:sp>
      <p:pic>
        <p:nvPicPr>
          <p:cNvPr id="4" name="Picture 3">
            <a:extLst>
              <a:ext uri="{FF2B5EF4-FFF2-40B4-BE49-F238E27FC236}">
                <a16:creationId xmlns:a16="http://schemas.microsoft.com/office/drawing/2014/main" id="{4B86EF42-30E0-0948-8A51-0486F6C1B382}"/>
              </a:ext>
            </a:extLst>
          </p:cNvPr>
          <p:cNvPicPr>
            <a:picLocks noChangeAspect="1"/>
          </p:cNvPicPr>
          <p:nvPr/>
        </p:nvPicPr>
        <p:blipFill>
          <a:blip r:embed="rId3"/>
          <a:stretch>
            <a:fillRect/>
          </a:stretch>
        </p:blipFill>
        <p:spPr>
          <a:xfrm>
            <a:off x="8192840" y="1554911"/>
            <a:ext cx="2586891" cy="4094252"/>
          </a:xfrm>
          <a:prstGeom prst="rect">
            <a:avLst/>
          </a:prstGeom>
          <a:ln>
            <a:noFill/>
          </a:ln>
          <a:effectLst>
            <a:softEdge rad="112500"/>
          </a:effectLst>
        </p:spPr>
      </p:pic>
      <p:sp>
        <p:nvSpPr>
          <p:cNvPr id="5" name="TextBox 4">
            <a:extLst>
              <a:ext uri="{FF2B5EF4-FFF2-40B4-BE49-F238E27FC236}">
                <a16:creationId xmlns:a16="http://schemas.microsoft.com/office/drawing/2014/main" id="{90EFD200-DFE2-9441-BDB8-E749B408D081}"/>
              </a:ext>
            </a:extLst>
          </p:cNvPr>
          <p:cNvSpPr txBox="1"/>
          <p:nvPr/>
        </p:nvSpPr>
        <p:spPr>
          <a:xfrm>
            <a:off x="8036559" y="5739203"/>
            <a:ext cx="2899451"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Instructions are in the word document provided.</a:t>
            </a:r>
          </a:p>
        </p:txBody>
      </p:sp>
    </p:spTree>
    <p:extLst>
      <p:ext uri="{BB962C8B-B14F-4D97-AF65-F5344CB8AC3E}">
        <p14:creationId xmlns:p14="http://schemas.microsoft.com/office/powerpoint/2010/main" val="248051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2. Creating a notebook</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7566061" cy="5076855"/>
          </a:xfrm>
        </p:spPr>
        <p:txBody>
          <a:bodyPr>
            <a:normAutofit fontScale="92500" lnSpcReduction="20000"/>
          </a:bodyPr>
          <a:lstStyle/>
          <a:p>
            <a:r>
              <a:rPr lang="en-GB" dirty="0"/>
              <a:t>A </a:t>
            </a:r>
            <a:r>
              <a:rPr lang="en-GB" dirty="0">
                <a:solidFill>
                  <a:srgbClr val="FFA43D"/>
                </a:solidFill>
              </a:rPr>
              <a:t>notebook</a:t>
            </a:r>
            <a:r>
              <a:rPr lang="en-GB" dirty="0"/>
              <a:t> is a coding environment within the Collaboratory.</a:t>
            </a:r>
          </a:p>
          <a:p>
            <a:r>
              <a:rPr lang="en-GB" dirty="0"/>
              <a:t>It’s actually a special environment, because it allows you to </a:t>
            </a:r>
            <a:r>
              <a:rPr lang="en-GB" dirty="0">
                <a:solidFill>
                  <a:srgbClr val="FFC000"/>
                </a:solidFill>
              </a:rPr>
              <a:t>write code or normal text </a:t>
            </a:r>
            <a:r>
              <a:rPr lang="en-GB" dirty="0"/>
              <a:t>within it.</a:t>
            </a:r>
          </a:p>
          <a:p>
            <a:r>
              <a:rPr lang="en-GB" dirty="0"/>
              <a:t>The notebook itself is represented within a </a:t>
            </a:r>
            <a:r>
              <a:rPr lang="en-GB" dirty="0">
                <a:solidFill>
                  <a:srgbClr val="FFA43D"/>
                </a:solidFill>
              </a:rPr>
              <a:t>single file </a:t>
            </a:r>
            <a:r>
              <a:rPr lang="en-GB" dirty="0"/>
              <a:t>– stored in the cloud (in Google Drive).</a:t>
            </a:r>
          </a:p>
          <a:p>
            <a:r>
              <a:rPr lang="en-GB" dirty="0"/>
              <a:t>Notebook files end with the </a:t>
            </a:r>
            <a:r>
              <a:rPr lang="en-GB" dirty="0">
                <a:solidFill>
                  <a:schemeClr val="bg1"/>
                </a:solidFill>
                <a:latin typeface="Courier New" panose="02070309020205020404" pitchFamily="49" charset="0"/>
                <a:cs typeface="Courier New" panose="02070309020205020404" pitchFamily="49" charset="0"/>
              </a:rPr>
              <a:t>.</a:t>
            </a:r>
            <a:r>
              <a:rPr lang="en-GB" dirty="0" err="1">
                <a:solidFill>
                  <a:schemeClr val="bg1"/>
                </a:solidFill>
                <a:latin typeface="Courier New" panose="02070309020205020404" pitchFamily="49" charset="0"/>
                <a:cs typeface="Courier New" panose="02070309020205020404" pitchFamily="49" charset="0"/>
              </a:rPr>
              <a:t>ipynb</a:t>
            </a:r>
            <a:r>
              <a:rPr lang="en-GB" dirty="0">
                <a:solidFill>
                  <a:schemeClr val="bg1"/>
                </a:solidFill>
                <a:latin typeface="Courier New" panose="02070309020205020404" pitchFamily="49" charset="0"/>
                <a:cs typeface="Courier New" panose="02070309020205020404" pitchFamily="49" charset="0"/>
              </a:rPr>
              <a:t> </a:t>
            </a:r>
            <a:r>
              <a:rPr lang="en-GB" dirty="0"/>
              <a:t>file extension.</a:t>
            </a:r>
          </a:p>
          <a:p>
            <a:r>
              <a:rPr lang="en-GB" dirty="0"/>
              <a:t>Next, I want you to create your own </a:t>
            </a:r>
            <a:r>
              <a:rPr lang="en-GB" dirty="0">
                <a:solidFill>
                  <a:schemeClr val="bg1"/>
                </a:solidFill>
              </a:rPr>
              <a:t>“</a:t>
            </a:r>
            <a:r>
              <a:rPr lang="en-GB" dirty="0">
                <a:solidFill>
                  <a:srgbClr val="FFA43D"/>
                </a:solidFill>
              </a:rPr>
              <a:t>notebook</a:t>
            </a:r>
            <a:r>
              <a:rPr lang="en-GB" dirty="0">
                <a:solidFill>
                  <a:schemeClr val="bg1"/>
                </a:solidFill>
              </a:rPr>
              <a:t>”</a:t>
            </a:r>
            <a:r>
              <a:rPr lang="en-GB" dirty="0"/>
              <a:t>.</a:t>
            </a:r>
          </a:p>
          <a:p>
            <a:pPr marL="0" indent="0">
              <a:buNone/>
            </a:pPr>
            <a:endParaRPr lang="en-GB" dirty="0"/>
          </a:p>
          <a:p>
            <a:pPr marL="514350" indent="-514350">
              <a:buFont typeface="+mj-lt"/>
              <a:buAutoNum type="arabicPeriod"/>
            </a:pPr>
            <a:r>
              <a:rPr lang="en-GB" dirty="0"/>
              <a:t>Click the </a:t>
            </a:r>
            <a:r>
              <a:rPr lang="en-GB" dirty="0">
                <a:solidFill>
                  <a:schemeClr val="bg1"/>
                </a:solidFill>
                <a:latin typeface="Courier New" panose="02070309020205020404" pitchFamily="49" charset="0"/>
                <a:cs typeface="Courier New" panose="02070309020205020404" pitchFamily="49" charset="0"/>
              </a:rPr>
              <a:t>File</a:t>
            </a:r>
            <a:r>
              <a:rPr lang="en-GB" dirty="0"/>
              <a:t> menu at the top of the Collaboratory interface.</a:t>
            </a:r>
          </a:p>
          <a:p>
            <a:pPr marL="514350" indent="-514350">
              <a:buFont typeface="+mj-lt"/>
              <a:buAutoNum type="arabicPeriod"/>
            </a:pPr>
            <a:r>
              <a:rPr lang="en-GB" dirty="0"/>
              <a:t>Select the </a:t>
            </a:r>
            <a:r>
              <a:rPr lang="en-GB" dirty="0">
                <a:solidFill>
                  <a:schemeClr val="bg1"/>
                </a:solidFill>
                <a:latin typeface="Courier New" panose="02070309020205020404" pitchFamily="49" charset="0"/>
                <a:cs typeface="Courier New" panose="02070309020205020404" pitchFamily="49" charset="0"/>
              </a:rPr>
              <a:t>New Notebook</a:t>
            </a:r>
            <a:r>
              <a:rPr lang="en-GB" dirty="0"/>
              <a:t> option.</a:t>
            </a:r>
          </a:p>
          <a:p>
            <a:pPr marL="514350" indent="-514350">
              <a:buFont typeface="+mj-lt"/>
              <a:buAutoNum type="arabicPeriod"/>
            </a:pPr>
            <a:r>
              <a:rPr lang="en-GB" dirty="0"/>
              <a:t>Let me know when you’ve done this.</a:t>
            </a:r>
          </a:p>
          <a:p>
            <a:pPr marL="514350" indent="-514350">
              <a:buFont typeface="+mj-lt"/>
              <a:buAutoNum type="arabicPeriod"/>
            </a:pPr>
            <a:endParaRPr lang="en-GB" dirty="0"/>
          </a:p>
          <a:p>
            <a:pPr marL="0" indent="0">
              <a:buNone/>
            </a:pPr>
            <a:endParaRPr lang="en-GB" dirty="0"/>
          </a:p>
        </p:txBody>
      </p:sp>
      <p:sp>
        <p:nvSpPr>
          <p:cNvPr id="5" name="TextBox 4">
            <a:extLst>
              <a:ext uri="{FF2B5EF4-FFF2-40B4-BE49-F238E27FC236}">
                <a16:creationId xmlns:a16="http://schemas.microsoft.com/office/drawing/2014/main" id="{82BA9301-743D-8E47-AFF7-FC85CB551FE4}"/>
              </a:ext>
            </a:extLst>
          </p:cNvPr>
          <p:cNvSpPr txBox="1"/>
          <p:nvPr/>
        </p:nvSpPr>
        <p:spPr>
          <a:xfrm>
            <a:off x="8480913" y="3757944"/>
            <a:ext cx="354429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Creating a new notebook – click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File</a:t>
            </a:r>
            <a:r>
              <a:rPr lang="en-GB" sz="2000" dirty="0">
                <a:solidFill>
                  <a:schemeClr val="bg1"/>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 -&gt;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New Notebook</a:t>
            </a:r>
            <a:r>
              <a:rPr lang="en-GB" sz="2000" dirty="0">
                <a:solidFill>
                  <a:schemeClr val="bg1"/>
                </a:solidFill>
                <a:effectLst>
                  <a:outerShdw blurRad="50800" dist="38100" dir="2700000" algn="tl" rotWithShape="0">
                    <a:prstClr val="black">
                      <a:alpha val="40000"/>
                    </a:prstClr>
                  </a:outerShdw>
                </a:effectLst>
              </a:rPr>
              <a:t>.</a:t>
            </a:r>
          </a:p>
        </p:txBody>
      </p:sp>
      <p:pic>
        <p:nvPicPr>
          <p:cNvPr id="6" name="Picture 5">
            <a:extLst>
              <a:ext uri="{FF2B5EF4-FFF2-40B4-BE49-F238E27FC236}">
                <a16:creationId xmlns:a16="http://schemas.microsoft.com/office/drawing/2014/main" id="{8503849E-4BF5-114C-AC7E-E2742BDC117E}"/>
              </a:ext>
            </a:extLst>
          </p:cNvPr>
          <p:cNvPicPr>
            <a:picLocks noChangeAspect="1"/>
          </p:cNvPicPr>
          <p:nvPr/>
        </p:nvPicPr>
        <p:blipFill>
          <a:blip r:embed="rId3"/>
          <a:stretch>
            <a:fillRect/>
          </a:stretch>
        </p:blipFill>
        <p:spPr>
          <a:xfrm>
            <a:off x="8522152" y="1488332"/>
            <a:ext cx="3461821" cy="2269612"/>
          </a:xfrm>
          <a:prstGeom prst="rect">
            <a:avLst/>
          </a:prstGeom>
          <a:ln>
            <a:noFill/>
          </a:ln>
          <a:effectLst>
            <a:softEdge rad="112500"/>
          </a:effectLst>
        </p:spPr>
      </p:pic>
      <p:pic>
        <p:nvPicPr>
          <p:cNvPr id="7" name="Picture 6">
            <a:extLst>
              <a:ext uri="{FF2B5EF4-FFF2-40B4-BE49-F238E27FC236}">
                <a16:creationId xmlns:a16="http://schemas.microsoft.com/office/drawing/2014/main" id="{251B3A82-5B9E-C74A-BFFA-1E3D44A7807B}"/>
              </a:ext>
            </a:extLst>
          </p:cNvPr>
          <p:cNvPicPr>
            <a:picLocks noChangeAspect="1"/>
          </p:cNvPicPr>
          <p:nvPr/>
        </p:nvPicPr>
        <p:blipFill>
          <a:blip r:embed="rId4"/>
          <a:stretch>
            <a:fillRect/>
          </a:stretch>
        </p:blipFill>
        <p:spPr>
          <a:xfrm>
            <a:off x="8522152" y="4392852"/>
            <a:ext cx="3461820" cy="2269611"/>
          </a:xfrm>
          <a:prstGeom prst="rect">
            <a:avLst/>
          </a:prstGeom>
          <a:ln>
            <a:noFill/>
          </a:ln>
          <a:effectLst>
            <a:softEdge rad="112500"/>
          </a:effectLst>
        </p:spPr>
      </p:pic>
    </p:spTree>
    <p:extLst>
      <p:ext uri="{BB962C8B-B14F-4D97-AF65-F5344CB8AC3E}">
        <p14:creationId xmlns:p14="http://schemas.microsoft.com/office/powerpoint/2010/main" val="86983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Demo 1.</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5" y="2434975"/>
            <a:ext cx="4722688" cy="4012114"/>
          </a:xfrm>
        </p:spPr>
        <p:txBody>
          <a:bodyPr>
            <a:normAutofit lnSpcReduction="10000"/>
          </a:bodyPr>
          <a:lstStyle/>
          <a:p>
            <a:pPr algn="l"/>
            <a:r>
              <a:rPr lang="en-GB" b="1" dirty="0"/>
              <a:t>Showing you around….</a:t>
            </a:r>
          </a:p>
          <a:p>
            <a:pPr algn="l"/>
            <a:endParaRPr lang="en-GB" b="1" dirty="0"/>
          </a:p>
          <a:p>
            <a:pPr algn="l"/>
            <a:r>
              <a:rPr lang="en-GB" dirty="0"/>
              <a:t>Sit back and watch as I talk you through the following concepts in the Google Collaboratory:</a:t>
            </a:r>
          </a:p>
          <a:p>
            <a:pPr marL="342900" indent="-342900" algn="l">
              <a:buFont typeface="Arial" panose="020B0604020202020204" pitchFamily="34" charset="0"/>
              <a:buChar char="•"/>
            </a:pPr>
            <a:r>
              <a:rPr lang="en-GB" dirty="0"/>
              <a:t>A </a:t>
            </a:r>
            <a:r>
              <a:rPr lang="en-GB" dirty="0">
                <a:solidFill>
                  <a:srgbClr val="FFC000"/>
                </a:solidFill>
              </a:rPr>
              <a:t>cell</a:t>
            </a:r>
            <a:r>
              <a:rPr lang="en-GB" dirty="0"/>
              <a:t> – a place where you can write code / text.</a:t>
            </a:r>
          </a:p>
          <a:p>
            <a:pPr marL="342900" indent="-342900" algn="l">
              <a:buFont typeface="Arial" panose="020B0604020202020204" pitchFamily="34" charset="0"/>
              <a:buChar char="•"/>
            </a:pPr>
            <a:r>
              <a:rPr lang="en-GB" dirty="0"/>
              <a:t>How to </a:t>
            </a:r>
            <a:r>
              <a:rPr lang="en-GB" dirty="0">
                <a:solidFill>
                  <a:schemeClr val="bg1"/>
                </a:solidFill>
              </a:rPr>
              <a:t>“</a:t>
            </a:r>
            <a:r>
              <a:rPr lang="en-GB" dirty="0">
                <a:solidFill>
                  <a:srgbClr val="FFA43D"/>
                </a:solidFill>
              </a:rPr>
              <a:t>run</a:t>
            </a:r>
            <a:r>
              <a:rPr lang="en-GB" dirty="0">
                <a:solidFill>
                  <a:schemeClr val="bg1"/>
                </a:solidFill>
              </a:rPr>
              <a:t>”</a:t>
            </a:r>
            <a:r>
              <a:rPr lang="en-GB" dirty="0"/>
              <a:t> a cell and what that means.</a:t>
            </a:r>
          </a:p>
          <a:p>
            <a:pPr marL="342900" indent="-342900" algn="l">
              <a:buFont typeface="Arial" panose="020B0604020202020204" pitchFamily="34" charset="0"/>
              <a:buChar char="•"/>
            </a:pPr>
            <a:r>
              <a:rPr lang="en-GB" dirty="0"/>
              <a:t>How to </a:t>
            </a:r>
            <a:r>
              <a:rPr lang="en-GB" dirty="0">
                <a:solidFill>
                  <a:srgbClr val="FFC000"/>
                </a:solidFill>
              </a:rPr>
              <a:t>write code </a:t>
            </a:r>
            <a:r>
              <a:rPr lang="en-GB" dirty="0"/>
              <a:t>in a cell.</a:t>
            </a:r>
          </a:p>
        </p:txBody>
      </p:sp>
      <p:sp>
        <p:nvSpPr>
          <p:cNvPr id="5" name="TextBox 4">
            <a:extLst>
              <a:ext uri="{FF2B5EF4-FFF2-40B4-BE49-F238E27FC236}">
                <a16:creationId xmlns:a16="http://schemas.microsoft.com/office/drawing/2014/main" id="{90EFD200-DFE2-9441-BDB8-E749B408D081}"/>
              </a:ext>
            </a:extLst>
          </p:cNvPr>
          <p:cNvSpPr txBox="1"/>
          <p:nvPr/>
        </p:nvSpPr>
        <p:spPr>
          <a:xfrm>
            <a:off x="6924782" y="5739203"/>
            <a:ext cx="4972691" cy="707886"/>
          </a:xfrm>
          <a:prstGeom prst="rect">
            <a:avLst/>
          </a:prstGeom>
          <a:noFill/>
        </p:spPr>
        <p:txBody>
          <a:bodyPr wrap="square" rtlCol="0">
            <a:spAutoFit/>
          </a:bodyPr>
          <a:lstStyle/>
          <a:p>
            <a:pPr algn="ctr"/>
            <a:r>
              <a:rPr lang="en-GB" sz="2000" dirty="0">
                <a:solidFill>
                  <a:srgbClr val="FFA43D"/>
                </a:solidFill>
                <a:effectLst>
                  <a:outerShdw blurRad="50800" dist="38100" dir="2700000" algn="tl" rotWithShape="0">
                    <a:prstClr val="black">
                      <a:alpha val="40000"/>
                    </a:prstClr>
                  </a:outerShdw>
                </a:effectLst>
              </a:rPr>
              <a:t>Remember</a:t>
            </a:r>
            <a:r>
              <a:rPr lang="en-GB" sz="2000" dirty="0">
                <a:solidFill>
                  <a:schemeClr val="bg1"/>
                </a:solidFill>
                <a:effectLst>
                  <a:outerShdw blurRad="50800" dist="38100" dir="2700000" algn="tl" rotWithShape="0">
                    <a:prstClr val="black">
                      <a:alpha val="40000"/>
                    </a:prstClr>
                  </a:outerShdw>
                </a:effectLst>
              </a:rPr>
              <a:t>: Instructions are in the word document provided.</a:t>
            </a:r>
          </a:p>
        </p:txBody>
      </p:sp>
      <p:pic>
        <p:nvPicPr>
          <p:cNvPr id="6" name="Picture 5">
            <a:extLst>
              <a:ext uri="{FF2B5EF4-FFF2-40B4-BE49-F238E27FC236}">
                <a16:creationId xmlns:a16="http://schemas.microsoft.com/office/drawing/2014/main" id="{CDF7BECB-3793-A047-866A-505F8FACB548}"/>
              </a:ext>
            </a:extLst>
          </p:cNvPr>
          <p:cNvPicPr>
            <a:picLocks noChangeAspect="1"/>
          </p:cNvPicPr>
          <p:nvPr/>
        </p:nvPicPr>
        <p:blipFill>
          <a:blip r:embed="rId3"/>
          <a:stretch>
            <a:fillRect/>
          </a:stretch>
        </p:blipFill>
        <p:spPr>
          <a:xfrm>
            <a:off x="6760398" y="2445693"/>
            <a:ext cx="5247521" cy="3293510"/>
          </a:xfrm>
          <a:prstGeom prst="rect">
            <a:avLst/>
          </a:prstGeom>
          <a:ln>
            <a:noFill/>
          </a:ln>
          <a:effectLst>
            <a:softEdge rad="112500"/>
          </a:effectLst>
        </p:spPr>
      </p:pic>
    </p:spTree>
    <p:extLst>
      <p:ext uri="{BB962C8B-B14F-4D97-AF65-F5344CB8AC3E}">
        <p14:creationId xmlns:p14="http://schemas.microsoft.com/office/powerpoint/2010/main" val="252743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What we’ve seen…</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We’ve now seen what a </a:t>
            </a:r>
            <a:r>
              <a:rPr lang="en-GB" dirty="0">
                <a:solidFill>
                  <a:srgbClr val="FFA43D"/>
                </a:solidFill>
              </a:rPr>
              <a:t>text cell</a:t>
            </a:r>
            <a:r>
              <a:rPr lang="en-GB" dirty="0"/>
              <a:t> is – how it can be used to provide information that helps explain our code.</a:t>
            </a:r>
          </a:p>
          <a:p>
            <a:r>
              <a:rPr lang="en-GB" dirty="0"/>
              <a:t>We’ve also seen a </a:t>
            </a:r>
            <a:r>
              <a:rPr lang="en-GB" dirty="0">
                <a:solidFill>
                  <a:srgbClr val="FFA43D"/>
                </a:solidFill>
              </a:rPr>
              <a:t>code cell</a:t>
            </a:r>
            <a:r>
              <a:rPr lang="en-GB" dirty="0"/>
              <a:t> and learned how to </a:t>
            </a:r>
            <a:r>
              <a:rPr lang="en-GB" dirty="0">
                <a:solidFill>
                  <a:srgbClr val="FFC000"/>
                </a:solidFill>
              </a:rPr>
              <a:t>run it </a:t>
            </a:r>
            <a:r>
              <a:rPr lang="en-GB" dirty="0"/>
              <a:t>using the </a:t>
            </a:r>
            <a:r>
              <a:rPr lang="en-GB" dirty="0">
                <a:solidFill>
                  <a:schemeClr val="bg1"/>
                </a:solidFill>
              </a:rPr>
              <a:t>“</a:t>
            </a:r>
            <a:r>
              <a:rPr lang="en-GB" dirty="0">
                <a:solidFill>
                  <a:srgbClr val="FFC000"/>
                </a:solidFill>
              </a:rPr>
              <a:t>play</a:t>
            </a:r>
            <a:r>
              <a:rPr lang="en-GB" dirty="0">
                <a:solidFill>
                  <a:schemeClr val="bg1"/>
                </a:solidFill>
              </a:rPr>
              <a:t>”</a:t>
            </a:r>
            <a:r>
              <a:rPr lang="en-GB" dirty="0"/>
              <a:t> button.</a:t>
            </a:r>
          </a:p>
          <a:p>
            <a:r>
              <a:rPr lang="en-GB" dirty="0"/>
              <a:t>We’ve also learned how we can </a:t>
            </a:r>
            <a:r>
              <a:rPr lang="en-GB" dirty="0">
                <a:solidFill>
                  <a:srgbClr val="FFC000"/>
                </a:solidFill>
              </a:rPr>
              <a:t>delete cells</a:t>
            </a:r>
            <a:r>
              <a:rPr lang="en-GB" dirty="0"/>
              <a:t>, </a:t>
            </a:r>
            <a:r>
              <a:rPr lang="en-GB" dirty="0">
                <a:solidFill>
                  <a:srgbClr val="FFC000"/>
                </a:solidFill>
              </a:rPr>
              <a:t>move them </a:t>
            </a:r>
            <a:r>
              <a:rPr lang="en-GB" dirty="0"/>
              <a:t>up or down, and how the environment is structured in general.</a:t>
            </a:r>
          </a:p>
          <a:p>
            <a:r>
              <a:rPr lang="en-GB" dirty="0"/>
              <a:t>Next, we get </a:t>
            </a:r>
            <a:r>
              <a:rPr lang="en-GB" dirty="0">
                <a:solidFill>
                  <a:srgbClr val="FFA43D"/>
                </a:solidFill>
              </a:rPr>
              <a:t>you</a:t>
            </a:r>
            <a:r>
              <a:rPr lang="en-GB" dirty="0"/>
              <a:t> working in this environment.</a:t>
            </a:r>
          </a:p>
          <a:p>
            <a:r>
              <a:rPr lang="en-GB" dirty="0"/>
              <a:t>To do that, we ask you to first </a:t>
            </a:r>
            <a:r>
              <a:rPr lang="en-GB" dirty="0">
                <a:solidFill>
                  <a:srgbClr val="FFC000"/>
                </a:solidFill>
              </a:rPr>
              <a:t>load a notebook</a:t>
            </a:r>
            <a:r>
              <a:rPr lang="en-GB" dirty="0"/>
              <a:t> I made earlier….</a:t>
            </a:r>
          </a:p>
        </p:txBody>
      </p:sp>
    </p:spTree>
    <p:extLst>
      <p:ext uri="{BB962C8B-B14F-4D97-AF65-F5344CB8AC3E}">
        <p14:creationId xmlns:p14="http://schemas.microsoft.com/office/powerpoint/2010/main" val="190988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Welcome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1"/>
            <a:ext cx="11031071" cy="5251515"/>
          </a:xfrm>
        </p:spPr>
        <p:txBody>
          <a:bodyPr>
            <a:normAutofit/>
          </a:bodyPr>
          <a:lstStyle/>
          <a:p>
            <a:r>
              <a:rPr lang="en-GB" dirty="0"/>
              <a:t>Welcome to the applicant visit day!</a:t>
            </a:r>
          </a:p>
          <a:p>
            <a:r>
              <a:rPr lang="en-GB" dirty="0"/>
              <a:t>This session aims to </a:t>
            </a:r>
            <a:r>
              <a:rPr lang="en-GB" dirty="0">
                <a:solidFill>
                  <a:srgbClr val="FFA43D"/>
                </a:solidFill>
              </a:rPr>
              <a:t>introduce you to computer programming</a:t>
            </a:r>
            <a:r>
              <a:rPr lang="en-GB" dirty="0"/>
              <a:t>, giving you an idea of the type of work you’ll do as a first year undergraduate studying here.</a:t>
            </a:r>
          </a:p>
          <a:p>
            <a:r>
              <a:rPr lang="en-GB" dirty="0"/>
              <a:t>The session aims to:</a:t>
            </a:r>
          </a:p>
          <a:p>
            <a:pPr lvl="1">
              <a:buFont typeface="Courier New" panose="02070309020205020404" pitchFamily="49" charset="0"/>
              <a:buChar char="o"/>
            </a:pPr>
            <a:r>
              <a:rPr lang="en-GB" dirty="0"/>
              <a:t>Help you understand the </a:t>
            </a:r>
            <a:r>
              <a:rPr lang="en-GB" dirty="0">
                <a:solidFill>
                  <a:srgbClr val="FFC000"/>
                </a:solidFill>
              </a:rPr>
              <a:t>importance of coding</a:t>
            </a:r>
            <a:r>
              <a:rPr lang="en-GB" dirty="0"/>
              <a:t>.</a:t>
            </a:r>
          </a:p>
          <a:p>
            <a:pPr lvl="1">
              <a:buFont typeface="Courier New" panose="02070309020205020404" pitchFamily="49" charset="0"/>
              <a:buChar char="o"/>
            </a:pPr>
            <a:r>
              <a:rPr lang="en-GB" dirty="0"/>
              <a:t>Help you understand how coding </a:t>
            </a:r>
            <a:r>
              <a:rPr lang="en-GB" dirty="0">
                <a:solidFill>
                  <a:srgbClr val="FFC000"/>
                </a:solidFill>
              </a:rPr>
              <a:t>relates to our degree programmes</a:t>
            </a:r>
            <a:r>
              <a:rPr lang="en-GB" dirty="0"/>
              <a:t>.</a:t>
            </a:r>
          </a:p>
          <a:p>
            <a:pPr lvl="1">
              <a:buFont typeface="Courier New" panose="02070309020205020404" pitchFamily="49" charset="0"/>
              <a:buChar char="o"/>
            </a:pPr>
            <a:r>
              <a:rPr lang="en-GB" dirty="0"/>
              <a:t>Introduce some basic </a:t>
            </a:r>
            <a:r>
              <a:rPr lang="en-GB" dirty="0">
                <a:solidFill>
                  <a:srgbClr val="FFC000"/>
                </a:solidFill>
              </a:rPr>
              <a:t>coding terminology</a:t>
            </a:r>
            <a:r>
              <a:rPr lang="en-GB" dirty="0"/>
              <a:t>.</a:t>
            </a:r>
          </a:p>
          <a:p>
            <a:pPr lvl="1">
              <a:buFont typeface="Courier New" panose="02070309020205020404" pitchFamily="49" charset="0"/>
              <a:buChar char="o"/>
            </a:pPr>
            <a:r>
              <a:rPr lang="en-GB" dirty="0"/>
              <a:t>Give you the opportunity to </a:t>
            </a:r>
            <a:r>
              <a:rPr lang="en-GB" dirty="0">
                <a:solidFill>
                  <a:srgbClr val="FFC000"/>
                </a:solidFill>
              </a:rPr>
              <a:t>solve some coding challenges </a:t>
            </a:r>
            <a:r>
              <a:rPr lang="en-GB" dirty="0"/>
              <a:t>for yourself.</a:t>
            </a:r>
          </a:p>
          <a:p>
            <a:r>
              <a:rPr lang="en-GB" dirty="0"/>
              <a:t>We have only 1 hour, but I encourage you to take up </a:t>
            </a:r>
            <a:r>
              <a:rPr lang="en-GB" b="1" dirty="0">
                <a:solidFill>
                  <a:schemeClr val="accent4"/>
                </a:solidFill>
              </a:rPr>
              <a:t>independent study</a:t>
            </a:r>
            <a:r>
              <a:rPr lang="en-GB" dirty="0"/>
              <a:t> after the session, whether you join us here or not. It pays to get a head start!</a:t>
            </a:r>
          </a:p>
        </p:txBody>
      </p:sp>
    </p:spTree>
    <p:extLst>
      <p:ext uri="{BB962C8B-B14F-4D97-AF65-F5344CB8AC3E}">
        <p14:creationId xmlns:p14="http://schemas.microsoft.com/office/powerpoint/2010/main" val="1755159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3.</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lnSpcReduction="10000"/>
          </a:bodyPr>
          <a:lstStyle/>
          <a:p>
            <a:pPr algn="l"/>
            <a:r>
              <a:rPr lang="en-GB" b="1" dirty="0"/>
              <a:t>Loading the activity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The notebook file: </a:t>
            </a:r>
            <a:r>
              <a:rPr lang="en-GB" dirty="0" err="1">
                <a:solidFill>
                  <a:schemeClr val="bg1"/>
                </a:solidFill>
                <a:latin typeface="Courier New" panose="02070309020205020404" pitchFamily="49" charset="0"/>
                <a:cs typeface="Courier New" panose="02070309020205020404" pitchFamily="49" charset="0"/>
              </a:rPr>
              <a:t>ApplicantVisitDay.ipynb</a:t>
            </a:r>
            <a:r>
              <a:rPr lang="en-GB" dirty="0"/>
              <a:t>  to be downloaded somewhere on your computer (e.g., your downloads folder).</a:t>
            </a:r>
          </a:p>
          <a:p>
            <a:pPr marL="342900" indent="-342900" algn="l">
              <a:buFont typeface="Arial" panose="020B0604020202020204" pitchFamily="34" charset="0"/>
              <a:buChar char="•"/>
            </a:pPr>
            <a:r>
              <a:rPr lang="en-GB" dirty="0"/>
              <a:t>This file can be found in the </a:t>
            </a:r>
            <a:r>
              <a:rPr lang="en-GB" dirty="0">
                <a:solidFill>
                  <a:srgbClr val="FFA43D"/>
                </a:solidFill>
              </a:rPr>
              <a:t>Blackboard environment</a:t>
            </a:r>
            <a:r>
              <a:rPr lang="en-GB" dirty="0"/>
              <a:t> you’re using.</a:t>
            </a:r>
          </a:p>
        </p:txBody>
      </p:sp>
      <p:sp>
        <p:nvSpPr>
          <p:cNvPr id="5" name="TextBox 4">
            <a:extLst>
              <a:ext uri="{FF2B5EF4-FFF2-40B4-BE49-F238E27FC236}">
                <a16:creationId xmlns:a16="http://schemas.microsoft.com/office/drawing/2014/main" id="{90EFD200-DFE2-9441-BDB8-E749B408D081}"/>
              </a:ext>
            </a:extLst>
          </p:cNvPr>
          <p:cNvSpPr txBox="1"/>
          <p:nvPr/>
        </p:nvSpPr>
        <p:spPr>
          <a:xfrm>
            <a:off x="7767263" y="5206703"/>
            <a:ext cx="3838978" cy="400110"/>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The notebook we’re going to load.</a:t>
            </a:r>
          </a:p>
        </p:txBody>
      </p:sp>
      <p:pic>
        <p:nvPicPr>
          <p:cNvPr id="6" name="Picture 5">
            <a:extLst>
              <a:ext uri="{FF2B5EF4-FFF2-40B4-BE49-F238E27FC236}">
                <a16:creationId xmlns:a16="http://schemas.microsoft.com/office/drawing/2014/main" id="{1BB7A449-852C-9C49-9C18-9452A7F3712F}"/>
              </a:ext>
            </a:extLst>
          </p:cNvPr>
          <p:cNvPicPr>
            <a:picLocks noChangeAspect="1"/>
          </p:cNvPicPr>
          <p:nvPr/>
        </p:nvPicPr>
        <p:blipFill>
          <a:blip r:embed="rId3"/>
          <a:stretch>
            <a:fillRect/>
          </a:stretch>
        </p:blipFill>
        <p:spPr>
          <a:xfrm>
            <a:off x="7949520" y="3030876"/>
            <a:ext cx="3466727" cy="2175827"/>
          </a:xfrm>
          <a:prstGeom prst="rect">
            <a:avLst/>
          </a:prstGeom>
          <a:ln>
            <a:noFill/>
          </a:ln>
          <a:effectLst>
            <a:softEdge rad="112500"/>
          </a:effectLst>
        </p:spPr>
      </p:pic>
    </p:spTree>
    <p:extLst>
      <p:ext uri="{BB962C8B-B14F-4D97-AF65-F5344CB8AC3E}">
        <p14:creationId xmlns:p14="http://schemas.microsoft.com/office/powerpoint/2010/main" val="151296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Activity 3. Loading the notebook</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565079" y="1488332"/>
            <a:ext cx="7957073" cy="5076855"/>
          </a:xfrm>
        </p:spPr>
        <p:txBody>
          <a:bodyPr>
            <a:normAutofit lnSpcReduction="10000"/>
          </a:bodyPr>
          <a:lstStyle/>
          <a:p>
            <a:pPr marL="514350" indent="-514350">
              <a:buFont typeface="+mj-lt"/>
              <a:buAutoNum type="arabicPeriod"/>
            </a:pPr>
            <a:r>
              <a:rPr lang="en-GB" dirty="0"/>
              <a:t>Download </a:t>
            </a:r>
            <a:r>
              <a:rPr lang="en-GB" dirty="0" err="1">
                <a:solidFill>
                  <a:schemeClr val="bg1"/>
                </a:solidFill>
                <a:latin typeface="Courier New" panose="02070309020205020404" pitchFamily="49" charset="0"/>
                <a:cs typeface="Courier New" panose="02070309020205020404" pitchFamily="49" charset="0"/>
              </a:rPr>
              <a:t>ApplicantVisitDay.ipynb</a:t>
            </a:r>
            <a:r>
              <a:rPr lang="en-GB" dirty="0"/>
              <a:t>  to some location on your personal computer. For instance, download it to your </a:t>
            </a:r>
            <a:r>
              <a:rPr lang="en-GB" dirty="0">
                <a:solidFill>
                  <a:srgbClr val="FFA43D"/>
                </a:solidFill>
              </a:rPr>
              <a:t>downloads</a:t>
            </a:r>
            <a:r>
              <a:rPr lang="en-GB" dirty="0"/>
              <a:t> folder.</a:t>
            </a:r>
          </a:p>
          <a:p>
            <a:pPr marL="514350" indent="-514350">
              <a:buFont typeface="+mj-lt"/>
              <a:buAutoNum type="arabicPeriod"/>
            </a:pPr>
            <a:r>
              <a:rPr lang="en-GB" dirty="0"/>
              <a:t>Head to the Collaboratory environment.</a:t>
            </a:r>
          </a:p>
          <a:p>
            <a:pPr marL="514350" indent="-514350">
              <a:buFont typeface="+mj-lt"/>
              <a:buAutoNum type="arabicPeriod"/>
            </a:pPr>
            <a:r>
              <a:rPr lang="en-GB" dirty="0"/>
              <a:t>Click the </a:t>
            </a:r>
            <a:r>
              <a:rPr lang="en-GB" dirty="0">
                <a:solidFill>
                  <a:schemeClr val="bg1"/>
                </a:solidFill>
                <a:latin typeface="Courier New" panose="02070309020205020404" pitchFamily="49" charset="0"/>
                <a:cs typeface="Courier New" panose="02070309020205020404" pitchFamily="49" charset="0"/>
              </a:rPr>
              <a:t>File</a:t>
            </a:r>
            <a:r>
              <a:rPr lang="en-GB" dirty="0"/>
              <a:t> menu at the top of the Collaboratory interface.</a:t>
            </a:r>
          </a:p>
          <a:p>
            <a:pPr marL="514350" indent="-514350">
              <a:buFont typeface="+mj-lt"/>
              <a:buAutoNum type="arabicPeriod"/>
            </a:pPr>
            <a:r>
              <a:rPr lang="en-GB" dirty="0"/>
              <a:t>Select the </a:t>
            </a:r>
            <a:r>
              <a:rPr lang="en-GB" dirty="0">
                <a:solidFill>
                  <a:schemeClr val="bg1"/>
                </a:solidFill>
                <a:latin typeface="Courier New" panose="02070309020205020404" pitchFamily="49" charset="0"/>
                <a:cs typeface="Courier New" panose="02070309020205020404" pitchFamily="49" charset="0"/>
              </a:rPr>
              <a:t>Open Notebook</a:t>
            </a:r>
            <a:r>
              <a:rPr lang="en-GB" dirty="0"/>
              <a:t> option.</a:t>
            </a:r>
          </a:p>
          <a:p>
            <a:pPr marL="514350" indent="-514350">
              <a:buFont typeface="+mj-lt"/>
              <a:buAutoNum type="arabicPeriod"/>
            </a:pPr>
            <a:r>
              <a:rPr lang="en-GB" dirty="0"/>
              <a:t>A file chooser dialog will open that allows you to choose a file to upload. Please upload the </a:t>
            </a:r>
            <a:r>
              <a:rPr lang="en-GB" dirty="0" err="1">
                <a:solidFill>
                  <a:schemeClr val="bg1"/>
                </a:solidFill>
                <a:latin typeface="Courier New" panose="02070309020205020404" pitchFamily="49" charset="0"/>
                <a:cs typeface="Courier New" panose="02070309020205020404" pitchFamily="49" charset="0"/>
              </a:rPr>
              <a:t>ApplicantVisit.ipynb</a:t>
            </a:r>
            <a:r>
              <a:rPr lang="en-GB" dirty="0"/>
              <a:t> file you saved to your computer in Step 1.</a:t>
            </a:r>
          </a:p>
          <a:p>
            <a:pPr marL="514350" indent="-514350">
              <a:buFont typeface="+mj-lt"/>
              <a:buAutoNum type="arabicPeriod"/>
            </a:pPr>
            <a:r>
              <a:rPr lang="en-GB" dirty="0"/>
              <a:t>Let me know when you’ve done this.</a:t>
            </a:r>
          </a:p>
          <a:p>
            <a:pPr marL="514350" indent="-514350">
              <a:buFont typeface="+mj-lt"/>
              <a:buAutoNum type="arabicPeriod"/>
            </a:pPr>
            <a:endParaRPr lang="en-GB" dirty="0"/>
          </a:p>
          <a:p>
            <a:pPr marL="0" indent="0">
              <a:buNone/>
            </a:pPr>
            <a:endParaRPr lang="en-GB" dirty="0"/>
          </a:p>
        </p:txBody>
      </p:sp>
      <p:sp>
        <p:nvSpPr>
          <p:cNvPr id="5" name="TextBox 4">
            <a:extLst>
              <a:ext uri="{FF2B5EF4-FFF2-40B4-BE49-F238E27FC236}">
                <a16:creationId xmlns:a16="http://schemas.microsoft.com/office/drawing/2014/main" id="{82BA9301-743D-8E47-AFF7-FC85CB551FE4}"/>
              </a:ext>
            </a:extLst>
          </p:cNvPr>
          <p:cNvSpPr txBox="1"/>
          <p:nvPr/>
        </p:nvSpPr>
        <p:spPr>
          <a:xfrm>
            <a:off x="8480913" y="3757944"/>
            <a:ext cx="354429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Creating a new notebook – click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File</a:t>
            </a:r>
            <a:r>
              <a:rPr lang="en-GB" sz="2000" dirty="0">
                <a:solidFill>
                  <a:schemeClr val="bg1"/>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 -&gt; </a:t>
            </a:r>
            <a:r>
              <a:rPr lang="en-GB" sz="2000" dirty="0">
                <a:solidFill>
                  <a:srgbClr val="FFC000"/>
                </a:solidFill>
                <a:effectLst>
                  <a:outerShdw blurRad="50800" dist="38100" dir="2700000" algn="tl" rotWithShape="0">
                    <a:prstClr val="black">
                      <a:alpha val="40000"/>
                    </a:prstClr>
                  </a:outerShdw>
                </a:effectLst>
                <a:latin typeface="Courier New" panose="02070309020205020404" pitchFamily="49" charset="0"/>
                <a:cs typeface="Courier New" panose="02070309020205020404" pitchFamily="49" charset="0"/>
              </a:rPr>
              <a:t>Open Notebook</a:t>
            </a:r>
            <a:r>
              <a:rPr lang="en-GB" sz="2000" dirty="0">
                <a:solidFill>
                  <a:schemeClr val="bg1"/>
                </a:solidFill>
                <a:effectLst>
                  <a:outerShdw blurRad="50800" dist="38100" dir="2700000" algn="tl" rotWithShape="0">
                    <a:prstClr val="black">
                      <a:alpha val="40000"/>
                    </a:prstClr>
                  </a:outerShdw>
                </a:effectLst>
              </a:rPr>
              <a:t>.</a:t>
            </a:r>
          </a:p>
        </p:txBody>
      </p:sp>
      <p:pic>
        <p:nvPicPr>
          <p:cNvPr id="6" name="Picture 5">
            <a:extLst>
              <a:ext uri="{FF2B5EF4-FFF2-40B4-BE49-F238E27FC236}">
                <a16:creationId xmlns:a16="http://schemas.microsoft.com/office/drawing/2014/main" id="{8503849E-4BF5-114C-AC7E-E2742BDC117E}"/>
              </a:ext>
            </a:extLst>
          </p:cNvPr>
          <p:cNvPicPr>
            <a:picLocks noChangeAspect="1"/>
          </p:cNvPicPr>
          <p:nvPr/>
        </p:nvPicPr>
        <p:blipFill>
          <a:blip r:embed="rId3"/>
          <a:stretch>
            <a:fillRect/>
          </a:stretch>
        </p:blipFill>
        <p:spPr>
          <a:xfrm>
            <a:off x="8522152" y="1488332"/>
            <a:ext cx="3461821" cy="2269612"/>
          </a:xfrm>
          <a:prstGeom prst="rect">
            <a:avLst/>
          </a:prstGeom>
          <a:ln>
            <a:noFill/>
          </a:ln>
          <a:effectLst>
            <a:softEdge rad="112500"/>
          </a:effectLst>
        </p:spPr>
      </p:pic>
      <p:pic>
        <p:nvPicPr>
          <p:cNvPr id="8" name="Picture 7">
            <a:extLst>
              <a:ext uri="{FF2B5EF4-FFF2-40B4-BE49-F238E27FC236}">
                <a16:creationId xmlns:a16="http://schemas.microsoft.com/office/drawing/2014/main" id="{1541AF74-A6B7-2245-A7D3-431B0B47475D}"/>
              </a:ext>
            </a:extLst>
          </p:cNvPr>
          <p:cNvPicPr>
            <a:picLocks noChangeAspect="1"/>
          </p:cNvPicPr>
          <p:nvPr/>
        </p:nvPicPr>
        <p:blipFill rotWithShape="1">
          <a:blip r:embed="rId4"/>
          <a:srcRect r="17194"/>
          <a:stretch/>
        </p:blipFill>
        <p:spPr>
          <a:xfrm>
            <a:off x="8480913" y="4465830"/>
            <a:ext cx="3461821" cy="2155175"/>
          </a:xfrm>
          <a:prstGeom prst="rect">
            <a:avLst/>
          </a:prstGeom>
          <a:ln>
            <a:noFill/>
          </a:ln>
          <a:effectLst>
            <a:softEdge rad="112500"/>
          </a:effectLst>
        </p:spPr>
      </p:pic>
    </p:spTree>
    <p:extLst>
      <p:ext uri="{BB962C8B-B14F-4D97-AF65-F5344CB8AC3E}">
        <p14:creationId xmlns:p14="http://schemas.microsoft.com/office/powerpoint/2010/main" val="3617880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Next steps</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a:xfrm>
            <a:off x="838200" y="1488332"/>
            <a:ext cx="10515600" cy="4688631"/>
          </a:xfrm>
        </p:spPr>
        <p:txBody>
          <a:bodyPr>
            <a:normAutofit lnSpcReduction="10000"/>
          </a:bodyPr>
          <a:lstStyle/>
          <a:p>
            <a:r>
              <a:rPr lang="en-GB" dirty="0"/>
              <a:t>You should have loaded the </a:t>
            </a:r>
            <a:r>
              <a:rPr lang="en-GB" dirty="0" err="1">
                <a:solidFill>
                  <a:schemeClr val="bg1"/>
                </a:solidFill>
                <a:latin typeface="Courier New" panose="02070309020205020404" pitchFamily="49" charset="0"/>
                <a:cs typeface="Courier New" panose="02070309020205020404" pitchFamily="49" charset="0"/>
              </a:rPr>
              <a:t>ApplicantVisitDay.ipynb</a:t>
            </a:r>
            <a:r>
              <a:rPr lang="en-GB" dirty="0"/>
              <a:t> notebook successfully.</a:t>
            </a:r>
          </a:p>
          <a:p>
            <a:r>
              <a:rPr lang="en-GB" dirty="0"/>
              <a:t>The notebook itself </a:t>
            </a:r>
            <a:r>
              <a:rPr lang="en-GB" dirty="0">
                <a:solidFill>
                  <a:srgbClr val="FFA43D"/>
                </a:solidFill>
              </a:rPr>
              <a:t>contains instructions </a:t>
            </a:r>
            <a:r>
              <a:rPr lang="en-GB" dirty="0"/>
              <a:t>on what to do next – there are also some coding challenges and some </a:t>
            </a:r>
            <a:r>
              <a:rPr lang="en-GB" dirty="0">
                <a:solidFill>
                  <a:srgbClr val="FFC000"/>
                </a:solidFill>
              </a:rPr>
              <a:t>learning material</a:t>
            </a:r>
            <a:r>
              <a:rPr lang="en-GB" dirty="0"/>
              <a:t>.</a:t>
            </a:r>
          </a:p>
          <a:p>
            <a:r>
              <a:rPr lang="en-GB" dirty="0"/>
              <a:t>It’s your job to </a:t>
            </a:r>
            <a:r>
              <a:rPr lang="en-GB" dirty="0">
                <a:solidFill>
                  <a:srgbClr val="FFC000"/>
                </a:solidFill>
              </a:rPr>
              <a:t>read through this</a:t>
            </a:r>
            <a:r>
              <a:rPr lang="en-GB" dirty="0"/>
              <a:t>, with my support, and to </a:t>
            </a:r>
            <a:r>
              <a:rPr lang="en-GB" dirty="0">
                <a:solidFill>
                  <a:srgbClr val="FFA43D"/>
                </a:solidFill>
              </a:rPr>
              <a:t>solve the challenges</a:t>
            </a:r>
            <a:r>
              <a:rPr lang="en-GB" dirty="0"/>
              <a:t>.</a:t>
            </a:r>
          </a:p>
          <a:p>
            <a:r>
              <a:rPr lang="en-GB" dirty="0"/>
              <a:t>We’ll give you some time to do this, just like we would in class during a real lesson.</a:t>
            </a:r>
          </a:p>
          <a:p>
            <a:r>
              <a:rPr lang="en-GB" dirty="0"/>
              <a:t>Then with around 10 minutes to go, we’ll </a:t>
            </a:r>
            <a:r>
              <a:rPr lang="en-GB" dirty="0">
                <a:solidFill>
                  <a:srgbClr val="FFA43D"/>
                </a:solidFill>
              </a:rPr>
              <a:t>come back together</a:t>
            </a:r>
            <a:r>
              <a:rPr lang="en-GB" dirty="0"/>
              <a:t> to finish up, and give you the opportunity to ask questions.</a:t>
            </a:r>
          </a:p>
          <a:p>
            <a:r>
              <a:rPr lang="en-GB" dirty="0"/>
              <a:t>So on your marks, get set…. GO!</a:t>
            </a:r>
          </a:p>
          <a:p>
            <a:endParaRPr lang="en-GB" dirty="0"/>
          </a:p>
        </p:txBody>
      </p:sp>
    </p:spTree>
    <p:extLst>
      <p:ext uri="{BB962C8B-B14F-4D97-AF65-F5344CB8AC3E}">
        <p14:creationId xmlns:p14="http://schemas.microsoft.com/office/powerpoint/2010/main" val="948233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1554911"/>
            <a:ext cx="3335676" cy="880064"/>
          </a:xfrm>
        </p:spPr>
        <p:txBody>
          <a:bodyPr>
            <a:normAutofit fontScale="90000"/>
          </a:bodyPr>
          <a:lstStyle/>
          <a:p>
            <a:r>
              <a:rPr lang="en-GB" dirty="0"/>
              <a:t>Activity 4.</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780854" y="2434975"/>
            <a:ext cx="5986409" cy="3554661"/>
          </a:xfrm>
        </p:spPr>
        <p:txBody>
          <a:bodyPr>
            <a:normAutofit/>
          </a:bodyPr>
          <a:lstStyle/>
          <a:p>
            <a:pPr algn="l"/>
            <a:r>
              <a:rPr lang="en-GB" b="1" dirty="0"/>
              <a:t>Tackling the notebook.</a:t>
            </a:r>
          </a:p>
          <a:p>
            <a:pPr algn="l"/>
            <a:endParaRPr lang="en-GB" b="1" dirty="0"/>
          </a:p>
          <a:p>
            <a:pPr algn="l"/>
            <a:r>
              <a:rPr lang="en-US" dirty="0">
                <a:solidFill>
                  <a:srgbClr val="FFA43D"/>
                </a:solidFill>
              </a:rPr>
              <a:t>You need</a:t>
            </a:r>
            <a:r>
              <a:rPr lang="en-US" dirty="0"/>
              <a:t>:</a:t>
            </a:r>
          </a:p>
          <a:p>
            <a:pPr marL="342900" indent="-342900" algn="l">
              <a:buFont typeface="Arial" panose="020B0604020202020204" pitchFamily="34" charset="0"/>
              <a:buChar char="•"/>
            </a:pPr>
            <a:r>
              <a:rPr lang="en-GB" dirty="0"/>
              <a:t>To try and tackle the notebook activities for yourself – I’m here to help you and answer questions.</a:t>
            </a:r>
          </a:p>
          <a:p>
            <a:pPr marL="342900" indent="-342900" algn="l">
              <a:buFont typeface="Arial" panose="020B0604020202020204" pitchFamily="34" charset="0"/>
              <a:buChar char="•"/>
            </a:pPr>
            <a:r>
              <a:rPr lang="en-GB" dirty="0"/>
              <a:t>If you’ve coded before and want a challenge… then let me know!</a:t>
            </a:r>
          </a:p>
        </p:txBody>
      </p:sp>
      <p:sp>
        <p:nvSpPr>
          <p:cNvPr id="5" name="TextBox 4">
            <a:extLst>
              <a:ext uri="{FF2B5EF4-FFF2-40B4-BE49-F238E27FC236}">
                <a16:creationId xmlns:a16="http://schemas.microsoft.com/office/drawing/2014/main" id="{90EFD200-DFE2-9441-BDB8-E749B408D081}"/>
              </a:ext>
            </a:extLst>
          </p:cNvPr>
          <p:cNvSpPr txBox="1"/>
          <p:nvPr/>
        </p:nvSpPr>
        <p:spPr>
          <a:xfrm>
            <a:off x="7767263" y="5206703"/>
            <a:ext cx="3838978" cy="707886"/>
          </a:xfrm>
          <a:prstGeom prst="rect">
            <a:avLst/>
          </a:prstGeom>
          <a:noFill/>
        </p:spPr>
        <p:txBody>
          <a:bodyPr wrap="square" rtlCol="0">
            <a:spAutoFit/>
          </a:bodyPr>
          <a:lstStyle/>
          <a:p>
            <a:pPr algn="ctr"/>
            <a:r>
              <a:rPr lang="en-GB" sz="2000" dirty="0">
                <a:solidFill>
                  <a:schemeClr val="bg1"/>
                </a:solidFill>
                <a:effectLst>
                  <a:outerShdw blurRad="50800" dist="38100" dir="2700000" algn="tl" rotWithShape="0">
                    <a:prstClr val="black">
                      <a:alpha val="40000"/>
                    </a:prstClr>
                  </a:outerShdw>
                </a:effectLst>
              </a:rPr>
              <a:t>How fast can you get through the material :P </a:t>
            </a:r>
          </a:p>
        </p:txBody>
      </p:sp>
      <p:pic>
        <p:nvPicPr>
          <p:cNvPr id="7" name="Picture 6" descr="A group of people running in a pool&#10;&#10;Description automatically generated with low confidence">
            <a:extLst>
              <a:ext uri="{FF2B5EF4-FFF2-40B4-BE49-F238E27FC236}">
                <a16:creationId xmlns:a16="http://schemas.microsoft.com/office/drawing/2014/main" id="{E8869833-BF0C-0542-A465-6AED9717C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26" y="2889409"/>
            <a:ext cx="3352652" cy="2235101"/>
          </a:xfrm>
          <a:prstGeom prst="rect">
            <a:avLst/>
          </a:prstGeom>
          <a:ln>
            <a:noFill/>
          </a:ln>
          <a:effectLst>
            <a:softEdge rad="112500"/>
          </a:effectLst>
        </p:spPr>
      </p:pic>
    </p:spTree>
    <p:extLst>
      <p:ext uri="{BB962C8B-B14F-4D97-AF65-F5344CB8AC3E}">
        <p14:creationId xmlns:p14="http://schemas.microsoft.com/office/powerpoint/2010/main" val="381046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Reflecting on today</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You may not realise but today you’ve done the following:</a:t>
            </a:r>
          </a:p>
          <a:p>
            <a:pPr lvl="1"/>
            <a:r>
              <a:rPr lang="en-GB" dirty="0"/>
              <a:t>Used an </a:t>
            </a:r>
            <a:r>
              <a:rPr lang="en-GB" dirty="0">
                <a:solidFill>
                  <a:srgbClr val="FFA43D"/>
                </a:solidFill>
              </a:rPr>
              <a:t>industry standard software environment</a:t>
            </a:r>
            <a:r>
              <a:rPr lang="en-GB" dirty="0"/>
              <a:t> for writing Python code – it is especially used in </a:t>
            </a:r>
            <a:r>
              <a:rPr lang="en-GB" dirty="0">
                <a:solidFill>
                  <a:srgbClr val="FFC000"/>
                </a:solidFill>
              </a:rPr>
              <a:t>Data Science </a:t>
            </a:r>
            <a:r>
              <a:rPr lang="en-GB" dirty="0"/>
              <a:t>and for </a:t>
            </a:r>
            <a:r>
              <a:rPr lang="en-GB" dirty="0">
                <a:solidFill>
                  <a:srgbClr val="FFC000"/>
                </a:solidFill>
              </a:rPr>
              <a:t>Machine Learning</a:t>
            </a:r>
            <a:r>
              <a:rPr lang="en-GB" dirty="0"/>
              <a:t> research.</a:t>
            </a:r>
          </a:p>
          <a:p>
            <a:pPr lvl="1"/>
            <a:r>
              <a:rPr lang="en-GB" dirty="0"/>
              <a:t>Learned how to </a:t>
            </a:r>
            <a:r>
              <a:rPr lang="en-GB" dirty="0">
                <a:solidFill>
                  <a:srgbClr val="FFA43D"/>
                </a:solidFill>
              </a:rPr>
              <a:t>run code</a:t>
            </a:r>
            <a:r>
              <a:rPr lang="en-GB" dirty="0"/>
              <a:t> in this environment.</a:t>
            </a:r>
          </a:p>
          <a:p>
            <a:pPr lvl="1"/>
            <a:r>
              <a:rPr lang="en-GB" dirty="0"/>
              <a:t>Learned how to </a:t>
            </a:r>
            <a:r>
              <a:rPr lang="en-GB" dirty="0">
                <a:solidFill>
                  <a:srgbClr val="FFA43D"/>
                </a:solidFill>
              </a:rPr>
              <a:t>write some basic Python</a:t>
            </a:r>
            <a:r>
              <a:rPr lang="en-GB" dirty="0"/>
              <a:t> statements in the Collaboratory environment.</a:t>
            </a:r>
          </a:p>
          <a:p>
            <a:pPr lvl="1"/>
            <a:r>
              <a:rPr lang="en-GB" dirty="0"/>
              <a:t>Learned </a:t>
            </a:r>
            <a:r>
              <a:rPr lang="en-GB" dirty="0">
                <a:solidFill>
                  <a:srgbClr val="FFA43D"/>
                </a:solidFill>
              </a:rPr>
              <a:t>why coding is so important </a:t>
            </a:r>
            <a:r>
              <a:rPr lang="en-GB" dirty="0"/>
              <a:t>and how it elates to your (potential) degree programme.</a:t>
            </a:r>
          </a:p>
          <a:p>
            <a:pPr lvl="1"/>
            <a:r>
              <a:rPr lang="en-GB" dirty="0"/>
              <a:t>Not bad for an hour? Maybe if you join us, you’ll learn a whole lot more!</a:t>
            </a:r>
          </a:p>
        </p:txBody>
      </p:sp>
    </p:spTree>
    <p:extLst>
      <p:ext uri="{BB962C8B-B14F-4D97-AF65-F5344CB8AC3E}">
        <p14:creationId xmlns:p14="http://schemas.microsoft.com/office/powerpoint/2010/main" val="1672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Follow-up Learning</a:t>
            </a:r>
          </a:p>
        </p:txBody>
      </p:sp>
      <p:sp>
        <p:nvSpPr>
          <p:cNvPr id="45" name="Content Placeholder 2">
            <a:extLst>
              <a:ext uri="{FF2B5EF4-FFF2-40B4-BE49-F238E27FC236}">
                <a16:creationId xmlns:a16="http://schemas.microsoft.com/office/drawing/2014/main" id="{A793E290-6A6E-4346-98F4-4D00AFD67A65}"/>
              </a:ext>
            </a:extLst>
          </p:cNvPr>
          <p:cNvSpPr>
            <a:spLocks noGrp="1"/>
          </p:cNvSpPr>
          <p:nvPr>
            <p:ph idx="1"/>
          </p:nvPr>
        </p:nvSpPr>
        <p:spPr>
          <a:xfrm>
            <a:off x="636998" y="1594338"/>
            <a:ext cx="11065267" cy="5263661"/>
          </a:xfrm>
        </p:spPr>
        <p:txBody>
          <a:bodyPr>
            <a:normAutofit/>
          </a:bodyPr>
          <a:lstStyle/>
          <a:p>
            <a:r>
              <a:rPr lang="en-GB" dirty="0">
                <a:effectLst>
                  <a:outerShdw blurRad="50800" dist="38100" dir="2700000" algn="tl" rotWithShape="0">
                    <a:prstClr val="black">
                      <a:alpha val="40000"/>
                    </a:prstClr>
                  </a:outerShdw>
                </a:effectLst>
              </a:rPr>
              <a:t>No matter where you decide to study, getting ahead start is beneficial.</a:t>
            </a:r>
          </a:p>
          <a:p>
            <a:r>
              <a:rPr lang="en-GB" dirty="0">
                <a:effectLst>
                  <a:outerShdw blurRad="50800" dist="38100" dir="2700000" algn="tl" rotWithShape="0">
                    <a:prstClr val="black">
                      <a:alpha val="40000"/>
                    </a:prstClr>
                  </a:outerShdw>
                </a:effectLst>
              </a:rPr>
              <a:t>Here are some resources you can use to help prepare you and build your programming knowledge:</a:t>
            </a:r>
          </a:p>
          <a:p>
            <a:pPr marL="0" indent="0">
              <a:buNone/>
            </a:pPr>
            <a:endParaRPr lang="en-GB" dirty="0">
              <a:effectLst>
                <a:outerShdw blurRad="50800" dist="38100" dir="2700000" algn="tl" rotWithShape="0">
                  <a:prstClr val="black">
                    <a:alpha val="40000"/>
                  </a:prstClr>
                </a:outerShdw>
              </a:effectLst>
            </a:endParaRPr>
          </a:p>
          <a:p>
            <a:pPr lvl="1"/>
            <a:r>
              <a:rPr lang="en-GB" dirty="0">
                <a:solidFill>
                  <a:srgbClr val="FFE699"/>
                </a:solidFill>
                <a:effectLst>
                  <a:outerShdw blurRad="50800" dist="38100" dir="2700000" algn="tl" rotWithShape="0">
                    <a:prstClr val="black">
                      <a:alpha val="40000"/>
                    </a:prstClr>
                  </a:outerShdw>
                </a:effectLst>
              </a:rPr>
              <a:t>A</a:t>
            </a:r>
            <a:r>
              <a:rPr lang="en-GB" dirty="0">
                <a:solidFill>
                  <a:srgbClr val="FFA43D"/>
                </a:solidFill>
                <a:effectLst>
                  <a:outerShdw blurRad="50800" dist="38100" dir="2700000" algn="tl" rotWithShape="0">
                    <a:prstClr val="black">
                      <a:alpha val="40000"/>
                    </a:prstClr>
                  </a:outerShdw>
                </a:effectLst>
              </a:rPr>
              <a:t> free </a:t>
            </a:r>
            <a:r>
              <a:rPr lang="en-GB" dirty="0">
                <a:solidFill>
                  <a:srgbClr val="FFE699"/>
                </a:solidFill>
                <a:effectLst>
                  <a:outerShdw blurRad="50800" dist="38100" dir="2700000" algn="tl" rotWithShape="0">
                    <a:prstClr val="black">
                      <a:alpha val="40000"/>
                    </a:prstClr>
                  </a:outerShdw>
                </a:effectLst>
              </a:rPr>
              <a:t>eBook called </a:t>
            </a:r>
            <a:r>
              <a:rPr lang="en-GB" dirty="0">
                <a:solidFill>
                  <a:schemeClr val="bg1"/>
                </a:solidFill>
                <a:effectLst>
                  <a:outerShdw blurRad="50800" dist="38100" dir="2700000" algn="tl" rotWithShape="0">
                    <a:prstClr val="black">
                      <a:alpha val="40000"/>
                    </a:prstClr>
                  </a:outerShdw>
                </a:effectLst>
              </a:rPr>
              <a:t>“</a:t>
            </a:r>
            <a:r>
              <a:rPr lang="en-GB" dirty="0">
                <a:solidFill>
                  <a:srgbClr val="F5C343"/>
                </a:solidFill>
                <a:effectLst>
                  <a:outerShdw blurRad="50800" dist="38100" dir="2700000" algn="tl" rotWithShape="0">
                    <a:prstClr val="black">
                      <a:alpha val="40000"/>
                    </a:prstClr>
                  </a:outerShdw>
                </a:effectLst>
              </a:rPr>
              <a:t>Think Python</a:t>
            </a:r>
            <a:r>
              <a:rPr lang="en-GB" dirty="0">
                <a:solidFill>
                  <a:schemeClr val="bg1"/>
                </a:solidFill>
                <a:effectLst>
                  <a:outerShdw blurRad="50800" dist="38100" dir="2700000" algn="tl" rotWithShape="0">
                    <a:prstClr val="black">
                      <a:alpha val="40000"/>
                    </a:prstClr>
                  </a:outerShdw>
                </a:effectLst>
              </a:rPr>
              <a:t>”</a:t>
            </a:r>
            <a:r>
              <a:rPr lang="en-GB" dirty="0">
                <a:effectLst>
                  <a:outerShdw blurRad="50800" dist="38100" dir="2700000" algn="tl" rotWithShape="0">
                    <a:prstClr val="black">
                      <a:alpha val="40000"/>
                    </a:prstClr>
                  </a:outerShdw>
                </a:effectLst>
              </a:rPr>
              <a:t>, by A. Downey, 2</a:t>
            </a:r>
            <a:r>
              <a:rPr lang="en-GB" baseline="30000" dirty="0">
                <a:effectLst>
                  <a:outerShdw blurRad="50800" dist="38100" dir="2700000" algn="tl" rotWithShape="0">
                    <a:prstClr val="black">
                      <a:alpha val="40000"/>
                    </a:prstClr>
                  </a:outerShdw>
                </a:effectLst>
              </a:rPr>
              <a:t>nd</a:t>
            </a:r>
            <a:r>
              <a:rPr lang="en-GB" dirty="0">
                <a:effectLst>
                  <a:outerShdw blurRad="50800" dist="38100" dir="2700000" algn="tl" rotWithShape="0">
                    <a:prstClr val="black">
                      <a:alpha val="40000"/>
                    </a:prstClr>
                  </a:outerShdw>
                </a:effectLst>
              </a:rPr>
              <a:t> Edition, Green Tea Press.</a:t>
            </a:r>
          </a:p>
          <a:p>
            <a:pPr lvl="1"/>
            <a:r>
              <a:rPr lang="en-GB" dirty="0">
                <a:effectLst>
                  <a:outerShdw blurRad="50800" dist="38100" dir="2700000" algn="tl" rotWithShape="0">
                    <a:prstClr val="black">
                      <a:alpha val="40000"/>
                    </a:prstClr>
                  </a:outerShdw>
                </a:effectLst>
              </a:rPr>
              <a:t>Code academy – free programming tutorials available online: </a:t>
            </a:r>
            <a:r>
              <a:rPr lang="en-GB" dirty="0">
                <a:effectLst>
                  <a:outerShdw blurRad="50800" dist="38100" dir="2700000" algn="tl" rotWithShape="0">
                    <a:prstClr val="black">
                      <a:alpha val="40000"/>
                    </a:prstClr>
                  </a:outerShdw>
                </a:effectLst>
                <a:hlinkClick r:id="rId3"/>
              </a:rPr>
              <a:t>https://www.codecademy.com/</a:t>
            </a:r>
            <a:endParaRPr lang="en-GB" dirty="0">
              <a:effectLst>
                <a:outerShdw blurRad="50800" dist="38100" dir="2700000" algn="tl" rotWithShape="0">
                  <a:prstClr val="black">
                    <a:alpha val="40000"/>
                  </a:prstClr>
                </a:outerShdw>
              </a:effectLst>
            </a:endParaRPr>
          </a:p>
          <a:p>
            <a:pPr lvl="1"/>
            <a:r>
              <a:rPr lang="en-GB" dirty="0">
                <a:effectLst>
                  <a:outerShdw blurRad="50800" dist="38100" dir="2700000" algn="tl" rotWithShape="0">
                    <a:prstClr val="black">
                      <a:alpha val="40000"/>
                    </a:prstClr>
                  </a:outerShdw>
                </a:effectLst>
              </a:rPr>
              <a:t>The </a:t>
            </a:r>
            <a:r>
              <a:rPr lang="en-GB" dirty="0">
                <a:solidFill>
                  <a:srgbClr val="FFA43D"/>
                </a:solidFill>
                <a:effectLst>
                  <a:outerShdw blurRad="50800" dist="38100" dir="2700000" algn="tl" rotWithShape="0">
                    <a:prstClr val="black">
                      <a:alpha val="40000"/>
                    </a:prstClr>
                  </a:outerShdw>
                </a:effectLst>
              </a:rPr>
              <a:t>Solo Learn </a:t>
            </a:r>
            <a:r>
              <a:rPr lang="en-GB" dirty="0">
                <a:effectLst>
                  <a:outerShdw blurRad="50800" dist="38100" dir="2700000" algn="tl" rotWithShape="0">
                    <a:prstClr val="black">
                      <a:alpha val="40000"/>
                    </a:prstClr>
                  </a:outerShdw>
                </a:effectLst>
              </a:rPr>
              <a:t>mobile application: </a:t>
            </a:r>
            <a:r>
              <a:rPr lang="en-GB" dirty="0">
                <a:effectLst>
                  <a:outerShdw blurRad="50800" dist="38100" dir="2700000" algn="tl" rotWithShape="0">
                    <a:prstClr val="black">
                      <a:alpha val="40000"/>
                    </a:prstClr>
                  </a:outerShdw>
                </a:effectLst>
                <a:hlinkClick r:id="rId4"/>
              </a:rPr>
              <a:t>https://www.sololearn.com/</a:t>
            </a:r>
            <a:endParaRPr lang="en-GB" dirty="0">
              <a:effectLst>
                <a:outerShdw blurRad="50800" dist="38100" dir="2700000" algn="tl" rotWithShape="0">
                  <a:prstClr val="black">
                    <a:alpha val="40000"/>
                  </a:prstClr>
                </a:outerShdw>
              </a:effectLst>
            </a:endParaRPr>
          </a:p>
          <a:p>
            <a:endParaRPr lang="en-GB"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406503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Learning Aims</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10515600" cy="5078723"/>
          </a:xfrm>
        </p:spPr>
        <p:txBody>
          <a:bodyPr>
            <a:normAutofit/>
          </a:bodyPr>
          <a:lstStyle/>
          <a:p>
            <a:r>
              <a:rPr lang="en-GB" dirty="0">
                <a:solidFill>
                  <a:srgbClr val="FFE699"/>
                </a:solidFill>
              </a:rPr>
              <a:t>By the end of this session I want you to </a:t>
            </a:r>
            <a:r>
              <a:rPr lang="en-GB" dirty="0">
                <a:solidFill>
                  <a:srgbClr val="FFA43D"/>
                </a:solidFill>
              </a:rPr>
              <a:t>understand / be aware of</a:t>
            </a:r>
            <a:r>
              <a:rPr lang="en-GB" dirty="0">
                <a:solidFill>
                  <a:srgbClr val="FFE699"/>
                </a:solidFill>
              </a:rPr>
              <a:t>:</a:t>
            </a:r>
          </a:p>
          <a:p>
            <a:pPr lvl="1">
              <a:buFont typeface="Courier New" panose="02070309020205020404" pitchFamily="49" charset="0"/>
              <a:buChar char="o"/>
            </a:pPr>
            <a:r>
              <a:rPr lang="en-GB" dirty="0">
                <a:solidFill>
                  <a:srgbClr val="FFE699"/>
                </a:solidFill>
              </a:rPr>
              <a:t>The basic principles computer programming – </a:t>
            </a:r>
            <a:r>
              <a:rPr lang="en-GB" dirty="0">
                <a:solidFill>
                  <a:srgbClr val="FFC000"/>
                </a:solidFill>
              </a:rPr>
              <a:t>how</a:t>
            </a:r>
            <a:r>
              <a:rPr lang="en-GB" dirty="0">
                <a:solidFill>
                  <a:srgbClr val="FFE699"/>
                </a:solidFill>
              </a:rPr>
              <a:t> we write code.</a:t>
            </a:r>
          </a:p>
          <a:p>
            <a:pPr lvl="1">
              <a:buFont typeface="Courier New" panose="02070309020205020404" pitchFamily="49" charset="0"/>
              <a:buChar char="o"/>
            </a:pPr>
            <a:r>
              <a:rPr lang="en-GB" dirty="0">
                <a:solidFill>
                  <a:srgbClr val="FFE699"/>
                </a:solidFill>
              </a:rPr>
              <a:t> </a:t>
            </a:r>
            <a:r>
              <a:rPr lang="en-GB" dirty="0">
                <a:solidFill>
                  <a:srgbClr val="FFC000"/>
                </a:solidFill>
              </a:rPr>
              <a:t>Why</a:t>
            </a:r>
            <a:r>
              <a:rPr lang="en-GB" dirty="0">
                <a:solidFill>
                  <a:srgbClr val="FFE699"/>
                </a:solidFill>
              </a:rPr>
              <a:t> we write code (to control a CPU) and what that gives us.</a:t>
            </a:r>
          </a:p>
          <a:p>
            <a:pPr lvl="1">
              <a:buFont typeface="Courier New" panose="02070309020205020404" pitchFamily="49" charset="0"/>
              <a:buChar char="o"/>
            </a:pPr>
            <a:r>
              <a:rPr lang="en-GB" dirty="0">
                <a:solidFill>
                  <a:srgbClr val="FFE699"/>
                </a:solidFill>
              </a:rPr>
              <a:t>How coding is used throughout our </a:t>
            </a:r>
            <a:r>
              <a:rPr lang="en-GB" dirty="0">
                <a:solidFill>
                  <a:srgbClr val="FFC000"/>
                </a:solidFill>
              </a:rPr>
              <a:t>degree programmes</a:t>
            </a:r>
            <a:r>
              <a:rPr lang="en-GB" dirty="0">
                <a:solidFill>
                  <a:srgbClr val="FFE699"/>
                </a:solidFill>
              </a:rPr>
              <a:t>.</a:t>
            </a:r>
          </a:p>
          <a:p>
            <a:pPr lvl="1">
              <a:buFont typeface="Courier New" panose="02070309020205020404" pitchFamily="49" charset="0"/>
              <a:buChar char="o"/>
            </a:pPr>
            <a:r>
              <a:rPr lang="en-GB" dirty="0">
                <a:solidFill>
                  <a:srgbClr val="FFE699"/>
                </a:solidFill>
              </a:rPr>
              <a:t>How coding is </a:t>
            </a:r>
            <a:r>
              <a:rPr lang="en-GB" dirty="0">
                <a:solidFill>
                  <a:srgbClr val="FFC000"/>
                </a:solidFill>
              </a:rPr>
              <a:t>beneficial to you </a:t>
            </a:r>
            <a:r>
              <a:rPr lang="en-GB" dirty="0">
                <a:solidFill>
                  <a:srgbClr val="FFE699"/>
                </a:solidFill>
              </a:rPr>
              <a:t>and your career / employability.</a:t>
            </a:r>
          </a:p>
          <a:p>
            <a:pPr lvl="1">
              <a:buFont typeface="Courier New" panose="02070309020205020404" pitchFamily="49" charset="0"/>
              <a:buChar char="o"/>
            </a:pPr>
            <a:r>
              <a:rPr lang="en-GB" dirty="0">
                <a:solidFill>
                  <a:srgbClr val="FFE699"/>
                </a:solidFill>
              </a:rPr>
              <a:t>A tool used to write code – </a:t>
            </a:r>
            <a:r>
              <a:rPr lang="en-GB" dirty="0">
                <a:solidFill>
                  <a:srgbClr val="FFA43D"/>
                </a:solidFill>
              </a:rPr>
              <a:t>Google Collaboratory</a:t>
            </a:r>
            <a:r>
              <a:rPr lang="en-GB" dirty="0">
                <a:solidFill>
                  <a:srgbClr val="FFE699"/>
                </a:solidFill>
              </a:rPr>
              <a:t>.</a:t>
            </a:r>
          </a:p>
          <a:p>
            <a:pPr lvl="1">
              <a:buFont typeface="Courier New" panose="02070309020205020404" pitchFamily="49" charset="0"/>
              <a:buChar char="o"/>
            </a:pPr>
            <a:r>
              <a:rPr lang="en-GB" dirty="0">
                <a:solidFill>
                  <a:srgbClr val="FFE699"/>
                </a:solidFill>
              </a:rPr>
              <a:t>How to write some basic computer programs in the </a:t>
            </a:r>
            <a:r>
              <a:rPr lang="en-GB" dirty="0">
                <a:solidFill>
                  <a:srgbClr val="FFA43D"/>
                </a:solidFill>
              </a:rPr>
              <a:t>Python</a:t>
            </a:r>
            <a:r>
              <a:rPr lang="en-GB" dirty="0">
                <a:solidFill>
                  <a:srgbClr val="FFE699"/>
                </a:solidFill>
              </a:rPr>
              <a:t> programming language.</a:t>
            </a:r>
          </a:p>
        </p:txBody>
      </p:sp>
    </p:spTree>
    <p:extLst>
      <p:ext uri="{BB962C8B-B14F-4D97-AF65-F5344CB8AC3E}">
        <p14:creationId xmlns:p14="http://schemas.microsoft.com/office/powerpoint/2010/main" val="152815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a:xfrm>
            <a:off x="1524000" y="469220"/>
            <a:ext cx="9144000" cy="2387600"/>
          </a:xfrm>
        </p:spPr>
        <p:txBody>
          <a:bodyPr/>
          <a:lstStyle/>
          <a:p>
            <a:r>
              <a:rPr lang="en-GB" dirty="0"/>
              <a:t>Applicant visit day – DONE.</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2856820"/>
            <a:ext cx="9144000" cy="2387599"/>
          </a:xfrm>
        </p:spPr>
        <p:txBody>
          <a:bodyPr>
            <a:normAutofit fontScale="92500" lnSpcReduction="10000"/>
          </a:bodyPr>
          <a:lstStyle/>
          <a:p>
            <a:r>
              <a:rPr lang="en-GB" b="1" dirty="0">
                <a:effectLst>
                  <a:outerShdw blurRad="50800" dist="38100" dir="2700000" algn="tl" rotWithShape="0">
                    <a:prstClr val="black">
                      <a:alpha val="40000"/>
                    </a:prstClr>
                  </a:outerShdw>
                </a:effectLst>
              </a:rPr>
              <a:t>Find out more details about our department on-line.</a:t>
            </a:r>
          </a:p>
          <a:p>
            <a:endParaRPr lang="en-GB" b="1" dirty="0">
              <a:effectLst>
                <a:outerShdw blurRad="50800" dist="38100" dir="2700000" algn="tl" rotWithShape="0">
                  <a:prstClr val="black">
                    <a:alpha val="40000"/>
                  </a:prstClr>
                </a:outerShdw>
              </a:effectLst>
            </a:endParaRPr>
          </a:p>
          <a:p>
            <a:r>
              <a:rPr lang="en-GB" b="1" dirty="0">
                <a:effectLst>
                  <a:outerShdw blurRad="50800" dist="38100" dir="2700000" algn="tl" rotWithShape="0">
                    <a:prstClr val="black">
                      <a:alpha val="40000"/>
                    </a:prstClr>
                  </a:outerShdw>
                </a:effectLst>
              </a:rPr>
              <a:t>I hope you enjoyed today and now understand what it might be like to study with us!</a:t>
            </a:r>
          </a:p>
          <a:p>
            <a:endParaRPr lang="en-GB" b="1" dirty="0">
              <a:effectLst>
                <a:outerShdw blurRad="50800" dist="38100" dir="2700000" algn="tl" rotWithShape="0">
                  <a:prstClr val="black">
                    <a:alpha val="40000"/>
                  </a:prstClr>
                </a:outerShdw>
              </a:effectLst>
            </a:endParaRPr>
          </a:p>
          <a:p>
            <a:r>
              <a:rPr lang="en-GB" b="1" dirty="0">
                <a:solidFill>
                  <a:srgbClr val="FFA43D"/>
                </a:solidFill>
                <a:effectLst>
                  <a:outerShdw blurRad="50800" dist="38100" dir="2700000" algn="tl" rotWithShape="0">
                    <a:prstClr val="black">
                      <a:alpha val="40000"/>
                    </a:prstClr>
                  </a:outerShdw>
                </a:effectLst>
              </a:rPr>
              <a:t>Do you have any questions?</a:t>
            </a:r>
            <a:endParaRPr lang="en-GB" dirty="0">
              <a:solidFill>
                <a:srgbClr val="FFA43D"/>
              </a:solidFill>
              <a:effectLst>
                <a:outerShdw blurRad="50800" dist="38100" dir="2700000" algn="tl" rotWithShape="0">
                  <a:prstClr val="black">
                    <a:alpha val="40000"/>
                  </a:prstClr>
                </a:outerShdw>
              </a:effectLst>
            </a:endParaRPr>
          </a:p>
        </p:txBody>
      </p:sp>
      <p:sp>
        <p:nvSpPr>
          <p:cNvPr id="5" name="TextBox 4">
            <a:extLst>
              <a:ext uri="{FF2B5EF4-FFF2-40B4-BE49-F238E27FC236}">
                <a16:creationId xmlns:a16="http://schemas.microsoft.com/office/drawing/2014/main" id="{0B686040-0F10-B3DA-F8F4-4B56451D5A83}"/>
              </a:ext>
            </a:extLst>
          </p:cNvPr>
          <p:cNvSpPr txBox="1"/>
          <p:nvPr/>
        </p:nvSpPr>
        <p:spPr>
          <a:xfrm>
            <a:off x="3013982" y="6204114"/>
            <a:ext cx="7273017" cy="369332"/>
          </a:xfrm>
          <a:prstGeom prst="rect">
            <a:avLst/>
          </a:prstGeom>
          <a:noFill/>
        </p:spPr>
        <p:txBody>
          <a:bodyPr wrap="square">
            <a:spAutoFit/>
          </a:bodyPr>
          <a:lstStyle/>
          <a:p>
            <a:r>
              <a:rPr lang="fr-FR" b="0" i="0" dirty="0" err="1">
                <a:solidFill>
                  <a:schemeClr val="bg1"/>
                </a:solidFill>
                <a:effectLst/>
                <a:latin typeface="-apple-system"/>
              </a:rPr>
              <a:t>Acknowledgement</a:t>
            </a:r>
            <a:r>
              <a:rPr lang="fr-FR" b="0" i="0" dirty="0">
                <a:solidFill>
                  <a:schemeClr val="bg1"/>
                </a:solidFill>
                <a:effectLst/>
                <a:latin typeface="-apple-system"/>
              </a:rPr>
              <a:t>: </a:t>
            </a:r>
            <a:r>
              <a:rPr lang="fr-FR" b="0" i="0" dirty="0" err="1">
                <a:solidFill>
                  <a:schemeClr val="bg1"/>
                </a:solidFill>
                <a:effectLst/>
                <a:latin typeface="-apple-system"/>
              </a:rPr>
              <a:t>materials</a:t>
            </a:r>
            <a:r>
              <a:rPr lang="fr-FR" b="0" i="0" dirty="0">
                <a:solidFill>
                  <a:schemeClr val="bg1"/>
                </a:solidFill>
                <a:effectLst/>
                <a:latin typeface="-apple-system"/>
              </a:rPr>
              <a:t> </a:t>
            </a:r>
            <a:r>
              <a:rPr lang="fr-FR" b="0" i="0" dirty="0" err="1">
                <a:solidFill>
                  <a:schemeClr val="bg1"/>
                </a:solidFill>
                <a:effectLst/>
                <a:latin typeface="-apple-system"/>
              </a:rPr>
              <a:t>developed</a:t>
            </a:r>
            <a:r>
              <a:rPr lang="fr-FR" b="0" i="0" dirty="0">
                <a:solidFill>
                  <a:schemeClr val="bg1"/>
                </a:solidFill>
                <a:effectLst/>
                <a:latin typeface="-apple-system"/>
              </a:rPr>
              <a:t> </a:t>
            </a:r>
            <a:r>
              <a:rPr lang="fr-FR" dirty="0">
                <a:solidFill>
                  <a:schemeClr val="bg1"/>
                </a:solidFill>
                <a:latin typeface="-apple-system"/>
              </a:rPr>
              <a:t>by D</a:t>
            </a:r>
            <a:r>
              <a:rPr lang="fr-FR" b="0" i="0" dirty="0">
                <a:solidFill>
                  <a:schemeClr val="bg1"/>
                </a:solidFill>
                <a:effectLst/>
                <a:latin typeface="-apple-system"/>
              </a:rPr>
              <a:t>r. Rob Lyon, Senior </a:t>
            </a:r>
            <a:r>
              <a:rPr lang="fr-FR" b="0" i="0" dirty="0" err="1">
                <a:solidFill>
                  <a:schemeClr val="bg1"/>
                </a:solidFill>
                <a:effectLst/>
                <a:latin typeface="-apple-system"/>
              </a:rPr>
              <a:t>Lecturer</a:t>
            </a:r>
            <a:endParaRPr lang="en-GB" dirty="0">
              <a:solidFill>
                <a:schemeClr val="bg1"/>
              </a:solidFill>
            </a:endParaRPr>
          </a:p>
        </p:txBody>
      </p:sp>
    </p:spTree>
    <p:extLst>
      <p:ext uri="{BB962C8B-B14F-4D97-AF65-F5344CB8AC3E}">
        <p14:creationId xmlns:p14="http://schemas.microsoft.com/office/powerpoint/2010/main" val="109981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Programming in a Nutshell</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501259"/>
            <a:ext cx="5588000" cy="5030170"/>
          </a:xfrm>
        </p:spPr>
        <p:txBody>
          <a:bodyPr>
            <a:normAutofit lnSpcReduction="10000"/>
          </a:bodyPr>
          <a:lstStyle/>
          <a:p>
            <a:r>
              <a:rPr lang="en-GB" dirty="0"/>
              <a:t>Programming involves the writing of </a:t>
            </a:r>
            <a:r>
              <a:rPr lang="en-GB" dirty="0">
                <a:solidFill>
                  <a:schemeClr val="accent4"/>
                </a:solidFill>
              </a:rPr>
              <a:t>instructions</a:t>
            </a:r>
            <a:r>
              <a:rPr lang="en-GB" dirty="0"/>
              <a:t> as code, that orchestrate the actions of a computer and it’s </a:t>
            </a:r>
            <a:r>
              <a:rPr lang="en-GB" dirty="0">
                <a:solidFill>
                  <a:schemeClr val="accent4"/>
                </a:solidFill>
              </a:rPr>
              <a:t>hardware components</a:t>
            </a:r>
            <a:r>
              <a:rPr lang="en-GB" dirty="0"/>
              <a:t>.</a:t>
            </a:r>
          </a:p>
          <a:p>
            <a:r>
              <a:rPr lang="en-GB" dirty="0"/>
              <a:t>The instructions are written with the aim of accomplishing a specific goal or completing a specific task.</a:t>
            </a:r>
          </a:p>
          <a:p>
            <a:r>
              <a:rPr lang="en-GB" dirty="0"/>
              <a:t>Ultimately, the code we write controls a computers’ </a:t>
            </a:r>
            <a:r>
              <a:rPr lang="en-GB" dirty="0">
                <a:solidFill>
                  <a:schemeClr val="accent4"/>
                </a:solidFill>
              </a:rPr>
              <a:t>CPU</a:t>
            </a:r>
            <a:r>
              <a:rPr lang="en-GB" dirty="0"/>
              <a:t>, to carry out the tasks.</a:t>
            </a:r>
          </a:p>
          <a:p>
            <a:r>
              <a:rPr lang="en-GB" dirty="0"/>
              <a:t>There are a few different ways we can </a:t>
            </a:r>
            <a:r>
              <a:rPr lang="en-GB" dirty="0">
                <a:solidFill>
                  <a:schemeClr val="bg1"/>
                </a:solidFill>
              </a:rPr>
              <a:t>“</a:t>
            </a:r>
            <a:r>
              <a:rPr lang="en-GB" dirty="0">
                <a:solidFill>
                  <a:srgbClr val="FFC000"/>
                </a:solidFill>
              </a:rPr>
              <a:t>talk</a:t>
            </a:r>
            <a:r>
              <a:rPr lang="en-GB" dirty="0">
                <a:solidFill>
                  <a:schemeClr val="bg1"/>
                </a:solidFill>
              </a:rPr>
              <a:t>”</a:t>
            </a:r>
            <a:r>
              <a:rPr lang="en-GB" dirty="0"/>
              <a:t> to a computer…</a:t>
            </a:r>
          </a:p>
        </p:txBody>
      </p:sp>
      <p:pic>
        <p:nvPicPr>
          <p:cNvPr id="4" name="Picture 3" descr="An image of a computer screen containing lots of code.">
            <a:extLst>
              <a:ext uri="{FF2B5EF4-FFF2-40B4-BE49-F238E27FC236}">
                <a16:creationId xmlns:a16="http://schemas.microsoft.com/office/drawing/2014/main" id="{E0021B46-BECE-4E43-A3B6-BAD81F513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213" y="2083251"/>
            <a:ext cx="4676067" cy="3120766"/>
          </a:xfrm>
          <a:prstGeom prst="rect">
            <a:avLst/>
          </a:prstGeom>
          <a:ln>
            <a:noFill/>
          </a:ln>
          <a:effectLst>
            <a:softEdge rad="112500"/>
          </a:effectLst>
        </p:spPr>
      </p:pic>
    </p:spTree>
    <p:extLst>
      <p:ext uri="{BB962C8B-B14F-4D97-AF65-F5344CB8AC3E}">
        <p14:creationId xmlns:p14="http://schemas.microsoft.com/office/powerpoint/2010/main" val="250832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Talking to a Computer</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1193800" y="1640732"/>
            <a:ext cx="4381500" cy="5217268"/>
          </a:xfrm>
        </p:spPr>
        <p:txBody>
          <a:bodyPr>
            <a:normAutofit/>
          </a:bodyPr>
          <a:lstStyle/>
          <a:p>
            <a:pPr marL="0" indent="0">
              <a:buNone/>
            </a:pPr>
            <a:r>
              <a:rPr lang="en-GB" sz="2400" dirty="0">
                <a:solidFill>
                  <a:schemeClr val="accent4"/>
                </a:solidFill>
              </a:rPr>
              <a:t>Machine code</a:t>
            </a:r>
            <a:r>
              <a:rPr lang="en-GB" sz="2400" dirty="0"/>
              <a:t>:</a:t>
            </a:r>
          </a:p>
          <a:p>
            <a:pPr marL="0" indent="0">
              <a:buNone/>
            </a:pPr>
            <a:r>
              <a:rPr lang="en-GB" sz="2400" dirty="0"/>
              <a:t>0</a:t>
            </a:r>
            <a:r>
              <a:rPr lang="en-GB" sz="2400" dirty="0">
                <a:solidFill>
                  <a:schemeClr val="accent4"/>
                </a:solidFill>
              </a:rPr>
              <a:t>1</a:t>
            </a:r>
            <a:r>
              <a:rPr lang="en-GB" sz="2400" dirty="0"/>
              <a:t>00</a:t>
            </a:r>
            <a:r>
              <a:rPr lang="en-GB" sz="2400" dirty="0">
                <a:solidFill>
                  <a:schemeClr val="accent4"/>
                </a:solidFill>
              </a:rPr>
              <a:t>1</a:t>
            </a:r>
            <a:r>
              <a:rPr lang="en-GB" sz="2400" dirty="0"/>
              <a:t>000 0</a:t>
            </a:r>
            <a:r>
              <a:rPr lang="en-GB" sz="2400" dirty="0">
                <a:solidFill>
                  <a:schemeClr val="accent4"/>
                </a:solidFill>
              </a:rPr>
              <a:t>11</a:t>
            </a:r>
            <a:r>
              <a:rPr lang="en-GB" sz="2400" dirty="0"/>
              <a:t>00</a:t>
            </a:r>
            <a:r>
              <a:rPr lang="en-GB" sz="2400" dirty="0">
                <a:solidFill>
                  <a:schemeClr val="accent4"/>
                </a:solidFill>
              </a:rPr>
              <a:t>1</a:t>
            </a:r>
            <a:r>
              <a:rPr lang="en-GB" sz="2400" dirty="0"/>
              <a:t>0</a:t>
            </a:r>
            <a:r>
              <a:rPr lang="en-GB" sz="2400" dirty="0">
                <a:solidFill>
                  <a:schemeClr val="accent4"/>
                </a:solidFill>
              </a:rPr>
              <a:t>1</a:t>
            </a:r>
            <a:r>
              <a:rPr lang="en-GB" sz="2400" dirty="0"/>
              <a:t>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1111</a:t>
            </a:r>
            <a:r>
              <a:rPr lang="en-GB" sz="2400" dirty="0"/>
              <a:t> 00</a:t>
            </a:r>
            <a:r>
              <a:rPr lang="en-GB" sz="2400" dirty="0">
                <a:solidFill>
                  <a:schemeClr val="accent4"/>
                </a:solidFill>
              </a:rPr>
              <a:t>1</a:t>
            </a:r>
            <a:r>
              <a:rPr lang="en-GB" sz="2400" dirty="0"/>
              <a:t>00000 0</a:t>
            </a:r>
            <a:r>
              <a:rPr lang="en-GB" sz="2400" dirty="0">
                <a:solidFill>
                  <a:schemeClr val="accent4"/>
                </a:solidFill>
              </a:rPr>
              <a:t>1</a:t>
            </a:r>
            <a:r>
              <a:rPr lang="en-GB" sz="2400" dirty="0"/>
              <a:t>0000</a:t>
            </a:r>
            <a:r>
              <a:rPr lang="en-GB" sz="2400" dirty="0">
                <a:solidFill>
                  <a:schemeClr val="accent4"/>
                </a:solidFill>
              </a:rPr>
              <a:t>11</a:t>
            </a:r>
            <a:r>
              <a:rPr lang="en-GB" sz="2400" dirty="0"/>
              <a:t> 0</a:t>
            </a:r>
            <a:r>
              <a:rPr lang="en-GB" sz="2400" dirty="0">
                <a:solidFill>
                  <a:schemeClr val="accent4"/>
                </a:solidFill>
              </a:rPr>
              <a:t>1</a:t>
            </a:r>
            <a:r>
              <a:rPr lang="en-GB" sz="2400" dirty="0"/>
              <a:t>00</a:t>
            </a:r>
            <a:r>
              <a:rPr lang="en-GB" sz="2400" dirty="0">
                <a:solidFill>
                  <a:schemeClr val="accent4"/>
                </a:solidFill>
              </a:rPr>
              <a:t>1</a:t>
            </a:r>
            <a:r>
              <a:rPr lang="en-GB" sz="2400" dirty="0"/>
              <a:t>00</a:t>
            </a:r>
            <a:r>
              <a:rPr lang="en-GB" sz="2400" dirty="0">
                <a:solidFill>
                  <a:schemeClr val="accent4"/>
                </a:solidFill>
              </a:rPr>
              <a:t>1</a:t>
            </a:r>
            <a:r>
              <a:rPr lang="en-GB" sz="2400" dirty="0"/>
              <a:t> 0</a:t>
            </a:r>
            <a:r>
              <a:rPr lang="en-GB" sz="2400" dirty="0">
                <a:solidFill>
                  <a:schemeClr val="accent4"/>
                </a:solidFill>
              </a:rPr>
              <a:t>1</a:t>
            </a:r>
            <a:r>
              <a:rPr lang="en-GB" sz="2400" dirty="0"/>
              <a:t>0</a:t>
            </a:r>
            <a:r>
              <a:rPr lang="en-GB" sz="2400" dirty="0">
                <a:solidFill>
                  <a:schemeClr val="accent4"/>
                </a:solidFill>
              </a:rPr>
              <a:t>1</a:t>
            </a:r>
            <a:r>
              <a:rPr lang="en-GB" sz="2400" dirty="0"/>
              <a:t>00</a:t>
            </a:r>
            <a:r>
              <a:rPr lang="en-GB" sz="2400" dirty="0">
                <a:solidFill>
                  <a:schemeClr val="accent4"/>
                </a:solidFill>
              </a:rPr>
              <a:t>11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a:t>
            </a:r>
            <a:r>
              <a:rPr lang="en-GB" sz="2400" dirty="0">
                <a:solidFill>
                  <a:schemeClr val="accent4"/>
                </a:solidFill>
              </a:rPr>
              <a:t>1</a:t>
            </a:r>
            <a:r>
              <a:rPr lang="en-GB" sz="2400" dirty="0"/>
              <a:t>0 </a:t>
            </a:r>
          </a:p>
          <a:p>
            <a:pPr marL="0" indent="0">
              <a:buNone/>
            </a:pPr>
            <a:endParaRPr lang="en-GB" sz="2400" dirty="0"/>
          </a:p>
          <a:p>
            <a:pPr marL="0" indent="0">
              <a:buNone/>
            </a:pPr>
            <a:r>
              <a:rPr lang="en-GB" sz="2400" dirty="0">
                <a:solidFill>
                  <a:schemeClr val="accent4"/>
                </a:solidFill>
              </a:rPr>
              <a:t>Assembly language</a:t>
            </a:r>
            <a:r>
              <a:rPr lang="en-GB" sz="2400" dirty="0"/>
              <a:t>:</a:t>
            </a:r>
          </a:p>
          <a:p>
            <a:pPr marL="0" indent="0">
              <a:buNone/>
            </a:pPr>
            <a:r>
              <a:rPr lang="en-GB" sz="2400" dirty="0">
                <a:solidFill>
                  <a:schemeClr val="bg1"/>
                </a:solidFill>
              </a:rPr>
              <a:t>MOV</a:t>
            </a:r>
            <a:r>
              <a:rPr lang="en-GB" sz="2400" dirty="0"/>
              <a:t> </a:t>
            </a:r>
            <a:r>
              <a:rPr lang="en-GB" sz="2400" dirty="0">
                <a:solidFill>
                  <a:srgbClr val="FFA43D"/>
                </a:solidFill>
              </a:rPr>
              <a:t>AL</a:t>
            </a:r>
            <a:r>
              <a:rPr lang="en-GB" sz="2400" dirty="0"/>
              <a:t>, 1h; </a:t>
            </a:r>
          </a:p>
          <a:p>
            <a:pPr marL="0" indent="0">
              <a:buNone/>
            </a:pPr>
            <a:r>
              <a:rPr lang="en-GB" sz="2400" dirty="0">
                <a:solidFill>
                  <a:schemeClr val="bg1"/>
                </a:solidFill>
              </a:rPr>
              <a:t>MOV</a:t>
            </a:r>
            <a:r>
              <a:rPr lang="en-GB" sz="2400" dirty="0"/>
              <a:t> </a:t>
            </a:r>
            <a:r>
              <a:rPr lang="en-GB" sz="2400" dirty="0">
                <a:solidFill>
                  <a:srgbClr val="FFA43D"/>
                </a:solidFill>
              </a:rPr>
              <a:t>CL</a:t>
            </a:r>
            <a:r>
              <a:rPr lang="en-GB" sz="2400" dirty="0"/>
              <a:t>, 2h; </a:t>
            </a:r>
          </a:p>
          <a:p>
            <a:pPr marL="0" indent="0">
              <a:buNone/>
            </a:pPr>
            <a:r>
              <a:rPr lang="en-GB" sz="2400" dirty="0">
                <a:solidFill>
                  <a:schemeClr val="bg1"/>
                </a:solidFill>
              </a:rPr>
              <a:t>MOV</a:t>
            </a:r>
            <a:r>
              <a:rPr lang="en-GB" sz="2400" dirty="0"/>
              <a:t> </a:t>
            </a:r>
            <a:r>
              <a:rPr lang="en-GB" sz="2400" dirty="0">
                <a:solidFill>
                  <a:srgbClr val="FFA43D"/>
                </a:solidFill>
              </a:rPr>
              <a:t>DL</a:t>
            </a:r>
            <a:r>
              <a:rPr lang="en-GB" sz="2400" dirty="0"/>
              <a:t>, 3h;</a:t>
            </a:r>
          </a:p>
        </p:txBody>
      </p:sp>
      <p:sp>
        <p:nvSpPr>
          <p:cNvPr id="5" name="Content Placeholder 2">
            <a:extLst>
              <a:ext uri="{FF2B5EF4-FFF2-40B4-BE49-F238E27FC236}">
                <a16:creationId xmlns:a16="http://schemas.microsoft.com/office/drawing/2014/main" id="{E65A2A83-D3EA-4647-91A6-ED4F6A0E480D}"/>
              </a:ext>
            </a:extLst>
          </p:cNvPr>
          <p:cNvSpPr txBox="1">
            <a:spLocks/>
          </p:cNvSpPr>
          <p:nvPr/>
        </p:nvSpPr>
        <p:spPr>
          <a:xfrm>
            <a:off x="6769100" y="1640732"/>
            <a:ext cx="4381500" cy="50013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accent4"/>
                </a:solidFill>
              </a:rPr>
              <a:t>Natural Language</a:t>
            </a:r>
            <a:r>
              <a:rPr lang="en-GB" dirty="0"/>
              <a:t>:</a:t>
            </a:r>
          </a:p>
          <a:p>
            <a:pPr marL="0" indent="0">
              <a:buFont typeface="Arial" panose="020B0604020202020204" pitchFamily="34" charset="0"/>
              <a:buNone/>
            </a:pPr>
            <a:r>
              <a:rPr lang="en-GB" dirty="0"/>
              <a:t>Hi computer, please could you tell students on the visit day that coding is actually fun but also a powerful skill to learn?</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None/>
            </a:pPr>
            <a:endParaRPr lang="en-GB" dirty="0"/>
          </a:p>
          <a:p>
            <a:pPr marL="0" indent="0">
              <a:buNone/>
            </a:pPr>
            <a:r>
              <a:rPr lang="en-GB" dirty="0"/>
              <a:t>0</a:t>
            </a:r>
            <a:r>
              <a:rPr lang="en-GB" dirty="0">
                <a:solidFill>
                  <a:schemeClr val="accent4"/>
                </a:solidFill>
              </a:rPr>
              <a:t>11</a:t>
            </a:r>
            <a:r>
              <a:rPr lang="en-GB" dirty="0"/>
              <a:t>0000</a:t>
            </a:r>
            <a:r>
              <a:rPr lang="en-GB" dirty="0">
                <a:solidFill>
                  <a:schemeClr val="accent4"/>
                </a:solidFill>
              </a:rPr>
              <a:t>1</a:t>
            </a:r>
            <a:r>
              <a:rPr lang="en-GB" dirty="0"/>
              <a:t> 0</a:t>
            </a:r>
            <a:r>
              <a:rPr lang="en-GB" dirty="0">
                <a:solidFill>
                  <a:schemeClr val="accent4"/>
                </a:solidFill>
              </a:rPr>
              <a:t>11</a:t>
            </a:r>
            <a:r>
              <a:rPr lang="en-GB" dirty="0"/>
              <a:t>0</a:t>
            </a:r>
            <a:r>
              <a:rPr lang="en-GB" dirty="0">
                <a:solidFill>
                  <a:schemeClr val="accent4"/>
                </a:solidFill>
              </a:rPr>
              <a:t>11</a:t>
            </a:r>
            <a:r>
              <a:rPr lang="en-GB" dirty="0"/>
              <a:t>00 0</a:t>
            </a:r>
            <a:r>
              <a:rPr lang="en-GB" dirty="0">
                <a:solidFill>
                  <a:schemeClr val="accent4"/>
                </a:solidFill>
              </a:rPr>
              <a:t>11</a:t>
            </a:r>
            <a:r>
              <a:rPr lang="en-GB" dirty="0"/>
              <a:t>0</a:t>
            </a:r>
            <a:r>
              <a:rPr lang="en-GB" dirty="0">
                <a:solidFill>
                  <a:schemeClr val="accent4"/>
                </a:solidFill>
              </a:rPr>
              <a:t>1</a:t>
            </a:r>
            <a:r>
              <a:rPr lang="en-GB" dirty="0"/>
              <a:t>00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00</a:t>
            </a:r>
            <a:r>
              <a:rPr lang="en-GB" dirty="0">
                <a:solidFill>
                  <a:schemeClr val="accent4"/>
                </a:solidFill>
              </a:rPr>
              <a:t>1</a:t>
            </a:r>
            <a:r>
              <a:rPr lang="en-GB" dirty="0"/>
              <a:t>0</a:t>
            </a:r>
            <a:r>
              <a:rPr lang="en-GB" dirty="0">
                <a:solidFill>
                  <a:schemeClr val="accent4"/>
                </a:solidFill>
              </a:rPr>
              <a:t>1</a:t>
            </a:r>
            <a:r>
              <a:rPr lang="en-GB" dirty="0"/>
              <a:t> 00</a:t>
            </a:r>
            <a:r>
              <a:rPr lang="en-GB" dirty="0">
                <a:solidFill>
                  <a:schemeClr val="accent4"/>
                </a:solidFill>
              </a:rPr>
              <a:t>1</a:t>
            </a:r>
            <a:r>
              <a:rPr lang="en-GB" dirty="0"/>
              <a:t>00000 0</a:t>
            </a:r>
            <a:r>
              <a:rPr lang="en-GB" dirty="0">
                <a:solidFill>
                  <a:schemeClr val="accent4"/>
                </a:solidFill>
              </a:rPr>
              <a:t>111</a:t>
            </a:r>
            <a:r>
              <a:rPr lang="en-GB" dirty="0"/>
              <a:t>00</a:t>
            </a:r>
            <a:r>
              <a:rPr lang="en-GB" dirty="0">
                <a:solidFill>
                  <a:schemeClr val="accent4"/>
                </a:solidFill>
              </a:rPr>
              <a:t>11</a:t>
            </a:r>
            <a:r>
              <a:rPr lang="en-GB" dirty="0"/>
              <a:t> 0</a:t>
            </a:r>
            <a:r>
              <a:rPr lang="en-GB" dirty="0">
                <a:solidFill>
                  <a:schemeClr val="accent4"/>
                </a:solidFill>
              </a:rPr>
              <a:t>111</a:t>
            </a:r>
            <a:r>
              <a:rPr lang="en-GB" dirty="0"/>
              <a:t>0</a:t>
            </a:r>
            <a:r>
              <a:rPr lang="en-GB" dirty="0">
                <a:solidFill>
                  <a:schemeClr val="accent4"/>
                </a:solidFill>
              </a:rPr>
              <a:t>1</a:t>
            </a:r>
            <a:r>
              <a:rPr lang="en-GB" dirty="0"/>
              <a:t>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a:t>
            </a:r>
            <a:r>
              <a:rPr lang="en-GB" dirty="0">
                <a:solidFill>
                  <a:schemeClr val="accent4"/>
                </a:solidFill>
              </a:rPr>
              <a:t>1</a:t>
            </a:r>
            <a:r>
              <a:rPr lang="en-GB" dirty="0"/>
              <a:t>0</a:t>
            </a:r>
            <a:r>
              <a:rPr lang="en-GB" dirty="0">
                <a:solidFill>
                  <a:schemeClr val="accent4"/>
                </a:solidFill>
              </a:rPr>
              <a:t>11</a:t>
            </a:r>
            <a:r>
              <a:rPr lang="en-GB" dirty="0"/>
              <a:t> 0</a:t>
            </a:r>
            <a:r>
              <a:rPr lang="en-GB" dirty="0">
                <a:solidFill>
                  <a:schemeClr val="accent4"/>
                </a:solidFill>
              </a:rPr>
              <a:t>111</a:t>
            </a:r>
            <a:r>
              <a:rPr lang="en-GB" dirty="0"/>
              <a:t>00</a:t>
            </a:r>
            <a:r>
              <a:rPr lang="en-GB" dirty="0">
                <a:solidFill>
                  <a:schemeClr val="accent4"/>
                </a:solidFill>
              </a:rPr>
              <a:t>11</a:t>
            </a:r>
            <a:r>
              <a:rPr lang="en-GB" dirty="0"/>
              <a:t> 0000</a:t>
            </a:r>
            <a:r>
              <a:rPr lang="en-GB" dirty="0">
                <a:solidFill>
                  <a:schemeClr val="accent4"/>
                </a:solidFill>
              </a:rPr>
              <a:t>1</a:t>
            </a:r>
            <a:r>
              <a:rPr lang="en-GB" dirty="0"/>
              <a:t>0</a:t>
            </a:r>
            <a:r>
              <a:rPr lang="en-GB" dirty="0">
                <a:solidFill>
                  <a:schemeClr val="accent4"/>
                </a:solidFill>
              </a:rPr>
              <a:t>1</a:t>
            </a:r>
            <a:r>
              <a:rPr lang="en-GB" dirty="0"/>
              <a:t>0 </a:t>
            </a:r>
          </a:p>
        </p:txBody>
      </p:sp>
      <p:sp>
        <p:nvSpPr>
          <p:cNvPr id="6" name="Down Arrow 5">
            <a:extLst>
              <a:ext uri="{FF2B5EF4-FFF2-40B4-BE49-F238E27FC236}">
                <a16:creationId xmlns:a16="http://schemas.microsoft.com/office/drawing/2014/main" id="{393C0F15-8A3D-FC41-B8C7-32D266B2B91B}"/>
              </a:ext>
            </a:extLst>
          </p:cNvPr>
          <p:cNvSpPr/>
          <p:nvPr/>
        </p:nvSpPr>
        <p:spPr>
          <a:xfrm>
            <a:off x="8717534" y="3810962"/>
            <a:ext cx="484632" cy="660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78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Python – a high-level language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987355" cy="4688631"/>
          </a:xfrm>
        </p:spPr>
        <p:txBody>
          <a:bodyPr>
            <a:normAutofit/>
          </a:bodyPr>
          <a:lstStyle/>
          <a:p>
            <a:r>
              <a:rPr lang="en-GB" sz="2400" dirty="0"/>
              <a:t>Python is a </a:t>
            </a:r>
            <a:r>
              <a:rPr lang="en-GB" sz="2400" dirty="0">
                <a:solidFill>
                  <a:srgbClr val="FFA43D"/>
                </a:solidFill>
              </a:rPr>
              <a:t>interpreted</a:t>
            </a:r>
            <a:r>
              <a:rPr lang="en-GB" sz="2400" dirty="0">
                <a:solidFill>
                  <a:srgbClr val="FFE699"/>
                </a:solidFill>
              </a:rPr>
              <a:t>,</a:t>
            </a:r>
            <a:r>
              <a:rPr lang="en-GB" sz="2400" dirty="0"/>
              <a:t> </a:t>
            </a:r>
            <a:r>
              <a:rPr lang="en-GB" sz="2400" dirty="0">
                <a:solidFill>
                  <a:srgbClr val="FFA43D"/>
                </a:solidFill>
              </a:rPr>
              <a:t>high-level</a:t>
            </a:r>
            <a:r>
              <a:rPr lang="en-GB" sz="2400" dirty="0"/>
              <a:t> programming language.</a:t>
            </a:r>
          </a:p>
          <a:p>
            <a:r>
              <a:rPr lang="en-GB" sz="2400" dirty="0"/>
              <a:t>The Python code we write it is interpreted line by line and executed by a computer.</a:t>
            </a:r>
          </a:p>
          <a:p>
            <a:r>
              <a:rPr lang="en-GB" sz="2400" dirty="0"/>
              <a:t>First we write human readable Python source code files. These end with the </a:t>
            </a:r>
            <a:r>
              <a:rPr lang="en-GB" sz="2400" dirty="0">
                <a:solidFill>
                  <a:schemeClr val="bg1"/>
                </a:solidFill>
                <a:latin typeface="Courier New" panose="02070309020205020404" pitchFamily="49" charset="0"/>
                <a:cs typeface="Courier New" panose="02070309020205020404" pitchFamily="49" charset="0"/>
              </a:rPr>
              <a:t>.py</a:t>
            </a:r>
            <a:r>
              <a:rPr lang="en-GB" sz="2400" dirty="0">
                <a:solidFill>
                  <a:schemeClr val="bg1"/>
                </a:solidFill>
              </a:rPr>
              <a:t> </a:t>
            </a:r>
            <a:r>
              <a:rPr lang="en-GB" sz="2400" dirty="0"/>
              <a:t>extension.</a:t>
            </a:r>
          </a:p>
          <a:p>
            <a:r>
              <a:rPr lang="en-GB" sz="2400" dirty="0"/>
              <a:t>The a program know as the Python interpreter takes these files and converts them in to machine readable </a:t>
            </a:r>
            <a:r>
              <a:rPr lang="en-GB" sz="2400" dirty="0">
                <a:solidFill>
                  <a:srgbClr val="FFA43D"/>
                </a:solidFill>
              </a:rPr>
              <a:t>byte code</a:t>
            </a:r>
            <a:r>
              <a:rPr lang="en-GB" sz="2400" dirty="0"/>
              <a:t> files ending with the </a:t>
            </a:r>
            <a:r>
              <a:rPr lang="en-GB" sz="2400" dirty="0">
                <a:solidFill>
                  <a:schemeClr val="bg1"/>
                </a:solidFill>
                <a:latin typeface="Courier New" panose="02070309020205020404" pitchFamily="49" charset="0"/>
                <a:cs typeface="Courier New" panose="02070309020205020404" pitchFamily="49" charset="0"/>
              </a:rPr>
              <a:t>.pyc</a:t>
            </a:r>
            <a:r>
              <a:rPr lang="en-GB" sz="2400" dirty="0"/>
              <a:t> extension. </a:t>
            </a:r>
          </a:p>
          <a:p>
            <a:r>
              <a:rPr lang="en-GB" sz="2400" dirty="0"/>
              <a:t>This output is read by the CPU so it can carry out tasks – this is what we’ll do today.</a:t>
            </a:r>
          </a:p>
        </p:txBody>
      </p:sp>
      <p:pic>
        <p:nvPicPr>
          <p:cNvPr id="8" name="Picture 7">
            <a:extLst>
              <a:ext uri="{FF2B5EF4-FFF2-40B4-BE49-F238E27FC236}">
                <a16:creationId xmlns:a16="http://schemas.microsoft.com/office/drawing/2014/main" id="{AC7F8C03-0156-A84D-BE11-15B3AC1561B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900" y="5171653"/>
            <a:ext cx="4648200" cy="1231900"/>
          </a:xfrm>
          <a:prstGeom prst="rect">
            <a:avLst/>
          </a:prstGeom>
        </p:spPr>
      </p:pic>
    </p:spTree>
    <p:extLst>
      <p:ext uri="{BB962C8B-B14F-4D97-AF65-F5344CB8AC3E}">
        <p14:creationId xmlns:p14="http://schemas.microsoft.com/office/powerpoint/2010/main" val="350255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Why is programming important?</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fontScale="85000" lnSpcReduction="10000"/>
          </a:bodyPr>
          <a:lstStyle/>
          <a:p>
            <a:r>
              <a:rPr lang="en-GB" dirty="0"/>
              <a:t>We live in an increasingly </a:t>
            </a:r>
            <a:r>
              <a:rPr lang="en-GB" dirty="0">
                <a:solidFill>
                  <a:srgbClr val="FFA43D"/>
                </a:solidFill>
              </a:rPr>
              <a:t>digitised</a:t>
            </a:r>
            <a:r>
              <a:rPr lang="en-GB" dirty="0"/>
              <a:t> world - from the mobile phones in our pockets, the computers we use and even home appliances (.e.g. smart fridges!).</a:t>
            </a:r>
          </a:p>
          <a:p>
            <a:r>
              <a:rPr lang="en-GB" dirty="0"/>
              <a:t>Such technologies are </a:t>
            </a:r>
            <a:r>
              <a:rPr lang="en-GB" dirty="0">
                <a:solidFill>
                  <a:srgbClr val="FFC000"/>
                </a:solidFill>
              </a:rPr>
              <a:t>only made possible </a:t>
            </a:r>
            <a:r>
              <a:rPr lang="en-GB" dirty="0"/>
              <a:t>through software – software that,</a:t>
            </a:r>
          </a:p>
          <a:p>
            <a:pPr lvl="1"/>
            <a:r>
              <a:rPr lang="en-GB" dirty="0"/>
              <a:t>Controls these systems.</a:t>
            </a:r>
          </a:p>
          <a:p>
            <a:pPr lvl="1"/>
            <a:r>
              <a:rPr lang="en-GB" dirty="0"/>
              <a:t>Allows them to interact with each other.</a:t>
            </a:r>
          </a:p>
          <a:p>
            <a:pPr lvl="1"/>
            <a:r>
              <a:rPr lang="en-GB" dirty="0"/>
              <a:t>Allows us to interact with them.</a:t>
            </a:r>
          </a:p>
          <a:p>
            <a:r>
              <a:rPr lang="en-GB" dirty="0"/>
              <a:t>Software is comprised of </a:t>
            </a:r>
            <a:r>
              <a:rPr lang="en-GB" dirty="0">
                <a:solidFill>
                  <a:srgbClr val="FFC000"/>
                </a:solidFill>
              </a:rPr>
              <a:t>computer code </a:t>
            </a:r>
            <a:r>
              <a:rPr lang="en-GB" dirty="0"/>
              <a:t>written by programmers. Thus, without code and programmers, all these amazing systems would simply not exist.</a:t>
            </a:r>
          </a:p>
          <a:p>
            <a:r>
              <a:rPr lang="en-GB" dirty="0"/>
              <a:t>The importance of software is also </a:t>
            </a:r>
            <a:r>
              <a:rPr lang="en-GB" dirty="0">
                <a:solidFill>
                  <a:srgbClr val="FFC000"/>
                </a:solidFill>
              </a:rPr>
              <a:t>increasing over time</a:t>
            </a:r>
            <a:r>
              <a:rPr lang="en-GB" dirty="0"/>
              <a:t>. </a:t>
            </a:r>
          </a:p>
          <a:p>
            <a:r>
              <a:rPr lang="en-GB" dirty="0"/>
              <a:t>We therefore have a choice – do we want to just be </a:t>
            </a:r>
            <a:r>
              <a:rPr lang="en-GB" dirty="0">
                <a:solidFill>
                  <a:srgbClr val="FFA43D"/>
                </a:solidFill>
              </a:rPr>
              <a:t>users</a:t>
            </a:r>
            <a:r>
              <a:rPr lang="en-GB" dirty="0"/>
              <a:t> of the software (with no control), or, do we want to help </a:t>
            </a:r>
            <a:r>
              <a:rPr lang="en-GB" dirty="0">
                <a:solidFill>
                  <a:srgbClr val="FFA43D"/>
                </a:solidFill>
              </a:rPr>
              <a:t>shape</a:t>
            </a:r>
            <a:r>
              <a:rPr lang="en-GB" dirty="0"/>
              <a:t> the software all around us….</a:t>
            </a:r>
          </a:p>
          <a:p>
            <a:r>
              <a:rPr lang="en-GB" dirty="0"/>
              <a:t>Given that our world is becoming </a:t>
            </a:r>
            <a:r>
              <a:rPr lang="en-GB" dirty="0">
                <a:solidFill>
                  <a:srgbClr val="FFC000"/>
                </a:solidFill>
              </a:rPr>
              <a:t>increasingly automated </a:t>
            </a:r>
            <a:r>
              <a:rPr lang="en-GB" dirty="0"/>
              <a:t>due to software, I would suggest that it’s advantageous to be skilled in software creation – it will make us more </a:t>
            </a:r>
            <a:r>
              <a:rPr lang="en-GB" dirty="0">
                <a:solidFill>
                  <a:srgbClr val="FFA43D"/>
                </a:solidFill>
              </a:rPr>
              <a:t>employable</a:t>
            </a:r>
            <a:r>
              <a:rPr lang="en-GB" dirty="0"/>
              <a:t>.</a:t>
            </a:r>
          </a:p>
        </p:txBody>
      </p:sp>
    </p:spTree>
    <p:extLst>
      <p:ext uri="{BB962C8B-B14F-4D97-AF65-F5344CB8AC3E}">
        <p14:creationId xmlns:p14="http://schemas.microsoft.com/office/powerpoint/2010/main" val="197270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 good career path?</a:t>
            </a:r>
          </a:p>
        </p:txBody>
      </p:sp>
      <p:pic>
        <p:nvPicPr>
          <p:cNvPr id="5" name="Content Placeholder 4" descr="A screenshot of a cell phone&#10;&#10;Description automatically generated">
            <a:extLst>
              <a:ext uri="{FF2B5EF4-FFF2-40B4-BE49-F238E27FC236}">
                <a16:creationId xmlns:a16="http://schemas.microsoft.com/office/drawing/2014/main" id="{2E2B29F7-51DE-5B44-BA8C-E073569A22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124" y="1603375"/>
            <a:ext cx="6816571" cy="4687888"/>
          </a:xfrm>
          <a:prstGeom prst="rect">
            <a:avLst/>
          </a:prstGeom>
          <a:ln>
            <a:noFill/>
          </a:ln>
          <a:effectLst>
            <a:softEdge rad="112500"/>
          </a:effectLst>
        </p:spPr>
      </p:pic>
      <p:sp>
        <p:nvSpPr>
          <p:cNvPr id="8" name="Content Placeholder 2">
            <a:extLst>
              <a:ext uri="{FF2B5EF4-FFF2-40B4-BE49-F238E27FC236}">
                <a16:creationId xmlns:a16="http://schemas.microsoft.com/office/drawing/2014/main" id="{EF72A5A6-B1B0-1F46-AB8A-438C2AC786AA}"/>
              </a:ext>
            </a:extLst>
          </p:cNvPr>
          <p:cNvSpPr txBox="1">
            <a:spLocks/>
          </p:cNvSpPr>
          <p:nvPr/>
        </p:nvSpPr>
        <p:spPr>
          <a:xfrm>
            <a:off x="253124" y="6349243"/>
            <a:ext cx="6715847" cy="466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Of the worlds 20 richest people, </a:t>
            </a:r>
            <a:r>
              <a:rPr lang="en-GB" sz="2000" dirty="0">
                <a:solidFill>
                  <a:schemeClr val="accent4"/>
                </a:solidFill>
              </a:rPr>
              <a:t>8</a:t>
            </a:r>
            <a:r>
              <a:rPr lang="en-GB" sz="2000" dirty="0"/>
              <a:t> are in software engineering.</a:t>
            </a:r>
          </a:p>
        </p:txBody>
      </p:sp>
      <p:grpSp>
        <p:nvGrpSpPr>
          <p:cNvPr id="4" name="Group 3">
            <a:extLst>
              <a:ext uri="{FF2B5EF4-FFF2-40B4-BE49-F238E27FC236}">
                <a16:creationId xmlns:a16="http://schemas.microsoft.com/office/drawing/2014/main" id="{1455E07A-FDAA-7E49-96D0-022F285D9347}"/>
              </a:ext>
            </a:extLst>
          </p:cNvPr>
          <p:cNvGrpSpPr/>
          <p:nvPr/>
        </p:nvGrpSpPr>
        <p:grpSpPr>
          <a:xfrm>
            <a:off x="7158669" y="1603375"/>
            <a:ext cx="4912896" cy="3719844"/>
            <a:chOff x="7158669" y="1603375"/>
            <a:chExt cx="4912896" cy="3719844"/>
          </a:xfrm>
        </p:grpSpPr>
        <p:pic>
          <p:nvPicPr>
            <p:cNvPr id="7" name="Picture 6" descr="A screenshot of a cell phone&#10;&#10;Description automatically generated">
              <a:extLst>
                <a:ext uri="{FF2B5EF4-FFF2-40B4-BE49-F238E27FC236}">
                  <a16:creationId xmlns:a16="http://schemas.microsoft.com/office/drawing/2014/main" id="{A82FD46C-A5E3-D649-AA86-04DF2019A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8669" y="1603375"/>
              <a:ext cx="4912896" cy="2980400"/>
            </a:xfrm>
            <a:prstGeom prst="rect">
              <a:avLst/>
            </a:prstGeom>
            <a:ln>
              <a:noFill/>
            </a:ln>
            <a:effectLst>
              <a:softEdge rad="112500"/>
            </a:effectLst>
          </p:spPr>
        </p:pic>
        <p:sp>
          <p:nvSpPr>
            <p:cNvPr id="9" name="Content Placeholder 2">
              <a:extLst>
                <a:ext uri="{FF2B5EF4-FFF2-40B4-BE49-F238E27FC236}">
                  <a16:creationId xmlns:a16="http://schemas.microsoft.com/office/drawing/2014/main" id="{7497D0B1-4ACC-4241-831E-E3B624E326B5}"/>
                </a:ext>
              </a:extLst>
            </p:cNvPr>
            <p:cNvSpPr txBox="1">
              <a:spLocks/>
            </p:cNvSpPr>
            <p:nvPr/>
          </p:nvSpPr>
          <p:spPr>
            <a:xfrm>
              <a:off x="7278445" y="4676531"/>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January 2020, the median salary for a Java developer is </a:t>
              </a:r>
              <a:r>
                <a:rPr lang="en-GB" sz="2000" dirty="0">
                  <a:solidFill>
                    <a:schemeClr val="accent4"/>
                  </a:solidFill>
                </a:rPr>
                <a:t>£65,000</a:t>
              </a:r>
              <a:r>
                <a:rPr lang="en-GB" sz="2000" dirty="0"/>
                <a:t>. </a:t>
              </a:r>
            </a:p>
          </p:txBody>
        </p:sp>
      </p:grpSp>
      <p:grpSp>
        <p:nvGrpSpPr>
          <p:cNvPr id="6" name="Group 5">
            <a:extLst>
              <a:ext uri="{FF2B5EF4-FFF2-40B4-BE49-F238E27FC236}">
                <a16:creationId xmlns:a16="http://schemas.microsoft.com/office/drawing/2014/main" id="{AEBBEE53-CC60-A84B-99B4-2E333E2C3486}"/>
              </a:ext>
            </a:extLst>
          </p:cNvPr>
          <p:cNvGrpSpPr/>
          <p:nvPr/>
        </p:nvGrpSpPr>
        <p:grpSpPr>
          <a:xfrm>
            <a:off x="7158669" y="1603375"/>
            <a:ext cx="4893831" cy="3755926"/>
            <a:chOff x="3170509" y="2515547"/>
            <a:chExt cx="4893831" cy="3755926"/>
          </a:xfrm>
        </p:grpSpPr>
        <p:pic>
          <p:nvPicPr>
            <p:cNvPr id="3" name="Picture 2">
              <a:extLst>
                <a:ext uri="{FF2B5EF4-FFF2-40B4-BE49-F238E27FC236}">
                  <a16:creationId xmlns:a16="http://schemas.microsoft.com/office/drawing/2014/main" id="{8B8008B8-1169-924C-BF46-E1BE3AE0BBD3}"/>
                </a:ext>
              </a:extLst>
            </p:cNvPr>
            <p:cNvPicPr>
              <a:picLocks noChangeAspect="1"/>
            </p:cNvPicPr>
            <p:nvPr/>
          </p:nvPicPr>
          <p:blipFill>
            <a:blip r:embed="rId5"/>
            <a:stretch>
              <a:fillRect/>
            </a:stretch>
          </p:blipFill>
          <p:spPr>
            <a:xfrm>
              <a:off x="3170509" y="2515547"/>
              <a:ext cx="4893831" cy="3037074"/>
            </a:xfrm>
            <a:prstGeom prst="rect">
              <a:avLst/>
            </a:prstGeom>
            <a:ln>
              <a:noFill/>
            </a:ln>
            <a:effectLst>
              <a:softEdge rad="112500"/>
            </a:effectLst>
          </p:spPr>
        </p:pic>
        <p:sp>
          <p:nvSpPr>
            <p:cNvPr id="10" name="Content Placeholder 2">
              <a:extLst>
                <a:ext uri="{FF2B5EF4-FFF2-40B4-BE49-F238E27FC236}">
                  <a16:creationId xmlns:a16="http://schemas.microsoft.com/office/drawing/2014/main" id="{237A14A1-AB19-CE47-BD86-FA2C9DFFF8F0}"/>
                </a:ext>
              </a:extLst>
            </p:cNvPr>
            <p:cNvSpPr txBox="1">
              <a:spLocks/>
            </p:cNvSpPr>
            <p:nvPr/>
          </p:nvSpPr>
          <p:spPr>
            <a:xfrm>
              <a:off x="3290285" y="5624785"/>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Sept. 2020, the median salary for a Python developer is </a:t>
              </a:r>
              <a:r>
                <a:rPr lang="en-GB" sz="2000" dirty="0">
                  <a:solidFill>
                    <a:schemeClr val="accent4"/>
                  </a:solidFill>
                </a:rPr>
                <a:t>£62,000</a:t>
              </a:r>
              <a:r>
                <a:rPr lang="en-GB" sz="2000" dirty="0"/>
                <a:t>. </a:t>
              </a:r>
            </a:p>
          </p:txBody>
        </p:sp>
      </p:grpSp>
      <p:sp>
        <p:nvSpPr>
          <p:cNvPr id="11" name="TextBox 10">
            <a:extLst>
              <a:ext uri="{FF2B5EF4-FFF2-40B4-BE49-F238E27FC236}">
                <a16:creationId xmlns:a16="http://schemas.microsoft.com/office/drawing/2014/main" id="{E08D6E1E-63A6-9D4C-9D37-71BCC0095809}"/>
              </a:ext>
            </a:extLst>
          </p:cNvPr>
          <p:cNvSpPr txBox="1"/>
          <p:nvPr/>
        </p:nvSpPr>
        <p:spPr>
          <a:xfrm>
            <a:off x="7158669" y="5840692"/>
            <a:ext cx="4967642" cy="400110"/>
          </a:xfrm>
          <a:prstGeom prst="rect">
            <a:avLst/>
          </a:prstGeom>
          <a:noFill/>
        </p:spPr>
        <p:txBody>
          <a:bodyPr wrap="none" rtlCol="0">
            <a:spAutoFit/>
          </a:bodyPr>
          <a:lstStyle/>
          <a:p>
            <a:r>
              <a:rPr lang="en-GB" sz="2000" dirty="0">
                <a:solidFill>
                  <a:schemeClr val="bg1"/>
                </a:solidFill>
                <a:effectLst>
                  <a:outerShdw blurRad="50800" dist="38100" dir="2700000" algn="tl" rotWithShape="0">
                    <a:prstClr val="black">
                      <a:alpha val="40000"/>
                    </a:prstClr>
                  </a:outerShdw>
                </a:effectLst>
              </a:rPr>
              <a:t>The prospects are amazing – if you work hard.</a:t>
            </a:r>
          </a:p>
        </p:txBody>
      </p:sp>
    </p:spTree>
    <p:extLst>
      <p:ext uri="{BB962C8B-B14F-4D97-AF65-F5344CB8AC3E}">
        <p14:creationId xmlns:p14="http://schemas.microsoft.com/office/powerpoint/2010/main" val="27655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Our Degree Paths</a:t>
            </a:r>
          </a:p>
        </p:txBody>
      </p:sp>
      <p:grpSp>
        <p:nvGrpSpPr>
          <p:cNvPr id="42" name="Group 41">
            <a:extLst>
              <a:ext uri="{FF2B5EF4-FFF2-40B4-BE49-F238E27FC236}">
                <a16:creationId xmlns:a16="http://schemas.microsoft.com/office/drawing/2014/main" id="{3439FC43-36C0-504B-AC3C-898D38F6A587}"/>
              </a:ext>
            </a:extLst>
          </p:cNvPr>
          <p:cNvGrpSpPr/>
          <p:nvPr/>
        </p:nvGrpSpPr>
        <p:grpSpPr>
          <a:xfrm>
            <a:off x="528003" y="3587079"/>
            <a:ext cx="11135994" cy="593035"/>
            <a:chOff x="370206" y="2944822"/>
            <a:chExt cx="11451588" cy="593035"/>
          </a:xfrm>
        </p:grpSpPr>
        <p:cxnSp>
          <p:nvCxnSpPr>
            <p:cNvPr id="10" name="Straight Connector 9">
              <a:extLst>
                <a:ext uri="{FF2B5EF4-FFF2-40B4-BE49-F238E27FC236}">
                  <a16:creationId xmlns:a16="http://schemas.microsoft.com/office/drawing/2014/main" id="{D5A23C64-FBB7-E044-B3C4-14B41A963B91}"/>
                </a:ext>
              </a:extLst>
            </p:cNvPr>
            <p:cNvCxnSpPr>
              <a:cxnSpLocks/>
            </p:cNvCxnSpPr>
            <p:nvPr/>
          </p:nvCxnSpPr>
          <p:spPr>
            <a:xfrm>
              <a:off x="370207"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7471ED-C635-BB4F-99F5-5979221CFA56}"/>
                </a:ext>
              </a:extLst>
            </p:cNvPr>
            <p:cNvCxnSpPr>
              <a:cxnSpLocks/>
            </p:cNvCxnSpPr>
            <p:nvPr/>
          </p:nvCxnSpPr>
          <p:spPr>
            <a:xfrm>
              <a:off x="4158736"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446CD-2456-FC40-9E50-2AA0C236AC26}"/>
                </a:ext>
              </a:extLst>
            </p:cNvPr>
            <p:cNvCxnSpPr>
              <a:cxnSpLocks/>
            </p:cNvCxnSpPr>
            <p:nvPr/>
          </p:nvCxnSpPr>
          <p:spPr>
            <a:xfrm>
              <a:off x="7966698"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0F56C0-3DD9-C64B-A510-90012FF3B464}"/>
                </a:ext>
              </a:extLst>
            </p:cNvPr>
            <p:cNvCxnSpPr>
              <a:cxnSpLocks/>
            </p:cNvCxnSpPr>
            <p:nvPr/>
          </p:nvCxnSpPr>
          <p:spPr>
            <a:xfrm>
              <a:off x="11821794"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898E9EE-D9E1-6741-ACE5-5FAC5CF9CA32}"/>
                </a:ext>
              </a:extLst>
            </p:cNvPr>
            <p:cNvSpPr/>
            <p:nvPr/>
          </p:nvSpPr>
          <p:spPr>
            <a:xfrm>
              <a:off x="370206" y="3241339"/>
              <a:ext cx="1145158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TextBox 40">
            <a:extLst>
              <a:ext uri="{FF2B5EF4-FFF2-40B4-BE49-F238E27FC236}">
                <a16:creationId xmlns:a16="http://schemas.microsoft.com/office/drawing/2014/main" id="{8BC80A72-0E57-CD4C-9669-140628195451}"/>
              </a:ext>
            </a:extLst>
          </p:cNvPr>
          <p:cNvSpPr txBox="1"/>
          <p:nvPr/>
        </p:nvSpPr>
        <p:spPr>
          <a:xfrm>
            <a:off x="79098" y="315161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1</a:t>
            </a:r>
          </a:p>
        </p:txBody>
      </p:sp>
      <p:sp>
        <p:nvSpPr>
          <p:cNvPr id="43" name="TextBox 42">
            <a:extLst>
              <a:ext uri="{FF2B5EF4-FFF2-40B4-BE49-F238E27FC236}">
                <a16:creationId xmlns:a16="http://schemas.microsoft.com/office/drawing/2014/main" id="{44C8FF94-2C83-8147-B11A-9735F9AABA3B}"/>
              </a:ext>
            </a:extLst>
          </p:cNvPr>
          <p:cNvSpPr txBox="1"/>
          <p:nvPr/>
        </p:nvSpPr>
        <p:spPr>
          <a:xfrm>
            <a:off x="2671636" y="3906455"/>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45" name="TextBox 44">
            <a:extLst>
              <a:ext uri="{FF2B5EF4-FFF2-40B4-BE49-F238E27FC236}">
                <a16:creationId xmlns:a16="http://schemas.microsoft.com/office/drawing/2014/main" id="{30498222-B7B6-8C41-9AAF-BACE8FC15DEE}"/>
              </a:ext>
            </a:extLst>
          </p:cNvPr>
          <p:cNvSpPr txBox="1"/>
          <p:nvPr/>
        </p:nvSpPr>
        <p:spPr>
          <a:xfrm>
            <a:off x="3693862" y="314320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2</a:t>
            </a:r>
          </a:p>
        </p:txBody>
      </p:sp>
      <p:sp>
        <p:nvSpPr>
          <p:cNvPr id="49" name="TextBox 48">
            <a:extLst>
              <a:ext uri="{FF2B5EF4-FFF2-40B4-BE49-F238E27FC236}">
                <a16:creationId xmlns:a16="http://schemas.microsoft.com/office/drawing/2014/main" id="{4A74D6BE-61D4-B741-9F1C-BE38E4C59250}"/>
              </a:ext>
            </a:extLst>
          </p:cNvPr>
          <p:cNvSpPr txBox="1"/>
          <p:nvPr/>
        </p:nvSpPr>
        <p:spPr>
          <a:xfrm>
            <a:off x="7478887" y="3126771"/>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3</a:t>
            </a:r>
          </a:p>
        </p:txBody>
      </p:sp>
      <p:sp>
        <p:nvSpPr>
          <p:cNvPr id="54" name="TextBox 53">
            <a:extLst>
              <a:ext uri="{FF2B5EF4-FFF2-40B4-BE49-F238E27FC236}">
                <a16:creationId xmlns:a16="http://schemas.microsoft.com/office/drawing/2014/main" id="{03A057FD-DC25-7343-99BF-FD792C809CB6}"/>
              </a:ext>
            </a:extLst>
          </p:cNvPr>
          <p:cNvSpPr txBox="1"/>
          <p:nvPr/>
        </p:nvSpPr>
        <p:spPr>
          <a:xfrm>
            <a:off x="782312" y="3931043"/>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55" name="TextBox 54">
            <a:extLst>
              <a:ext uri="{FF2B5EF4-FFF2-40B4-BE49-F238E27FC236}">
                <a16:creationId xmlns:a16="http://schemas.microsoft.com/office/drawing/2014/main" id="{45AD7DCE-A224-7741-86BA-A686A0B13117}"/>
              </a:ext>
            </a:extLst>
          </p:cNvPr>
          <p:cNvSpPr txBox="1"/>
          <p:nvPr/>
        </p:nvSpPr>
        <p:spPr>
          <a:xfrm>
            <a:off x="11135647" y="3155187"/>
            <a:ext cx="977255" cy="338554"/>
          </a:xfrm>
          <a:prstGeom prst="rect">
            <a:avLst/>
          </a:prstGeom>
          <a:noFill/>
        </p:spPr>
        <p:txBody>
          <a:bodyPr wrap="none" rtlCol="0">
            <a:spAutoFit/>
          </a:bodyPr>
          <a:lstStyle/>
          <a:p>
            <a:pPr algn="ctr"/>
            <a:r>
              <a:rPr lang="en-GB" sz="1600" b="1" dirty="0">
                <a:solidFill>
                  <a:schemeClr val="accent4"/>
                </a:solidFill>
                <a:effectLst>
                  <a:outerShdw blurRad="50800" dist="38100" dir="2700000" algn="tl" rotWithShape="0">
                    <a:prstClr val="black">
                      <a:alpha val="40000"/>
                    </a:prstClr>
                  </a:outerShdw>
                </a:effectLst>
              </a:rPr>
              <a:t>Graduate</a:t>
            </a:r>
          </a:p>
        </p:txBody>
      </p:sp>
      <p:grpSp>
        <p:nvGrpSpPr>
          <p:cNvPr id="3" name="Group 2">
            <a:extLst>
              <a:ext uri="{FF2B5EF4-FFF2-40B4-BE49-F238E27FC236}">
                <a16:creationId xmlns:a16="http://schemas.microsoft.com/office/drawing/2014/main" id="{8EA69978-3A3F-254A-8038-B22E33A23CDF}"/>
              </a:ext>
            </a:extLst>
          </p:cNvPr>
          <p:cNvGrpSpPr/>
          <p:nvPr/>
        </p:nvGrpSpPr>
        <p:grpSpPr>
          <a:xfrm>
            <a:off x="846424" y="2489734"/>
            <a:ext cx="1993173" cy="1134000"/>
            <a:chOff x="846424" y="2489734"/>
            <a:chExt cx="1993173" cy="1134000"/>
          </a:xfrm>
        </p:grpSpPr>
        <p:sp>
          <p:nvSpPr>
            <p:cNvPr id="58" name="TextBox 57">
              <a:extLst>
                <a:ext uri="{FF2B5EF4-FFF2-40B4-BE49-F238E27FC236}">
                  <a16:creationId xmlns:a16="http://schemas.microsoft.com/office/drawing/2014/main" id="{E81F5B90-E1C0-D741-AB66-9C58CBA77BD5}"/>
                </a:ext>
              </a:extLst>
            </p:cNvPr>
            <p:cNvSpPr txBox="1"/>
            <p:nvPr/>
          </p:nvSpPr>
          <p:spPr>
            <a:xfrm>
              <a:off x="846424" y="2489734"/>
              <a:ext cx="1993173"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Python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77" name="Curved Connector 76">
              <a:extLst>
                <a:ext uri="{FF2B5EF4-FFF2-40B4-BE49-F238E27FC236}">
                  <a16:creationId xmlns:a16="http://schemas.microsoft.com/office/drawing/2014/main" id="{56F9A88A-2E54-C448-BEE8-3D97993F9B66}"/>
                </a:ext>
              </a:extLst>
            </p:cNvPr>
            <p:cNvCxnSpPr>
              <a:cxnSpLocks/>
            </p:cNvCxnSpPr>
            <p:nvPr/>
          </p:nvCxnSpPr>
          <p:spPr>
            <a:xfrm rot="5400000">
              <a:off x="1397228"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AA74B6CB-2BF7-B54A-974D-464BA82E3A8D}"/>
              </a:ext>
            </a:extLst>
          </p:cNvPr>
          <p:cNvSpPr txBox="1"/>
          <p:nvPr/>
        </p:nvSpPr>
        <p:spPr>
          <a:xfrm>
            <a:off x="646955" y="5714463"/>
            <a:ext cx="6412051" cy="830997"/>
          </a:xfrm>
          <a:prstGeom prst="rect">
            <a:avLst/>
          </a:prstGeom>
          <a:noFill/>
        </p:spPr>
        <p:txBody>
          <a:bodyPr wrap="square" rtlCol="0">
            <a:spAutoFit/>
          </a:bodyPr>
          <a:lstStyle/>
          <a:p>
            <a:pPr algn="ctr"/>
            <a:r>
              <a:rPr lang="en-GB" sz="2400" b="1" dirty="0">
                <a:solidFill>
                  <a:schemeClr val="accent4">
                    <a:lumMod val="40000"/>
                    <a:lumOff val="60000"/>
                  </a:schemeClr>
                </a:solidFill>
              </a:rPr>
              <a:t>Your module choices influence the programming you do – but everyone does some!</a:t>
            </a:r>
          </a:p>
        </p:txBody>
      </p:sp>
      <p:cxnSp>
        <p:nvCxnSpPr>
          <p:cNvPr id="56" name="Straight Connector 55">
            <a:extLst>
              <a:ext uri="{FF2B5EF4-FFF2-40B4-BE49-F238E27FC236}">
                <a16:creationId xmlns:a16="http://schemas.microsoft.com/office/drawing/2014/main" id="{FF16FD7F-2AFF-C149-9E88-EBA62791BCDF}"/>
              </a:ext>
            </a:extLst>
          </p:cNvPr>
          <p:cNvCxnSpPr>
            <a:cxnSpLocks/>
          </p:cNvCxnSpPr>
          <p:nvPr/>
        </p:nvCxnSpPr>
        <p:spPr>
          <a:xfrm>
            <a:off x="2281897" y="3587078"/>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6EC411-C3E3-9642-B8CB-7DF4CFF25BA8}"/>
              </a:ext>
            </a:extLst>
          </p:cNvPr>
          <p:cNvCxnSpPr>
            <a:cxnSpLocks/>
          </p:cNvCxnSpPr>
          <p:nvPr/>
        </p:nvCxnSpPr>
        <p:spPr>
          <a:xfrm>
            <a:off x="6025818"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F112104-73F0-B240-AE72-A7E9D46AD703}"/>
              </a:ext>
            </a:extLst>
          </p:cNvPr>
          <p:cNvCxnSpPr>
            <a:cxnSpLocks/>
          </p:cNvCxnSpPr>
          <p:nvPr/>
        </p:nvCxnSpPr>
        <p:spPr>
          <a:xfrm>
            <a:off x="9782477"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3CF9707-745A-2844-9D6B-12306001A2BD}"/>
              </a:ext>
            </a:extLst>
          </p:cNvPr>
          <p:cNvSpPr txBox="1"/>
          <p:nvPr/>
        </p:nvSpPr>
        <p:spPr>
          <a:xfrm>
            <a:off x="6436368" y="389638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7" name="TextBox 66">
            <a:extLst>
              <a:ext uri="{FF2B5EF4-FFF2-40B4-BE49-F238E27FC236}">
                <a16:creationId xmlns:a16="http://schemas.microsoft.com/office/drawing/2014/main" id="{1435DDC9-02D0-D947-A569-5A1ACD3C28B1}"/>
              </a:ext>
            </a:extLst>
          </p:cNvPr>
          <p:cNvSpPr txBox="1"/>
          <p:nvPr/>
        </p:nvSpPr>
        <p:spPr>
          <a:xfrm>
            <a:off x="4547044" y="392097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68" name="TextBox 67">
            <a:extLst>
              <a:ext uri="{FF2B5EF4-FFF2-40B4-BE49-F238E27FC236}">
                <a16:creationId xmlns:a16="http://schemas.microsoft.com/office/drawing/2014/main" id="{7AE81C31-FF07-5E42-BE08-D10BC1DEBED7}"/>
              </a:ext>
            </a:extLst>
          </p:cNvPr>
          <p:cNvSpPr txBox="1"/>
          <p:nvPr/>
        </p:nvSpPr>
        <p:spPr>
          <a:xfrm>
            <a:off x="10108523" y="388359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9" name="TextBox 68">
            <a:extLst>
              <a:ext uri="{FF2B5EF4-FFF2-40B4-BE49-F238E27FC236}">
                <a16:creationId xmlns:a16="http://schemas.microsoft.com/office/drawing/2014/main" id="{94209AE8-D5E8-7B42-A674-B0A8B555945E}"/>
              </a:ext>
            </a:extLst>
          </p:cNvPr>
          <p:cNvSpPr txBox="1"/>
          <p:nvPr/>
        </p:nvSpPr>
        <p:spPr>
          <a:xfrm>
            <a:off x="8219199" y="390818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grpSp>
        <p:nvGrpSpPr>
          <p:cNvPr id="4" name="Group 3">
            <a:extLst>
              <a:ext uri="{FF2B5EF4-FFF2-40B4-BE49-F238E27FC236}">
                <a16:creationId xmlns:a16="http://schemas.microsoft.com/office/drawing/2014/main" id="{224B7039-5BC0-9740-8509-FEF765348E54}"/>
              </a:ext>
            </a:extLst>
          </p:cNvPr>
          <p:cNvGrpSpPr/>
          <p:nvPr/>
        </p:nvGrpSpPr>
        <p:grpSpPr>
          <a:xfrm>
            <a:off x="2791478" y="4301809"/>
            <a:ext cx="1742720" cy="1101800"/>
            <a:chOff x="2791478" y="4301809"/>
            <a:chExt cx="1742720" cy="1101800"/>
          </a:xfrm>
        </p:grpSpPr>
        <p:cxnSp>
          <p:nvCxnSpPr>
            <p:cNvPr id="73" name="Curved Connector 72">
              <a:extLst>
                <a:ext uri="{FF2B5EF4-FFF2-40B4-BE49-F238E27FC236}">
                  <a16:creationId xmlns:a16="http://schemas.microsoft.com/office/drawing/2014/main" id="{A4A4BC0F-8D56-E345-9548-83C98C1FD32E}"/>
                </a:ext>
              </a:extLst>
            </p:cNvPr>
            <p:cNvCxnSpPr>
              <a:cxnSpLocks/>
            </p:cNvCxnSpPr>
            <p:nvPr/>
          </p:nvCxnSpPr>
          <p:spPr>
            <a:xfrm rot="16200000" flipH="1">
              <a:off x="3219557"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1436D71-74EA-4340-8CB1-3E5210840687}"/>
                </a:ext>
              </a:extLst>
            </p:cNvPr>
            <p:cNvSpPr txBox="1"/>
            <p:nvPr/>
          </p:nvSpPr>
          <p:spPr>
            <a:xfrm>
              <a:off x="2791478" y="4818834"/>
              <a:ext cx="1742720"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5" name="Group 4">
            <a:extLst>
              <a:ext uri="{FF2B5EF4-FFF2-40B4-BE49-F238E27FC236}">
                <a16:creationId xmlns:a16="http://schemas.microsoft.com/office/drawing/2014/main" id="{2E6A245F-AD40-664F-BFF0-90E9CD83053F}"/>
              </a:ext>
            </a:extLst>
          </p:cNvPr>
          <p:cNvGrpSpPr/>
          <p:nvPr/>
        </p:nvGrpSpPr>
        <p:grpSpPr>
          <a:xfrm>
            <a:off x="4194006" y="2372700"/>
            <a:ext cx="2928238" cy="1251034"/>
            <a:chOff x="4194006" y="2372700"/>
            <a:chExt cx="2928238" cy="1251034"/>
          </a:xfrm>
        </p:grpSpPr>
        <p:sp>
          <p:nvSpPr>
            <p:cNvPr id="79" name="TextBox 78">
              <a:extLst>
                <a:ext uri="{FF2B5EF4-FFF2-40B4-BE49-F238E27FC236}">
                  <a16:creationId xmlns:a16="http://schemas.microsoft.com/office/drawing/2014/main" id="{8A556076-6A29-7B4C-992E-3DAA23ABE210}"/>
                </a:ext>
              </a:extLst>
            </p:cNvPr>
            <p:cNvSpPr txBox="1"/>
            <p:nvPr/>
          </p:nvSpPr>
          <p:spPr>
            <a:xfrm>
              <a:off x="4194006"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80" name="Curved Connector 79">
              <a:extLst>
                <a:ext uri="{FF2B5EF4-FFF2-40B4-BE49-F238E27FC236}">
                  <a16:creationId xmlns:a16="http://schemas.microsoft.com/office/drawing/2014/main" id="{2CDAD10C-073B-9447-A72B-CC3E6D79C9CF}"/>
                </a:ext>
              </a:extLst>
            </p:cNvPr>
            <p:cNvCxnSpPr>
              <a:cxnSpLocks/>
            </p:cNvCxnSpPr>
            <p:nvPr/>
          </p:nvCxnSpPr>
          <p:spPr>
            <a:xfrm rot="5400000">
              <a:off x="5214840"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87ECEEF-A7A5-7F46-89ED-715766AD9C17}"/>
              </a:ext>
            </a:extLst>
          </p:cNvPr>
          <p:cNvGrpSpPr/>
          <p:nvPr/>
        </p:nvGrpSpPr>
        <p:grpSpPr>
          <a:xfrm>
            <a:off x="10013565" y="4301809"/>
            <a:ext cx="1870447" cy="1594243"/>
            <a:chOff x="10013565" y="4301809"/>
            <a:chExt cx="1870447" cy="1594243"/>
          </a:xfrm>
        </p:grpSpPr>
        <p:cxnSp>
          <p:nvCxnSpPr>
            <p:cNvPr id="83" name="Curved Connector 82">
              <a:extLst>
                <a:ext uri="{FF2B5EF4-FFF2-40B4-BE49-F238E27FC236}">
                  <a16:creationId xmlns:a16="http://schemas.microsoft.com/office/drawing/2014/main" id="{2A314617-833F-2D4B-B6DB-34496CE7B78C}"/>
                </a:ext>
              </a:extLst>
            </p:cNvPr>
            <p:cNvCxnSpPr>
              <a:cxnSpLocks/>
            </p:cNvCxnSpPr>
            <p:nvPr/>
          </p:nvCxnSpPr>
          <p:spPr>
            <a:xfrm rot="16200000" flipH="1">
              <a:off x="10505500"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95754A7-C715-2B4B-AD7B-4E6D770CDB72}"/>
                </a:ext>
              </a:extLst>
            </p:cNvPr>
            <p:cNvSpPr txBox="1"/>
            <p:nvPr/>
          </p:nvSpPr>
          <p:spPr>
            <a:xfrm>
              <a:off x="10013565" y="4818834"/>
              <a:ext cx="1870447" cy="1077218"/>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Final year project</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 – often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has a programming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component</a:t>
              </a:r>
            </a:p>
          </p:txBody>
        </p:sp>
      </p:grpSp>
      <p:grpSp>
        <p:nvGrpSpPr>
          <p:cNvPr id="6" name="Group 5">
            <a:extLst>
              <a:ext uri="{FF2B5EF4-FFF2-40B4-BE49-F238E27FC236}">
                <a16:creationId xmlns:a16="http://schemas.microsoft.com/office/drawing/2014/main" id="{41DD6E0E-8070-F64D-AB40-ED5B64435CEB}"/>
              </a:ext>
            </a:extLst>
          </p:cNvPr>
          <p:cNvGrpSpPr/>
          <p:nvPr/>
        </p:nvGrpSpPr>
        <p:grpSpPr>
          <a:xfrm>
            <a:off x="5976056" y="4301809"/>
            <a:ext cx="2135456" cy="1101800"/>
            <a:chOff x="5976056" y="4301809"/>
            <a:chExt cx="2135456" cy="1101800"/>
          </a:xfrm>
        </p:grpSpPr>
        <p:cxnSp>
          <p:nvCxnSpPr>
            <p:cNvPr id="87" name="Curved Connector 86">
              <a:extLst>
                <a:ext uri="{FF2B5EF4-FFF2-40B4-BE49-F238E27FC236}">
                  <a16:creationId xmlns:a16="http://schemas.microsoft.com/office/drawing/2014/main" id="{62AA32AA-1882-194E-91C7-CF2C34EE929B}"/>
                </a:ext>
              </a:extLst>
            </p:cNvPr>
            <p:cNvCxnSpPr>
              <a:cxnSpLocks/>
            </p:cNvCxnSpPr>
            <p:nvPr/>
          </p:nvCxnSpPr>
          <p:spPr>
            <a:xfrm rot="16200000" flipH="1">
              <a:off x="6600502"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FE9702-6662-5145-8932-3FADB421810E}"/>
                </a:ext>
              </a:extLst>
            </p:cNvPr>
            <p:cNvSpPr txBox="1"/>
            <p:nvPr/>
          </p:nvSpPr>
          <p:spPr>
            <a:xfrm>
              <a:off x="5976056" y="4818834"/>
              <a:ext cx="2135456"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varies my path</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7" name="Group 6">
            <a:extLst>
              <a:ext uri="{FF2B5EF4-FFF2-40B4-BE49-F238E27FC236}">
                <a16:creationId xmlns:a16="http://schemas.microsoft.com/office/drawing/2014/main" id="{9E938505-B200-184E-AD40-2ADED16F75F6}"/>
              </a:ext>
            </a:extLst>
          </p:cNvPr>
          <p:cNvGrpSpPr/>
          <p:nvPr/>
        </p:nvGrpSpPr>
        <p:grpSpPr>
          <a:xfrm>
            <a:off x="7829372" y="2372700"/>
            <a:ext cx="2928238" cy="1251034"/>
            <a:chOff x="7829372" y="2372700"/>
            <a:chExt cx="2928238" cy="1251034"/>
          </a:xfrm>
        </p:grpSpPr>
        <p:sp>
          <p:nvSpPr>
            <p:cNvPr id="89" name="TextBox 88">
              <a:extLst>
                <a:ext uri="{FF2B5EF4-FFF2-40B4-BE49-F238E27FC236}">
                  <a16:creationId xmlns:a16="http://schemas.microsoft.com/office/drawing/2014/main" id="{283782B5-D2FF-1343-9B00-E1BCF2BF75DA}"/>
                </a:ext>
              </a:extLst>
            </p:cNvPr>
            <p:cNvSpPr txBox="1"/>
            <p:nvPr/>
          </p:nvSpPr>
          <p:spPr>
            <a:xfrm>
              <a:off x="7829372"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90" name="Curved Connector 89">
              <a:extLst>
                <a:ext uri="{FF2B5EF4-FFF2-40B4-BE49-F238E27FC236}">
                  <a16:creationId xmlns:a16="http://schemas.microsoft.com/office/drawing/2014/main" id="{2D9154F5-9291-524A-ADE5-D5979AA4A1FC}"/>
                </a:ext>
              </a:extLst>
            </p:cNvPr>
            <p:cNvCxnSpPr>
              <a:cxnSpLocks/>
            </p:cNvCxnSpPr>
            <p:nvPr/>
          </p:nvCxnSpPr>
          <p:spPr>
            <a:xfrm rot="5400000">
              <a:off x="8850206"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4614707"/>
      </p:ext>
    </p:extLst>
  </p:cSld>
  <p:clrMapOvr>
    <a:masterClrMapping/>
  </p:clrMapOvr>
  <mc:AlternateContent xmlns:mc="http://schemas.openxmlformats.org/markup-compatibility/2006" xmlns:p14="http://schemas.microsoft.com/office/powerpoint/2010/main">
    <mc:Choice Requires="p14">
      <p:transition spd="slow" p14:dur="2000" advTm="19108"/>
    </mc:Choice>
    <mc:Fallback xmlns="">
      <p:transition spd="slow" advTm="191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Programmes needing Programming Skills!</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1" y="1488332"/>
            <a:ext cx="6692351" cy="5025484"/>
          </a:xfrm>
        </p:spPr>
        <p:txBody>
          <a:bodyPr>
            <a:normAutofit/>
          </a:bodyPr>
          <a:lstStyle/>
          <a:p>
            <a:r>
              <a:rPr lang="en-GB" sz="2400" dirty="0"/>
              <a:t>BSc (Hons) Computer Engineering, Science, Science and Mathematics</a:t>
            </a:r>
          </a:p>
          <a:p>
            <a:r>
              <a:rPr lang="en-GB" sz="2400" dirty="0"/>
              <a:t>BSc (Hons) Computing</a:t>
            </a:r>
          </a:p>
          <a:p>
            <a:r>
              <a:rPr lang="en-GB" sz="2400" dirty="0"/>
              <a:t>BSc (Hons) Computing (Games Programming)</a:t>
            </a:r>
          </a:p>
          <a:p>
            <a:r>
              <a:rPr lang="en-GB" sz="2400" dirty="0"/>
              <a:t>BSc (Hons) Computing (Networking, Security &amp; Forensics)</a:t>
            </a:r>
          </a:p>
          <a:p>
            <a:r>
              <a:rPr lang="en-GB" sz="2400" dirty="0"/>
              <a:t>BSc (Hons) Data Science</a:t>
            </a:r>
          </a:p>
          <a:p>
            <a:r>
              <a:rPr lang="en-GB" sz="2400" dirty="0"/>
              <a:t>BSc (Hons) Robotics &amp; Artificial Intelligence</a:t>
            </a:r>
          </a:p>
          <a:p>
            <a:r>
              <a:rPr lang="en-GB" sz="2400" dirty="0"/>
              <a:t>BSc (Hons) Software Engineering</a:t>
            </a:r>
          </a:p>
          <a:p>
            <a:r>
              <a:rPr lang="en-GB" sz="2400" dirty="0" err="1"/>
              <a:t>MComp</a:t>
            </a:r>
            <a:r>
              <a:rPr lang="en-GB" sz="2400" dirty="0"/>
              <a:t> Computing</a:t>
            </a:r>
          </a:p>
          <a:p>
            <a:r>
              <a:rPr lang="en-GB" sz="2400" dirty="0"/>
              <a:t>BSc (Hons) Information Technology for Business </a:t>
            </a:r>
          </a:p>
          <a:p>
            <a:pPr marL="0" indent="0">
              <a:buNone/>
            </a:pPr>
            <a:endParaRPr lang="en-GB" sz="2400" dirty="0"/>
          </a:p>
        </p:txBody>
      </p:sp>
      <p:sp>
        <p:nvSpPr>
          <p:cNvPr id="3" name="Right Brace 2">
            <a:extLst>
              <a:ext uri="{FF2B5EF4-FFF2-40B4-BE49-F238E27FC236}">
                <a16:creationId xmlns:a16="http://schemas.microsoft.com/office/drawing/2014/main" id="{28F1F591-538D-864A-A71C-37A3E960FDB2}"/>
              </a:ext>
            </a:extLst>
          </p:cNvPr>
          <p:cNvSpPr/>
          <p:nvPr/>
        </p:nvSpPr>
        <p:spPr>
          <a:xfrm>
            <a:off x="7119990" y="1551111"/>
            <a:ext cx="215757" cy="4839128"/>
          </a:xfrm>
          <a:prstGeom prst="rightBrace">
            <a:avLst/>
          </a:prstGeom>
          <a:ln w="508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9C357536-9A89-4648-9A85-DFCACB07BC56}"/>
              </a:ext>
            </a:extLst>
          </p:cNvPr>
          <p:cNvSpPr txBox="1"/>
          <p:nvPr/>
        </p:nvSpPr>
        <p:spPr>
          <a:xfrm>
            <a:off x="7640564" y="1439294"/>
            <a:ext cx="2016449" cy="400110"/>
          </a:xfrm>
          <a:prstGeom prst="rect">
            <a:avLst/>
          </a:prstGeom>
          <a:noFill/>
        </p:spPr>
        <p:txBody>
          <a:bodyPr wrap="none" rtlCol="0">
            <a:spAutoFit/>
          </a:bodyPr>
          <a:lstStyle/>
          <a:p>
            <a:r>
              <a:rPr lang="en-GB" sz="2000" dirty="0">
                <a:solidFill>
                  <a:srgbClr val="FFC000"/>
                </a:solidFill>
                <a:effectLst>
                  <a:outerShdw blurRad="50800" dist="38100" dir="2700000" algn="tl" rotWithShape="0">
                    <a:prstClr val="black">
                      <a:alpha val="40000"/>
                    </a:prstClr>
                  </a:outerShdw>
                </a:effectLst>
              </a:rPr>
              <a:t>Desktop software</a:t>
            </a:r>
          </a:p>
        </p:txBody>
      </p:sp>
      <p:sp>
        <p:nvSpPr>
          <p:cNvPr id="6" name="TextBox 5">
            <a:extLst>
              <a:ext uri="{FF2B5EF4-FFF2-40B4-BE49-F238E27FC236}">
                <a16:creationId xmlns:a16="http://schemas.microsoft.com/office/drawing/2014/main" id="{73DF255C-3292-CD4B-B359-15E9DBE44D74}"/>
              </a:ext>
            </a:extLst>
          </p:cNvPr>
          <p:cNvSpPr txBox="1"/>
          <p:nvPr/>
        </p:nvSpPr>
        <p:spPr>
          <a:xfrm>
            <a:off x="7631364" y="1890262"/>
            <a:ext cx="223362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Mobile applications</a:t>
            </a:r>
          </a:p>
        </p:txBody>
      </p:sp>
      <p:sp>
        <p:nvSpPr>
          <p:cNvPr id="7" name="TextBox 6">
            <a:extLst>
              <a:ext uri="{FF2B5EF4-FFF2-40B4-BE49-F238E27FC236}">
                <a16:creationId xmlns:a16="http://schemas.microsoft.com/office/drawing/2014/main" id="{9113E18D-FD8E-CD46-9B7B-88C021BE159C}"/>
              </a:ext>
            </a:extLst>
          </p:cNvPr>
          <p:cNvSpPr txBox="1"/>
          <p:nvPr/>
        </p:nvSpPr>
        <p:spPr>
          <a:xfrm>
            <a:off x="9971477" y="5783412"/>
            <a:ext cx="1837491"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Control systems</a:t>
            </a:r>
          </a:p>
        </p:txBody>
      </p:sp>
      <p:sp>
        <p:nvSpPr>
          <p:cNvPr id="8" name="TextBox 7">
            <a:extLst>
              <a:ext uri="{FF2B5EF4-FFF2-40B4-BE49-F238E27FC236}">
                <a16:creationId xmlns:a16="http://schemas.microsoft.com/office/drawing/2014/main" id="{9ACCAB61-0D47-8B43-AA3B-60AA9BC6BF6A}"/>
              </a:ext>
            </a:extLst>
          </p:cNvPr>
          <p:cNvSpPr txBox="1"/>
          <p:nvPr/>
        </p:nvSpPr>
        <p:spPr>
          <a:xfrm>
            <a:off x="10328444" y="1408059"/>
            <a:ext cx="1322671"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Algorithms</a:t>
            </a:r>
          </a:p>
        </p:txBody>
      </p:sp>
      <p:sp>
        <p:nvSpPr>
          <p:cNvPr id="9" name="TextBox 8">
            <a:extLst>
              <a:ext uri="{FF2B5EF4-FFF2-40B4-BE49-F238E27FC236}">
                <a16:creationId xmlns:a16="http://schemas.microsoft.com/office/drawing/2014/main" id="{108C4C54-96DD-9847-AD06-6F9BF5FC599D}"/>
              </a:ext>
            </a:extLst>
          </p:cNvPr>
          <p:cNvSpPr txBox="1"/>
          <p:nvPr/>
        </p:nvSpPr>
        <p:spPr>
          <a:xfrm>
            <a:off x="7715073" y="4396436"/>
            <a:ext cx="1611467"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Data analyses</a:t>
            </a:r>
          </a:p>
        </p:txBody>
      </p:sp>
      <p:sp>
        <p:nvSpPr>
          <p:cNvPr id="10" name="TextBox 9">
            <a:extLst>
              <a:ext uri="{FF2B5EF4-FFF2-40B4-BE49-F238E27FC236}">
                <a16:creationId xmlns:a16="http://schemas.microsoft.com/office/drawing/2014/main" id="{6950D832-EE70-AC43-B9F1-D99E23477479}"/>
              </a:ext>
            </a:extLst>
          </p:cNvPr>
          <p:cNvSpPr txBox="1"/>
          <p:nvPr/>
        </p:nvSpPr>
        <p:spPr>
          <a:xfrm>
            <a:off x="7735099" y="5812972"/>
            <a:ext cx="1642116"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Management</a:t>
            </a:r>
          </a:p>
        </p:txBody>
      </p:sp>
      <p:sp>
        <p:nvSpPr>
          <p:cNvPr id="11" name="TextBox 10">
            <a:extLst>
              <a:ext uri="{FF2B5EF4-FFF2-40B4-BE49-F238E27FC236}">
                <a16:creationId xmlns:a16="http://schemas.microsoft.com/office/drawing/2014/main" id="{4DC5A2EF-AB4B-9343-ABF7-BA161D266A96}"/>
              </a:ext>
            </a:extLst>
          </p:cNvPr>
          <p:cNvSpPr txBox="1"/>
          <p:nvPr/>
        </p:nvSpPr>
        <p:spPr>
          <a:xfrm>
            <a:off x="10352547" y="1890262"/>
            <a:ext cx="1234633"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Modelling</a:t>
            </a:r>
          </a:p>
        </p:txBody>
      </p:sp>
      <p:sp>
        <p:nvSpPr>
          <p:cNvPr id="13" name="TextBox 12">
            <a:extLst>
              <a:ext uri="{FF2B5EF4-FFF2-40B4-BE49-F238E27FC236}">
                <a16:creationId xmlns:a16="http://schemas.microsoft.com/office/drawing/2014/main" id="{DC0CFDEA-D850-4B43-8F12-49EAA06F29C4}"/>
              </a:ext>
            </a:extLst>
          </p:cNvPr>
          <p:cNvSpPr txBox="1"/>
          <p:nvPr/>
        </p:nvSpPr>
        <p:spPr>
          <a:xfrm>
            <a:off x="7845291" y="6313761"/>
            <a:ext cx="151759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E-Commerce</a:t>
            </a:r>
          </a:p>
        </p:txBody>
      </p:sp>
      <p:sp>
        <p:nvSpPr>
          <p:cNvPr id="14" name="TextBox 13">
            <a:extLst>
              <a:ext uri="{FF2B5EF4-FFF2-40B4-BE49-F238E27FC236}">
                <a16:creationId xmlns:a16="http://schemas.microsoft.com/office/drawing/2014/main" id="{BFB1E46B-5180-0046-86B2-92924D59AF69}"/>
              </a:ext>
            </a:extLst>
          </p:cNvPr>
          <p:cNvSpPr txBox="1"/>
          <p:nvPr/>
        </p:nvSpPr>
        <p:spPr>
          <a:xfrm>
            <a:off x="7631364" y="2872342"/>
            <a:ext cx="1999843"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Web-applications</a:t>
            </a:r>
          </a:p>
        </p:txBody>
      </p:sp>
      <p:sp>
        <p:nvSpPr>
          <p:cNvPr id="15" name="TextBox 14">
            <a:extLst>
              <a:ext uri="{FF2B5EF4-FFF2-40B4-BE49-F238E27FC236}">
                <a16:creationId xmlns:a16="http://schemas.microsoft.com/office/drawing/2014/main" id="{CA07A972-A92D-5448-97FA-1583F325A956}"/>
              </a:ext>
            </a:extLst>
          </p:cNvPr>
          <p:cNvSpPr txBox="1"/>
          <p:nvPr/>
        </p:nvSpPr>
        <p:spPr>
          <a:xfrm>
            <a:off x="10517655" y="2872342"/>
            <a:ext cx="904415"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Games</a:t>
            </a:r>
          </a:p>
        </p:txBody>
      </p:sp>
      <p:sp>
        <p:nvSpPr>
          <p:cNvPr id="16" name="TextBox 15">
            <a:extLst>
              <a:ext uri="{FF2B5EF4-FFF2-40B4-BE49-F238E27FC236}">
                <a16:creationId xmlns:a16="http://schemas.microsoft.com/office/drawing/2014/main" id="{969D1AA7-D619-334A-9601-34AD311F5E4C}"/>
              </a:ext>
            </a:extLst>
          </p:cNvPr>
          <p:cNvSpPr txBox="1"/>
          <p:nvPr/>
        </p:nvSpPr>
        <p:spPr>
          <a:xfrm>
            <a:off x="10347059" y="4796546"/>
            <a:ext cx="988220"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Sensors</a:t>
            </a:r>
          </a:p>
        </p:txBody>
      </p:sp>
      <p:sp>
        <p:nvSpPr>
          <p:cNvPr id="17" name="TextBox 16">
            <a:extLst>
              <a:ext uri="{FF2B5EF4-FFF2-40B4-BE49-F238E27FC236}">
                <a16:creationId xmlns:a16="http://schemas.microsoft.com/office/drawing/2014/main" id="{0EFA86BF-98F4-F84C-9E67-279FE6F13942}"/>
              </a:ext>
            </a:extLst>
          </p:cNvPr>
          <p:cNvSpPr txBox="1"/>
          <p:nvPr/>
        </p:nvSpPr>
        <p:spPr>
          <a:xfrm>
            <a:off x="7654413" y="3405976"/>
            <a:ext cx="2002600"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Security software</a:t>
            </a:r>
          </a:p>
        </p:txBody>
      </p:sp>
      <p:sp>
        <p:nvSpPr>
          <p:cNvPr id="18" name="TextBox 17">
            <a:extLst>
              <a:ext uri="{FF2B5EF4-FFF2-40B4-BE49-F238E27FC236}">
                <a16:creationId xmlns:a16="http://schemas.microsoft.com/office/drawing/2014/main" id="{4B8D0551-D63A-A747-8312-4C94F803CEC3}"/>
              </a:ext>
            </a:extLst>
          </p:cNvPr>
          <p:cNvSpPr txBox="1"/>
          <p:nvPr/>
        </p:nvSpPr>
        <p:spPr>
          <a:xfrm>
            <a:off x="10092354" y="3405976"/>
            <a:ext cx="1794850" cy="400110"/>
          </a:xfrm>
          <a:prstGeom prst="rect">
            <a:avLst/>
          </a:prstGeom>
          <a:noFill/>
        </p:spPr>
        <p:txBody>
          <a:bodyPr wrap="none" rtlCol="0">
            <a:spAutoFit/>
          </a:bodyPr>
          <a:lstStyle/>
          <a:p>
            <a:pPr algn="ctr"/>
            <a:r>
              <a:rPr lang="en-GB" sz="2000" dirty="0">
                <a:solidFill>
                  <a:srgbClr val="FFC000"/>
                </a:solidFill>
                <a:effectLst>
                  <a:outerShdw blurRad="50800" dist="38100" dir="2700000" algn="tl" rotWithShape="0">
                    <a:prstClr val="black">
                      <a:alpha val="40000"/>
                    </a:prstClr>
                  </a:outerShdw>
                </a:effectLst>
              </a:rPr>
              <a:t>Security testing</a:t>
            </a:r>
          </a:p>
        </p:txBody>
      </p:sp>
      <p:sp>
        <p:nvSpPr>
          <p:cNvPr id="19" name="TextBox 18">
            <a:extLst>
              <a:ext uri="{FF2B5EF4-FFF2-40B4-BE49-F238E27FC236}">
                <a16:creationId xmlns:a16="http://schemas.microsoft.com/office/drawing/2014/main" id="{9B4E0D77-D517-C248-BE80-2FD4BEDBD7C7}"/>
              </a:ext>
            </a:extLst>
          </p:cNvPr>
          <p:cNvSpPr txBox="1"/>
          <p:nvPr/>
        </p:nvSpPr>
        <p:spPr>
          <a:xfrm>
            <a:off x="7845291" y="4796546"/>
            <a:ext cx="1428533"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Automation</a:t>
            </a:r>
          </a:p>
        </p:txBody>
      </p:sp>
      <p:sp>
        <p:nvSpPr>
          <p:cNvPr id="20" name="TextBox 19">
            <a:extLst>
              <a:ext uri="{FF2B5EF4-FFF2-40B4-BE49-F238E27FC236}">
                <a16:creationId xmlns:a16="http://schemas.microsoft.com/office/drawing/2014/main" id="{7B81EFDE-E599-C348-BBDF-1608B3E246B5}"/>
              </a:ext>
            </a:extLst>
          </p:cNvPr>
          <p:cNvSpPr txBox="1"/>
          <p:nvPr/>
        </p:nvSpPr>
        <p:spPr>
          <a:xfrm>
            <a:off x="9781327" y="4396436"/>
            <a:ext cx="2119684" cy="400110"/>
          </a:xfrm>
          <a:prstGeom prst="rect">
            <a:avLst/>
          </a:prstGeom>
          <a:noFill/>
        </p:spPr>
        <p:txBody>
          <a:bodyPr wrap="none" rtlCol="0">
            <a:spAutoFit/>
          </a:bodyPr>
          <a:lstStyle/>
          <a:p>
            <a:pPr algn="ctr"/>
            <a:r>
              <a:rPr lang="en-GB" sz="2000" dirty="0">
                <a:solidFill>
                  <a:srgbClr val="FFA43D"/>
                </a:solidFill>
                <a:effectLst>
                  <a:outerShdw blurRad="50800" dist="38100" dir="2700000" algn="tl" rotWithShape="0">
                    <a:prstClr val="black">
                      <a:alpha val="40000"/>
                    </a:prstClr>
                  </a:outerShdw>
                </a:effectLst>
              </a:rPr>
              <a:t>Intelligent systems</a:t>
            </a:r>
          </a:p>
        </p:txBody>
      </p:sp>
    </p:spTree>
    <p:extLst>
      <p:ext uri="{BB962C8B-B14F-4D97-AF65-F5344CB8AC3E}">
        <p14:creationId xmlns:p14="http://schemas.microsoft.com/office/powerpoint/2010/main" val="30303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7" grpId="0"/>
      <p:bldP spid="8" grpId="0"/>
      <p:bldP spid="9" grpId="0"/>
      <p:bldP spid="10" grpId="0"/>
      <p:bldP spid="11" grpId="0"/>
      <p:bldP spid="13" grpId="0"/>
      <p:bldP spid="14" grpId="0"/>
      <p:bldP spid="15" grpId="0"/>
      <p:bldP spid="16" grpId="0"/>
      <p:bldP spid="17" grpId="0"/>
      <p:bldP spid="18" grpId="0"/>
      <p:bldP spid="19"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8457</TotalTime>
  <Words>2560</Words>
  <Application>Microsoft Office PowerPoint</Application>
  <PresentationFormat>Widescreen</PresentationFormat>
  <Paragraphs>276</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Calibri</vt:lpstr>
      <vt:lpstr>Calibri Light</vt:lpstr>
      <vt:lpstr>Courier New</vt:lpstr>
      <vt:lpstr>Office Theme</vt:lpstr>
      <vt:lpstr>Applicant Visit Day</vt:lpstr>
      <vt:lpstr>Welcome</vt:lpstr>
      <vt:lpstr>Programming in a Nutshell</vt:lpstr>
      <vt:lpstr>Talking to a Computer</vt:lpstr>
      <vt:lpstr>Python – a high-level language</vt:lpstr>
      <vt:lpstr>Why is programming important?</vt:lpstr>
      <vt:lpstr>A good career path?</vt:lpstr>
      <vt:lpstr>Our Degree Paths</vt:lpstr>
      <vt:lpstr>Programmes needing Programming Skills!</vt:lpstr>
      <vt:lpstr>Review</vt:lpstr>
      <vt:lpstr>Coding Activities</vt:lpstr>
      <vt:lpstr>Software Development Environment</vt:lpstr>
      <vt:lpstr>Google Collaboratory</vt:lpstr>
      <vt:lpstr>Activity 1.</vt:lpstr>
      <vt:lpstr>Activity 1. Accessing the Collaboratory</vt:lpstr>
      <vt:lpstr>Activity 2.</vt:lpstr>
      <vt:lpstr>Activity 2. Creating a notebook</vt:lpstr>
      <vt:lpstr>Demo 1.</vt:lpstr>
      <vt:lpstr>What we’ve seen…</vt:lpstr>
      <vt:lpstr>Activity 3.</vt:lpstr>
      <vt:lpstr>Activity 3. Loading the notebook</vt:lpstr>
      <vt:lpstr>Next steps</vt:lpstr>
      <vt:lpstr>Activity 4.</vt:lpstr>
      <vt:lpstr>Reflecting on today</vt:lpstr>
      <vt:lpstr>Follow-up Learning</vt:lpstr>
      <vt:lpstr>Learning Aims</vt:lpstr>
      <vt:lpstr>Applicant visit day –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Lyon</dc:creator>
  <cp:lastModifiedBy>Hafeezullah Amin</cp:lastModifiedBy>
  <cp:revision>88</cp:revision>
  <dcterms:created xsi:type="dcterms:W3CDTF">2020-01-09T14:34:22Z</dcterms:created>
  <dcterms:modified xsi:type="dcterms:W3CDTF">2024-03-05T18:16:50Z</dcterms:modified>
</cp:coreProperties>
</file>