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8A67-021E-0A71-A551-5976F7BA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AB60B-518F-274A-6CC5-801CAFE0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2039-FEC2-93BD-21DC-B61C2996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69636-5BA8-BCB3-4D44-362E63C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E7981-96B9-C6FF-E253-82DAF34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3992-49A9-09E4-5BBF-A597396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369DC-DFA4-B394-24C7-1F6CFF34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F856-E07E-99F2-9E20-2B3525C6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2D93-5C26-8BE2-9C95-D7B9E9F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925C6-BFFE-004A-4405-7160C8E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B6648-9B2C-016A-6ACC-274C4149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068EA-E53E-0678-01A2-CC24112D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5E82A-F075-E778-2F09-420FB4D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80E8E-CFDC-203D-3DA6-441E6B0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B0443-21AB-1C8A-9E6D-4569C97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7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3390-2C1C-9132-EE54-685AAF5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09786-0A28-00BB-BC08-E6B627A8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00E3B-4D91-360F-C335-63FBB3E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5E49-F870-5C85-6E80-DBE48655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5817-F9D2-9E64-9D80-1A92C0FC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0A1B5-DE81-DC07-9AFB-0F87CEC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8E847-6D9D-058C-910C-C09A5A3B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4E9A-E56E-883B-0E36-EC2118C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C7A45-8AAE-0329-A9CF-A9922A7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6BBB8-F99D-4169-CF60-3D2BAE2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0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6D908-532F-7620-633F-775E0F12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36281-6C64-A171-DF66-264F5969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B6706-E566-5FC0-DE7B-FFBDB026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F0854-68CB-9595-5831-36CF2D2C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F3BE9-159C-4307-161D-C960822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EEEB-49C8-9939-C125-B6D6E05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E6F6-610A-8D43-D27D-DD81CBA8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92711-A139-85D6-12D8-67DF37B7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6B183-6E60-15C1-ECEC-E8179F6C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3C37A-0ED2-BCD6-5A17-E7675608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EE59D-F5F1-F186-A9B0-EFFD5FD0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B1FD8E-8476-764C-1C3A-8E4F603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E78F6-4BB1-521E-8490-7404FD9B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FC1A9-613F-F075-4FE8-5E9BFC0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B57E-8D4E-D3FD-517B-AF25E08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B4593-960B-083C-D19E-3410567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3E81C-C9B1-2518-10FF-C653D3F6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1B088-8096-623F-4CB1-AFAE13F2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999A6-5D58-5175-DDA7-A028247C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489D9-881B-92C5-1E50-12D0576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E8B35-5E1B-158C-9027-59C437A5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DDBBB-961B-3226-F9EC-197EB65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8E28-694C-D434-A84B-FFB9FEF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86041-E7B0-FAEA-3086-9538428F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DE962-A1C0-617E-75E8-7D98D5B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541AB-73CA-7DD9-A0EC-9EC08AE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1982C-A9DE-C3B8-745C-E82A898F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1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E996-BD0A-8276-B1F8-CEC5A70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6B6D5-E990-6D61-9C7E-6F3717837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D54D0-99BD-0721-04F7-5C3F322B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936BF-E762-DAA0-1141-58FA652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87FE7-7D78-0084-76B2-7EB83A4E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F129A-B221-2183-AF04-1DD24963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19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0FF423-70E3-53E2-9593-A78C430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52A85-F2E2-2D74-75DC-4FF427C2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F19D-664A-637C-3D73-C945B7AA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BAC0-B612-E647-B3FF-82201144A8C6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78FB8-ABA7-C745-C27E-229622B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F8F2E-8AE5-7A2F-E459-E4A30367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783B-54E8-8F4A-A44D-2B5FA935CF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8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8E20A-E555-7DC9-0287-C843D54ED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通过</a:t>
            </a:r>
            <a:r>
              <a:rPr kumimoji="1" lang="en-US" altLang="zh-CN" b="1" dirty="0"/>
              <a:t>PPT</a:t>
            </a:r>
            <a:r>
              <a:rPr kumimoji="1" lang="zh-CN" altLang="en-US" b="1" dirty="0"/>
              <a:t>制作语音视频</a:t>
            </a:r>
          </a:p>
        </p:txBody>
      </p:sp>
      <p:pic>
        <p:nvPicPr>
          <p:cNvPr id="4" name="video_1">
            <a:hlinkClick r:id="" action="ppaction://media"/>
            <a:extLst>
              <a:ext uri="{FF2B5EF4-FFF2-40B4-BE49-F238E27FC236}">
                <a16:creationId xmlns:a16="http://schemas.microsoft.com/office/drawing/2014/main" id="{B6477BFF-B84B-3ADA-2CF9-F9AE5DDA78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>
        <p:cut/>
      </p:transition>
    </mc:Choice>
    <mc:Fallback xmlns="">
      <p:transition spd="slow" advTm="12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7DF65C-D112-C375-7C1C-E5F7CC64F8EA}"/>
              </a:ext>
            </a:extLst>
          </p:cNvPr>
          <p:cNvSpPr txBox="1"/>
          <p:nvPr/>
        </p:nvSpPr>
        <p:spPr>
          <a:xfrm>
            <a:off x="1450427" y="1008993"/>
            <a:ext cx="76620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使用步骤：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准备好你的</a:t>
            </a:r>
            <a:r>
              <a:rPr kumimoji="1" lang="en-US" altLang="zh-CN" dirty="0"/>
              <a:t>PPT</a:t>
            </a:r>
            <a:r>
              <a:rPr kumimoji="1" lang="zh-CN" altLang="en-US" dirty="0"/>
              <a:t>讲稿，要每页</a:t>
            </a:r>
            <a:r>
              <a:rPr kumimoji="1" lang="en-US" altLang="zh-CN" dirty="0"/>
              <a:t>PPT</a:t>
            </a:r>
            <a:r>
              <a:rPr kumimoji="1" lang="zh-CN" altLang="en-US" dirty="0"/>
              <a:t>的讲稿之间有空行隔开：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运行下面的脚本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打开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下按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F11</a:t>
            </a:r>
            <a:r>
              <a:rPr kumimoji="1" lang="zh-CN" altLang="en-US" dirty="0"/>
              <a:t> 按键打开</a:t>
            </a:r>
            <a:r>
              <a:rPr lang="en" altLang="zh-CN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Visual Basic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Roboto" panose="020F0502020204030204" pitchFamily="34" charset="0"/>
              </a:rPr>
              <a:t>编辑器</a:t>
            </a:r>
            <a:endParaRPr lang="en-US" altLang="zh-CN" b="0" i="0" dirty="0">
              <a:solidFill>
                <a:srgbClr val="EA4335"/>
              </a:solidFill>
              <a:effectLst/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rgbClr val="EA4335"/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将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insertVedios.pptm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 的内容复制到模块中运行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Roboto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PPT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导出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34" charset="0"/>
              </a:rPr>
              <a:t>MP4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video_2">
            <a:hlinkClick r:id="" action="ppaction://media"/>
            <a:extLst>
              <a:ext uri="{FF2B5EF4-FFF2-40B4-BE49-F238E27FC236}">
                <a16:creationId xmlns:a16="http://schemas.microsoft.com/office/drawing/2014/main" id="{735F69EE-2A30-1A21-ABB3-535D9988ED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00">
        <p:cut/>
      </p:transition>
    </mc:Choice>
    <mc:Fallback xmlns="">
      <p:transition spd="slow" advTm="47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1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48481-201A-2BA1-A729-93C27E72562E}"/>
              </a:ext>
            </a:extLst>
          </p:cNvPr>
          <p:cNvSpPr txBox="1"/>
          <p:nvPr/>
        </p:nvSpPr>
        <p:spPr>
          <a:xfrm>
            <a:off x="3899338" y="2154620"/>
            <a:ext cx="5244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谢谢观看</a:t>
            </a:r>
          </a:p>
        </p:txBody>
      </p:sp>
      <p:pic>
        <p:nvPicPr>
          <p:cNvPr id="4" name="video_3">
            <a:hlinkClick r:id="" action="ppaction://media"/>
            <a:extLst>
              <a:ext uri="{FF2B5EF4-FFF2-40B4-BE49-F238E27FC236}">
                <a16:creationId xmlns:a16="http://schemas.microsoft.com/office/drawing/2014/main" id="{B3619F51-6C29-2E92-7CB7-BC4A4AE31A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cut/>
      </p:transition>
    </mc:Choice>
    <mc:Fallback xmlns="">
      <p:transition spd="slow"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66</Words>
  <Application>Microsoft Macintosh PowerPoint</Application>
  <PresentationFormat>宽屏</PresentationFormat>
  <Paragraphs>19</Paragraphs>
  <Slides>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STXinwei</vt:lpstr>
      <vt:lpstr>Arial</vt:lpstr>
      <vt:lpstr>Roboto</vt:lpstr>
      <vt:lpstr>Office 主题​​</vt:lpstr>
      <vt:lpstr>通过PPT制作语音视频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通过PPT制作语音视频</dc:title>
  <dc:creator>HQ</dc:creator>
  <cp:lastModifiedBy>HQ</cp:lastModifiedBy>
  <cp:revision>4</cp:revision>
  <dcterms:created xsi:type="dcterms:W3CDTF">2023-07-27T11:52:46Z</dcterms:created>
  <dcterms:modified xsi:type="dcterms:W3CDTF">2023-07-28T06:23:04Z</dcterms:modified>
</cp:coreProperties>
</file>