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41" r:id="rId3"/>
    <p:sldId id="342" r:id="rId4"/>
    <p:sldId id="350" r:id="rId5"/>
    <p:sldId id="349" r:id="rId6"/>
    <p:sldId id="348" r:id="rId7"/>
    <p:sldId id="347" r:id="rId8"/>
    <p:sldId id="346" r:id="rId9"/>
    <p:sldId id="345" r:id="rId10"/>
    <p:sldId id="344" r:id="rId11"/>
    <p:sldId id="361" r:id="rId12"/>
    <p:sldId id="356" r:id="rId13"/>
    <p:sldId id="352" r:id="rId14"/>
    <p:sldId id="359" r:id="rId15"/>
    <p:sldId id="351" r:id="rId16"/>
    <p:sldId id="3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F915-DB44-D8FB-7FC6-F2EF755FF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51AE3-A837-B87E-58B8-CA6B66B26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EBF37-AA4E-36C2-455F-DD57FDB2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471B-B0C1-4943-89B9-35C9BB57768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6336D-D166-846D-0C60-390269A6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20017-F109-2BF5-B7B6-09F37924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7233-28E0-4D3F-B225-099254BD0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3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1DB8-0D2E-2761-95B6-59EB0381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3122A-90F4-B3E4-8763-1DFED8DF5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052B3-31C2-72A8-3559-D5A21D70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471B-B0C1-4943-89B9-35C9BB57768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A9386-77D3-5798-2C86-648D5178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33CBB-6A2B-4C5A-7B8E-861F5466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7233-28E0-4D3F-B225-099254BD0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8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D7BA7-542C-67AF-DDC9-772F82701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956DD-AF5B-2F37-DA65-DBE2843A9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5042A-30BE-FC02-48FD-D10EA446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471B-B0C1-4943-89B9-35C9BB57768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DD0E-30D7-1F65-5905-910235264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FE95A-D5A6-26AC-814A-5C4F757C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7233-28E0-4D3F-B225-099254BD0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03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3448" y="306347"/>
            <a:ext cx="11526947" cy="7894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00" b="0" i="0">
                <a:solidFill>
                  <a:srgbClr val="008F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392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28" b="0" i="0" u="sng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962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9FF3-D517-7495-DC76-19EECF18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8D34A-0021-4ADE-1D43-65317E594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8D990-8546-95F7-5140-55B244EE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471B-B0C1-4943-89B9-35C9BB57768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44CE4-779B-5C9E-94D1-3D7EFD5E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1061A-102B-1E89-7E71-D9DCD280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7233-28E0-4D3F-B225-099254BD0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9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28E2-7233-667B-DEF6-BC37ECB6C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E3CCC-996D-E364-FAD2-B459B6F6F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6CA77-5C92-5FCB-F063-1FD26958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471B-B0C1-4943-89B9-35C9BB57768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3FB77-B3F1-ACA5-61EA-4AAB7EDF5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A5968-518A-6EBB-77BD-04458AC6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7233-28E0-4D3F-B225-099254BD0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3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7F03-4DC2-48D4-9684-37F4DD62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3247F-9947-9068-0581-3F7A4703C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15DF8-62E1-ECAD-40CF-6D44443BF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A09AE-F540-B942-CC4E-2CE06537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471B-B0C1-4943-89B9-35C9BB57768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4E367-529D-2C93-1DB8-85BBAB67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3C9DB-CE2B-7CB9-0D13-4D05A356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7233-28E0-4D3F-B225-099254BD0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5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0F34D-480C-2C73-FE88-2ADFCF75C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D9283-BB33-8D65-48AA-087CC97E4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D0947-3E52-5538-5793-ABF6D2852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E0D5E5-DE92-0A50-1573-EBC945917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18775-4DB0-E128-776D-9E23948F8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867BE-2550-61A2-F0EC-4C51A9AC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471B-B0C1-4943-89B9-35C9BB57768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6F9C4-2DC1-1124-733A-9A53CB6A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E5227A-3E75-C085-3A3D-C565072F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7233-28E0-4D3F-B225-099254BD0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9F5D8-7A18-419F-2068-475D3076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26284-8CE0-75DB-B1D6-EDD94FAC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471B-B0C1-4943-89B9-35C9BB57768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0AB00-DFC6-6609-FF67-A8AA914D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B58F92-2027-6AA3-83B0-A5936CC5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7233-28E0-4D3F-B225-099254BD0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6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CE8A27-3076-3DF4-83FF-52968FF6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471B-B0C1-4943-89B9-35C9BB57768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606C0-C9A4-0D59-341E-796EAC93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7BDC7-5EE2-2479-FE4A-24A47ECB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7233-28E0-4D3F-B225-099254BD0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9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D4CC-BF5F-8B2E-7652-23336DA94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0FA4D-4992-7B5F-1E5C-36E206F79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845FE-9EBB-9714-0F03-3B2D0EEEF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EA9A7-A8E9-62B1-D7F7-9EE8EBC8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471B-B0C1-4943-89B9-35C9BB57768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607B6-6999-6AD0-139D-B97450FC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1858E-FB0B-BF45-15DC-16C973A1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7233-28E0-4D3F-B225-099254BD0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8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8B89-75EF-822B-3520-5E1F780B4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1F62DF-745F-655E-EE69-43A5624AE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A4D2F-D5A2-A2F6-3191-4E676AC86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2EF37-8938-8C64-530C-596CB577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471B-B0C1-4943-89B9-35C9BB57768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0D277-3B9B-A812-CF9F-95A78D2B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B284C-84BF-5F74-9A1A-7FCC1AC5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7233-28E0-4D3F-B225-099254BD0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8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2367A-E6E1-9A6B-0329-E27B22FC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9361C-5200-67D0-25C5-48EDB38F0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F37CB-3BDD-3A2E-83FE-C9C1F0A90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8471B-B0C1-4943-89B9-35C9BB57768D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2BBA1-E2FF-87A1-5C21-3FFF0C44C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EAC92-B06F-360C-C59E-6F8091ABC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37233-28E0-4D3F-B225-099254BD0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2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3691" y="385"/>
            <a:ext cx="12191144" cy="68576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34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" name="object 3"/>
          <p:cNvSpPr/>
          <p:nvPr/>
        </p:nvSpPr>
        <p:spPr>
          <a:xfrm>
            <a:off x="317905" y="6095572"/>
            <a:ext cx="11556558" cy="0"/>
          </a:xfrm>
          <a:custGeom>
            <a:avLst/>
            <a:gdLst/>
            <a:ahLst/>
            <a:cxnLst/>
            <a:rect l="l" t="t" r="r" b="b"/>
            <a:pathLst>
              <a:path w="19057620">
                <a:moveTo>
                  <a:pt x="0" y="0"/>
                </a:moveTo>
                <a:lnTo>
                  <a:pt x="19057011" y="0"/>
                </a:lnTo>
              </a:path>
            </a:pathLst>
          </a:custGeom>
          <a:ln w="31412">
            <a:solidFill>
              <a:srgbClr val="BFF82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object 4"/>
          <p:cNvSpPr/>
          <p:nvPr/>
        </p:nvSpPr>
        <p:spPr>
          <a:xfrm>
            <a:off x="317884" y="4737212"/>
            <a:ext cx="11556558" cy="0"/>
          </a:xfrm>
          <a:custGeom>
            <a:avLst/>
            <a:gdLst/>
            <a:ahLst/>
            <a:cxnLst/>
            <a:rect l="l" t="t" r="r" b="b"/>
            <a:pathLst>
              <a:path w="19057620">
                <a:moveTo>
                  <a:pt x="0" y="0"/>
                </a:moveTo>
                <a:lnTo>
                  <a:pt x="19057116" y="0"/>
                </a:lnTo>
              </a:path>
            </a:pathLst>
          </a:custGeom>
          <a:ln w="94237">
            <a:solidFill>
              <a:srgbClr val="BFF82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 txBox="1"/>
          <p:nvPr/>
        </p:nvSpPr>
        <p:spPr>
          <a:xfrm>
            <a:off x="303855" y="6160785"/>
            <a:ext cx="3040855" cy="469373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lang="en-US" sz="3002" b="1" spc="-197" dirty="0">
                <a:solidFill>
                  <a:srgbClr val="AFFA00"/>
                </a:solidFill>
                <a:latin typeface="Trebuchet MS"/>
                <a:cs typeface="Trebuchet MS"/>
              </a:rPr>
              <a:t>Danish Nawaz</a:t>
            </a:r>
            <a:endParaRPr sz="3002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ubTitle" idx="4"/>
          </p:nvPr>
        </p:nvSpPr>
        <p:spPr>
          <a:xfrm>
            <a:off x="303855" y="1744135"/>
            <a:ext cx="10643959" cy="2313932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lnSpc>
                <a:spcPct val="100000"/>
              </a:lnSpc>
              <a:spcBef>
                <a:spcPts val="69"/>
              </a:spcBef>
            </a:pPr>
            <a:r>
              <a:rPr lang="en-US" sz="7489" b="1" spc="-255" dirty="0">
                <a:solidFill>
                  <a:srgbClr val="FFFFFF"/>
                </a:solidFill>
                <a:latin typeface="Trebuchet MS"/>
                <a:cs typeface="Trebuchet MS"/>
              </a:rPr>
              <a:t>CKA MOCK EXAM QUESTIONS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3855" y="308366"/>
            <a:ext cx="9215750" cy="742344"/>
          </a:xfrm>
          <a:prstGeom prst="rect">
            <a:avLst/>
          </a:prstGeom>
        </p:spPr>
        <p:txBody>
          <a:bodyPr vert="horz" wrap="square" lIns="0" tIns="12524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58"/>
              </a:spcBef>
            </a:pPr>
            <a:r>
              <a:rPr lang="en-US" sz="4002" spc="-36" dirty="0">
                <a:solidFill>
                  <a:srgbClr val="BFF823"/>
                </a:solidFill>
              </a:rPr>
              <a:t>DEVOPS PROJECT</a:t>
            </a:r>
            <a:endParaRPr sz="4002" dirty="0"/>
          </a:p>
        </p:txBody>
      </p:sp>
      <p:pic>
        <p:nvPicPr>
          <p:cNvPr id="1026" name="Picture 2" descr="My Certified Kubernetes Administrator (CKA) Exam Experience | davidstamen">
            <a:extLst>
              <a:ext uri="{FF2B5EF4-FFF2-40B4-BE49-F238E27FC236}">
                <a16:creationId xmlns:a16="http://schemas.microsoft.com/office/drawing/2014/main" id="{CCB13EE5-5A06-2A21-3BDE-BB347BD84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411" y="1488275"/>
            <a:ext cx="2042031" cy="210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655" y="425074"/>
            <a:ext cx="10569252" cy="930778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55"/>
              </a:spcBef>
            </a:pPr>
            <a:r>
              <a:rPr lang="en-US" sz="6003" dirty="0">
                <a:latin typeface="Trebuchet MS"/>
                <a:cs typeface="Trebuchet MS"/>
              </a:rPr>
              <a:t>QUESTION 9</a:t>
            </a:r>
            <a:endParaRPr sz="6003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FBA05-4FCC-F552-898D-BFA53DCA6D7D}"/>
              </a:ext>
            </a:extLst>
          </p:cNvPr>
          <p:cNvSpPr txBox="1"/>
          <p:nvPr/>
        </p:nvSpPr>
        <p:spPr>
          <a:xfrm>
            <a:off x="1244187" y="1553308"/>
            <a:ext cx="11136067" cy="3787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2" dirty="0"/>
              <a:t>Create a Persistent Volume with the given specification.</a:t>
            </a:r>
          </a:p>
          <a:p>
            <a:r>
              <a:rPr lang="en-US" sz="4002" dirty="0"/>
              <a:t>Volume Name: </a:t>
            </a:r>
            <a:r>
              <a:rPr lang="en-US" sz="4002" dirty="0" err="1"/>
              <a:t>pv</a:t>
            </a:r>
            <a:r>
              <a:rPr lang="en-US" sz="4002" dirty="0"/>
              <a:t>-mock</a:t>
            </a:r>
          </a:p>
          <a:p>
            <a:r>
              <a:rPr lang="en-US" sz="4002" dirty="0"/>
              <a:t>Storage:150Mi</a:t>
            </a:r>
          </a:p>
          <a:p>
            <a:r>
              <a:rPr lang="en-US" sz="4002" dirty="0"/>
              <a:t>Access modes: </a:t>
            </a:r>
            <a:r>
              <a:rPr lang="en-US" sz="4002" dirty="0" err="1"/>
              <a:t>ReadWriteMany</a:t>
            </a:r>
            <a:endParaRPr lang="en-US" sz="4002" dirty="0"/>
          </a:p>
          <a:p>
            <a:r>
              <a:rPr lang="en-US" sz="4002" dirty="0" err="1"/>
              <a:t>HostPath</a:t>
            </a:r>
            <a:r>
              <a:rPr lang="en-US" sz="4002" dirty="0"/>
              <a:t>: /</a:t>
            </a:r>
            <a:r>
              <a:rPr lang="en-US" sz="4002" dirty="0" err="1"/>
              <a:t>pv</a:t>
            </a:r>
            <a:r>
              <a:rPr lang="en-US" sz="4002" dirty="0"/>
              <a:t>/host-data</a:t>
            </a:r>
          </a:p>
        </p:txBody>
      </p:sp>
    </p:spTree>
    <p:extLst>
      <p:ext uri="{BB962C8B-B14F-4D97-AF65-F5344CB8AC3E}">
        <p14:creationId xmlns:p14="http://schemas.microsoft.com/office/powerpoint/2010/main" val="1286901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655" y="425074"/>
            <a:ext cx="10569252" cy="930778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55"/>
              </a:spcBef>
            </a:pPr>
            <a:r>
              <a:rPr lang="en-US" sz="6003" dirty="0">
                <a:latin typeface="Trebuchet MS"/>
                <a:cs typeface="Trebuchet MS"/>
              </a:rPr>
              <a:t>QUESTION 10</a:t>
            </a:r>
            <a:endParaRPr sz="6003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3BE3E-526A-1894-F6B3-728A81BDC3A2}"/>
              </a:ext>
            </a:extLst>
          </p:cNvPr>
          <p:cNvSpPr txBox="1"/>
          <p:nvPr/>
        </p:nvSpPr>
        <p:spPr>
          <a:xfrm>
            <a:off x="459939" y="1857936"/>
            <a:ext cx="10839054" cy="3620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75" dirty="0">
                <a:cs typeface="Arial" panose="020B0604020202020204" pitchFamily="34" charset="0"/>
              </a:rPr>
              <a:t> </a:t>
            </a:r>
            <a:r>
              <a:rPr lang="en-US" altLang="en-US" sz="3275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  <a:cs typeface="Arial" panose="020B0604020202020204" pitchFamily="34" charset="0"/>
              </a:rPr>
              <a:t>create a namespace “my-</a:t>
            </a:r>
            <a:r>
              <a:rPr lang="en-US" altLang="en-US" sz="3275" dirty="0" err="1">
                <a:solidFill>
                  <a:srgbClr val="0D0D0D"/>
                </a:solidFill>
                <a:highlight>
                  <a:srgbClr val="FFFFFF"/>
                </a:highlight>
                <a:latin typeface="ui-sans-serif"/>
                <a:cs typeface="Arial" panose="020B0604020202020204" pitchFamily="34" charset="0"/>
              </a:rPr>
              <a:t>personalspace</a:t>
            </a:r>
            <a:r>
              <a:rPr lang="en-US" altLang="en-US" sz="3275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  <a:cs typeface="Arial" panose="020B0604020202020204" pitchFamily="34" charset="0"/>
              </a:rPr>
              <a:t>”</a:t>
            </a:r>
            <a:r>
              <a:rPr lang="en-US" sz="3275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.</a:t>
            </a:r>
          </a:p>
          <a:p>
            <a:pPr algn="ctr"/>
            <a:r>
              <a:rPr lang="en-US" sz="3275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Ensure the namespace exists</a:t>
            </a:r>
          </a:p>
          <a:p>
            <a:pPr algn="ctr"/>
            <a:r>
              <a:rPr lang="en-US" sz="3275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Create a pod inside with name my-pod using nginx:1.18 </a:t>
            </a:r>
          </a:p>
          <a:p>
            <a:pPr algn="ctr"/>
            <a:r>
              <a:rPr lang="en-US" sz="3275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1.Retrieve UID use </a:t>
            </a:r>
            <a:r>
              <a:rPr lang="en-US" sz="3275" dirty="0" err="1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kubectl</a:t>
            </a:r>
            <a:endParaRPr lang="en-US" sz="3275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algn="ctr"/>
            <a:r>
              <a:rPr lang="en-US" sz="3275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2. Print the UID of the Pod.</a:t>
            </a:r>
          </a:p>
          <a:p>
            <a:pPr algn="ctr"/>
            <a:endParaRPr lang="en-US" sz="3275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algn="ctr"/>
            <a:endParaRPr lang="en-US" altLang="en-US" sz="3275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324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655" y="425074"/>
            <a:ext cx="10569252" cy="930778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55"/>
              </a:spcBef>
            </a:pPr>
            <a:r>
              <a:rPr lang="en-US" sz="6003" dirty="0">
                <a:latin typeface="Trebuchet MS"/>
                <a:cs typeface="Trebuchet MS"/>
              </a:rPr>
              <a:t>QUESTION 11</a:t>
            </a:r>
            <a:endParaRPr sz="6003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3BE3E-526A-1894-F6B3-728A81BDC3A2}"/>
              </a:ext>
            </a:extLst>
          </p:cNvPr>
          <p:cNvSpPr txBox="1"/>
          <p:nvPr/>
        </p:nvSpPr>
        <p:spPr>
          <a:xfrm>
            <a:off x="676473" y="2227599"/>
            <a:ext cx="10839054" cy="2612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75" dirty="0"/>
              <a:t>Create a YAML file to define a pod named </a:t>
            </a:r>
            <a:r>
              <a:rPr lang="en-US" sz="3275" dirty="0" err="1"/>
              <a:t>gpu</a:t>
            </a:r>
            <a:r>
              <a:rPr lang="en-US" sz="3275" dirty="0"/>
              <a:t>-test that uses the </a:t>
            </a:r>
            <a:r>
              <a:rPr lang="en-US" sz="3275" dirty="0" err="1"/>
              <a:t>nginx:latest</a:t>
            </a:r>
            <a:r>
              <a:rPr lang="en-US" sz="3275" dirty="0"/>
              <a:t> image. </a:t>
            </a:r>
            <a:br>
              <a:rPr lang="en-US" sz="3275" dirty="0"/>
            </a:br>
            <a:r>
              <a:rPr lang="en-US" sz="3275" dirty="0"/>
              <a:t>Use </a:t>
            </a:r>
            <a:r>
              <a:rPr lang="en-US" sz="3275" dirty="0" err="1"/>
              <a:t>nodeSelector</a:t>
            </a:r>
            <a:r>
              <a:rPr lang="en-US" sz="3275" dirty="0"/>
              <a:t> to ensure the pod is scheduled only on nodes with the label type=test</a:t>
            </a:r>
          </a:p>
          <a:p>
            <a:endParaRPr lang="en-US" sz="3275" dirty="0"/>
          </a:p>
        </p:txBody>
      </p:sp>
    </p:spTree>
    <p:extLst>
      <p:ext uri="{BB962C8B-B14F-4D97-AF65-F5344CB8AC3E}">
        <p14:creationId xmlns:p14="http://schemas.microsoft.com/office/powerpoint/2010/main" val="3978574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655" y="425074"/>
            <a:ext cx="10569252" cy="930778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55"/>
              </a:spcBef>
            </a:pPr>
            <a:r>
              <a:rPr lang="en-US" sz="6003" dirty="0">
                <a:latin typeface="Trebuchet MS"/>
                <a:cs typeface="Trebuchet MS"/>
              </a:rPr>
              <a:t>QUESTION 12</a:t>
            </a:r>
            <a:endParaRPr sz="6003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3BE3E-526A-1894-F6B3-728A81BDC3A2}"/>
              </a:ext>
            </a:extLst>
          </p:cNvPr>
          <p:cNvSpPr txBox="1"/>
          <p:nvPr/>
        </p:nvSpPr>
        <p:spPr>
          <a:xfrm>
            <a:off x="990044" y="1861258"/>
            <a:ext cx="10211912" cy="3171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2" dirty="0"/>
              <a:t>Create a </a:t>
            </a:r>
            <a:r>
              <a:rPr lang="en-US" sz="4002" dirty="0" err="1"/>
              <a:t>ReplicaSet</a:t>
            </a:r>
            <a:r>
              <a:rPr lang="en-US" sz="4002" dirty="0"/>
              <a:t> (Name: </a:t>
            </a:r>
            <a:r>
              <a:rPr lang="en-US" sz="4002" dirty="0" err="1"/>
              <a:t>appymock</a:t>
            </a:r>
            <a:r>
              <a:rPr lang="en-US" sz="4002" dirty="0"/>
              <a:t>, Image: nginx:1.18,Replica: 4)</a:t>
            </a:r>
          </a:p>
          <a:p>
            <a:r>
              <a:rPr lang="en-US" sz="4002" dirty="0"/>
              <a:t>There is already a Pod running in a cluster.</a:t>
            </a:r>
          </a:p>
          <a:p>
            <a:r>
              <a:rPr lang="en-US" sz="4002" dirty="0"/>
              <a:t>Make sure that the total count of pods running in the cluster is not more than 5</a:t>
            </a:r>
          </a:p>
        </p:txBody>
      </p:sp>
    </p:spTree>
    <p:extLst>
      <p:ext uri="{BB962C8B-B14F-4D97-AF65-F5344CB8AC3E}">
        <p14:creationId xmlns:p14="http://schemas.microsoft.com/office/powerpoint/2010/main" val="2064344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655" y="425074"/>
            <a:ext cx="10569252" cy="930778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55"/>
              </a:spcBef>
            </a:pPr>
            <a:r>
              <a:rPr lang="en-US" sz="6003" dirty="0">
                <a:latin typeface="Trebuchet MS"/>
                <a:cs typeface="Trebuchet MS"/>
              </a:rPr>
              <a:t>QUESTION 13</a:t>
            </a:r>
            <a:endParaRPr sz="6003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3BE3E-526A-1894-F6B3-728A81BDC3A2}"/>
              </a:ext>
            </a:extLst>
          </p:cNvPr>
          <p:cNvSpPr txBox="1"/>
          <p:nvPr/>
        </p:nvSpPr>
        <p:spPr>
          <a:xfrm>
            <a:off x="676473" y="2226552"/>
            <a:ext cx="10839054" cy="3620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75" dirty="0">
                <a:cs typeface="Arial" panose="020B0604020202020204" pitchFamily="34" charset="0"/>
              </a:rPr>
              <a:t>There are various Pods in all namespaces. Write a command into /opt/course/2/</a:t>
            </a:r>
          </a:p>
          <a:p>
            <a:pPr algn="ctr"/>
            <a:r>
              <a:rPr lang="en-US" altLang="en-US" sz="3275" dirty="0">
                <a:cs typeface="Arial" panose="020B0604020202020204" pitchFamily="34" charset="0"/>
              </a:rPr>
              <a:t>find_pods.sh which lists all Pods sorted by their AGE </a:t>
            </a:r>
          </a:p>
          <a:p>
            <a:pPr algn="ctr"/>
            <a:r>
              <a:rPr lang="en-US" altLang="en-US" sz="3275" dirty="0">
                <a:cs typeface="Arial" panose="020B0604020202020204" pitchFamily="34" charset="0"/>
              </a:rPr>
              <a:t>There are various Pods in all namespaces </a:t>
            </a:r>
          </a:p>
          <a:p>
            <a:pPr algn="ctr"/>
            <a:r>
              <a:rPr lang="en-US" altLang="en-US" sz="3275" dirty="0">
                <a:cs typeface="Arial" panose="020B0604020202020204" pitchFamily="34" charset="0"/>
              </a:rPr>
              <a:t>Write a command into /opt/course/2/find_pods_uid.sh which lists all Pods sorted by field </a:t>
            </a:r>
            <a:r>
              <a:rPr lang="en-US" altLang="en-US" sz="3275" dirty="0" err="1">
                <a:cs typeface="Arial" panose="020B0604020202020204" pitchFamily="34" charset="0"/>
              </a:rPr>
              <a:t>metadata.uid</a:t>
            </a:r>
            <a:r>
              <a:rPr lang="en-US" altLang="en-US" sz="3275" dirty="0">
                <a:cs typeface="Arial" panose="020B0604020202020204" pitchFamily="34" charset="0"/>
              </a:rPr>
              <a:t> . </a:t>
            </a:r>
          </a:p>
          <a:p>
            <a:pPr algn="ctr"/>
            <a:r>
              <a:rPr lang="en-US" altLang="en-US" sz="3275" dirty="0"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9874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655" y="425074"/>
            <a:ext cx="10569252" cy="930778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55"/>
              </a:spcBef>
            </a:pPr>
            <a:r>
              <a:rPr lang="en-US" sz="6003" dirty="0">
                <a:latin typeface="Trebuchet MS"/>
                <a:cs typeface="Trebuchet MS"/>
              </a:rPr>
              <a:t>QUESTION 14</a:t>
            </a:r>
            <a:endParaRPr sz="6003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3BE3E-526A-1894-F6B3-728A81BDC3A2}"/>
              </a:ext>
            </a:extLst>
          </p:cNvPr>
          <p:cNvSpPr txBox="1"/>
          <p:nvPr/>
        </p:nvSpPr>
        <p:spPr>
          <a:xfrm>
            <a:off x="676473" y="2227599"/>
            <a:ext cx="10839054" cy="1604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75" dirty="0"/>
              <a:t>Create a nginx pod called </a:t>
            </a:r>
            <a:r>
              <a:rPr lang="en-US" sz="3275" dirty="0" err="1"/>
              <a:t>dns</a:t>
            </a:r>
            <a:r>
              <a:rPr lang="en-US" sz="3275" dirty="0"/>
              <a:t>-resolver using image nginx, </a:t>
            </a:r>
          </a:p>
          <a:p>
            <a:r>
              <a:rPr lang="en-US" sz="3275" dirty="0"/>
              <a:t>expose it internally with a service called </a:t>
            </a:r>
            <a:r>
              <a:rPr lang="en-US" sz="3275" dirty="0" err="1"/>
              <a:t>dns</a:t>
            </a:r>
            <a:r>
              <a:rPr lang="en-US" sz="3275" dirty="0"/>
              <a:t>-resolver-service.</a:t>
            </a:r>
          </a:p>
          <a:p>
            <a:r>
              <a:rPr lang="en-US" sz="3275" dirty="0"/>
              <a:t>Check if pod and service are running </a:t>
            </a:r>
          </a:p>
        </p:txBody>
      </p:sp>
    </p:spTree>
    <p:extLst>
      <p:ext uri="{BB962C8B-B14F-4D97-AF65-F5344CB8AC3E}">
        <p14:creationId xmlns:p14="http://schemas.microsoft.com/office/powerpoint/2010/main" val="1774974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655" y="425074"/>
            <a:ext cx="10569252" cy="930778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55"/>
              </a:spcBef>
            </a:pPr>
            <a:r>
              <a:rPr lang="en-US" sz="6003" dirty="0">
                <a:latin typeface="Trebuchet MS"/>
                <a:cs typeface="Trebuchet MS"/>
              </a:rPr>
              <a:t>QUESTION 15</a:t>
            </a:r>
            <a:endParaRPr sz="6003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3BE3E-526A-1894-F6B3-728A81BDC3A2}"/>
              </a:ext>
            </a:extLst>
          </p:cNvPr>
          <p:cNvSpPr txBox="1"/>
          <p:nvPr/>
        </p:nvSpPr>
        <p:spPr>
          <a:xfrm>
            <a:off x="676473" y="2227599"/>
            <a:ext cx="10839054" cy="1604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75" dirty="0"/>
              <a:t>Perform the command to list all API resources in your Kubernetes cluster. Save the output to a file named “resources.csv”.</a:t>
            </a:r>
          </a:p>
        </p:txBody>
      </p:sp>
    </p:spTree>
    <p:extLst>
      <p:ext uri="{BB962C8B-B14F-4D97-AF65-F5344CB8AC3E}">
        <p14:creationId xmlns:p14="http://schemas.microsoft.com/office/powerpoint/2010/main" val="73389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655" y="425074"/>
            <a:ext cx="10569252" cy="930778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55"/>
              </a:spcBef>
            </a:pPr>
            <a:r>
              <a:rPr lang="en-US" sz="6003" dirty="0">
                <a:latin typeface="Trebuchet MS"/>
                <a:cs typeface="Trebuchet MS"/>
              </a:rPr>
              <a:t>QUESTION 1</a:t>
            </a:r>
            <a:endParaRPr sz="6003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1D7B2-82A2-4468-6792-0C9C097D9DD5}"/>
              </a:ext>
            </a:extLst>
          </p:cNvPr>
          <p:cNvSpPr txBox="1"/>
          <p:nvPr/>
        </p:nvSpPr>
        <p:spPr>
          <a:xfrm>
            <a:off x="1290394" y="1765522"/>
            <a:ext cx="10396743" cy="277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66" dirty="0"/>
              <a:t>Create a new pod called web-mock with image busy box</a:t>
            </a:r>
          </a:p>
          <a:p>
            <a:r>
              <a:rPr lang="en-US" sz="4366" dirty="0"/>
              <a:t> Allow the pod to be able to set </a:t>
            </a:r>
            <a:r>
              <a:rPr lang="en-US" sz="4366" dirty="0" err="1"/>
              <a:t>system_time</a:t>
            </a:r>
            <a:r>
              <a:rPr lang="en-US" sz="4366" dirty="0"/>
              <a:t> </a:t>
            </a:r>
          </a:p>
          <a:p>
            <a:r>
              <a:rPr lang="en-US" sz="4366" dirty="0"/>
              <a:t>The container should sleep for 5500 seconds</a:t>
            </a:r>
          </a:p>
        </p:txBody>
      </p:sp>
    </p:spTree>
    <p:extLst>
      <p:ext uri="{BB962C8B-B14F-4D97-AF65-F5344CB8AC3E}">
        <p14:creationId xmlns:p14="http://schemas.microsoft.com/office/powerpoint/2010/main" val="357510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655" y="425074"/>
            <a:ext cx="10569252" cy="930778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55"/>
              </a:spcBef>
            </a:pPr>
            <a:r>
              <a:rPr lang="en-US" sz="6003" dirty="0">
                <a:latin typeface="Trebuchet MS"/>
                <a:cs typeface="Trebuchet MS"/>
              </a:rPr>
              <a:t>QUESTION 2</a:t>
            </a:r>
            <a:endParaRPr sz="6003" dirty="0">
              <a:latin typeface="Trebuchet MS"/>
              <a:cs typeface="Trebuchet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2972A1-22AF-A2AF-FE95-C91ED16B380E}"/>
              </a:ext>
            </a:extLst>
          </p:cNvPr>
          <p:cNvSpPr txBox="1"/>
          <p:nvPr/>
        </p:nvSpPr>
        <p:spPr>
          <a:xfrm>
            <a:off x="689694" y="1811729"/>
            <a:ext cx="10766405" cy="3451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38" dirty="0"/>
              <a:t>Create a new deployment called </a:t>
            </a:r>
            <a:r>
              <a:rPr lang="en-US" sz="3638" dirty="0" err="1"/>
              <a:t>mymock</a:t>
            </a:r>
            <a:r>
              <a:rPr lang="en-US" sz="3638" dirty="0"/>
              <a:t>, with image nginx:1.17 and 1 replica. Next upgrade the deployment to version 1.18 using rolling update</a:t>
            </a:r>
          </a:p>
          <a:p>
            <a:endParaRPr lang="en-US" sz="3638" dirty="0"/>
          </a:p>
          <a:p>
            <a:r>
              <a:rPr lang="en-US" sz="3638" dirty="0"/>
              <a:t>Make sure that the version upgrade is recorded in the resource annotation.</a:t>
            </a:r>
          </a:p>
        </p:txBody>
      </p:sp>
    </p:spTree>
    <p:extLst>
      <p:ext uri="{BB962C8B-B14F-4D97-AF65-F5344CB8AC3E}">
        <p14:creationId xmlns:p14="http://schemas.microsoft.com/office/powerpoint/2010/main" val="96127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655" y="425074"/>
            <a:ext cx="10569252" cy="930778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55"/>
              </a:spcBef>
            </a:pPr>
            <a:r>
              <a:rPr lang="en-US" sz="6003" dirty="0">
                <a:latin typeface="Trebuchet MS"/>
                <a:cs typeface="Trebuchet MS"/>
              </a:rPr>
              <a:t>QUESTION 3</a:t>
            </a:r>
            <a:endParaRPr sz="6003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C4438F-36B1-3FCC-8FB0-3A91FD6EBEB3}"/>
              </a:ext>
            </a:extLst>
          </p:cNvPr>
          <p:cNvSpPr txBox="1"/>
          <p:nvPr/>
        </p:nvSpPr>
        <p:spPr>
          <a:xfrm>
            <a:off x="458655" y="1580691"/>
            <a:ext cx="11043652" cy="2555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2" dirty="0"/>
              <a:t>Create a new deployment called my-</a:t>
            </a:r>
            <a:r>
              <a:rPr lang="en-US" sz="4002" dirty="0" err="1"/>
              <a:t>depmock</a:t>
            </a:r>
            <a:r>
              <a:rPr lang="en-US" sz="4002" dirty="0"/>
              <a:t>. Scale the deployment to 5 replicas.</a:t>
            </a:r>
          </a:p>
          <a:p>
            <a:endParaRPr lang="en-US" sz="4002" dirty="0"/>
          </a:p>
          <a:p>
            <a:r>
              <a:rPr lang="en-US" sz="4002" dirty="0"/>
              <a:t>Make sure desired number of pod always running.</a:t>
            </a:r>
          </a:p>
        </p:txBody>
      </p:sp>
    </p:spTree>
    <p:extLst>
      <p:ext uri="{BB962C8B-B14F-4D97-AF65-F5344CB8AC3E}">
        <p14:creationId xmlns:p14="http://schemas.microsoft.com/office/powerpoint/2010/main" val="64065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655" y="425074"/>
            <a:ext cx="10569252" cy="930778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55"/>
              </a:spcBef>
            </a:pPr>
            <a:r>
              <a:rPr lang="en-US" sz="6003" dirty="0">
                <a:latin typeface="Trebuchet MS"/>
                <a:cs typeface="Trebuchet MS"/>
              </a:rPr>
              <a:t>QUESTION 4</a:t>
            </a:r>
            <a:endParaRPr sz="6003" dirty="0">
              <a:latin typeface="Trebuchet MS"/>
              <a:cs typeface="Trebuchet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F3F02-6C19-56B2-1153-548360B93E7A}"/>
              </a:ext>
            </a:extLst>
          </p:cNvPr>
          <p:cNvSpPr txBox="1"/>
          <p:nvPr/>
        </p:nvSpPr>
        <p:spPr>
          <a:xfrm>
            <a:off x="874525" y="1673106"/>
            <a:ext cx="10569252" cy="1436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66" dirty="0"/>
              <a:t>Deploy a web-nginx pod using the nginx:1.18 image with the labels set to tier=web-mock.</a:t>
            </a:r>
          </a:p>
        </p:txBody>
      </p:sp>
    </p:spTree>
    <p:extLst>
      <p:ext uri="{BB962C8B-B14F-4D97-AF65-F5344CB8AC3E}">
        <p14:creationId xmlns:p14="http://schemas.microsoft.com/office/powerpoint/2010/main" val="106083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655" y="425074"/>
            <a:ext cx="10569252" cy="930778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55"/>
              </a:spcBef>
            </a:pPr>
            <a:r>
              <a:rPr lang="en-US" sz="6003" dirty="0">
                <a:latin typeface="Trebuchet MS"/>
                <a:cs typeface="Trebuchet MS"/>
              </a:rPr>
              <a:t>QUESTION 5</a:t>
            </a:r>
            <a:endParaRPr sz="6003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EA3DA-4A18-6CFA-FA0D-41CD4D4207F5}"/>
              </a:ext>
            </a:extLst>
          </p:cNvPr>
          <p:cNvSpPr txBox="1"/>
          <p:nvPr/>
        </p:nvSpPr>
        <p:spPr>
          <a:xfrm>
            <a:off x="551070" y="1359920"/>
            <a:ext cx="10673990" cy="440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2" dirty="0"/>
              <a:t>Create a pod called pod-multi with two containers, as given below:</a:t>
            </a:r>
          </a:p>
          <a:p>
            <a:endParaRPr lang="en-US" sz="4002" dirty="0"/>
          </a:p>
          <a:p>
            <a:r>
              <a:rPr lang="en-US" sz="4002" dirty="0"/>
              <a:t>Container 1 - name: mockcontainer1, image: nginx</a:t>
            </a:r>
          </a:p>
          <a:p>
            <a:endParaRPr lang="en-US" sz="4002" dirty="0"/>
          </a:p>
          <a:p>
            <a:r>
              <a:rPr lang="en-US" sz="4002" dirty="0"/>
              <a:t>Container2 - name: mockcontainer2, image:</a:t>
            </a:r>
          </a:p>
          <a:p>
            <a:r>
              <a:rPr lang="en-US" sz="4002" dirty="0"/>
              <a:t> </a:t>
            </a:r>
            <a:r>
              <a:rPr lang="en-US" sz="4002" dirty="0" err="1"/>
              <a:t>busybox</a:t>
            </a:r>
            <a:r>
              <a:rPr lang="en-US" sz="4002" dirty="0"/>
              <a:t>, command: sleep 4400</a:t>
            </a:r>
          </a:p>
        </p:txBody>
      </p:sp>
    </p:spTree>
    <p:extLst>
      <p:ext uri="{BB962C8B-B14F-4D97-AF65-F5344CB8AC3E}">
        <p14:creationId xmlns:p14="http://schemas.microsoft.com/office/powerpoint/2010/main" val="228387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655" y="425074"/>
            <a:ext cx="10569252" cy="930778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55"/>
              </a:spcBef>
            </a:pPr>
            <a:r>
              <a:rPr lang="en-US" sz="6003" dirty="0">
                <a:latin typeface="Trebuchet MS"/>
                <a:cs typeface="Trebuchet MS"/>
              </a:rPr>
              <a:t>QUESTION 6</a:t>
            </a:r>
            <a:endParaRPr sz="6003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6B6F6-D1E2-BACE-5EB4-8FB9DB0D1F35}"/>
              </a:ext>
            </a:extLst>
          </p:cNvPr>
          <p:cNvSpPr txBox="1"/>
          <p:nvPr/>
        </p:nvSpPr>
        <p:spPr>
          <a:xfrm>
            <a:off x="643486" y="2002968"/>
            <a:ext cx="10905029" cy="3787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2" dirty="0"/>
              <a:t>Create a pod called test-pod in "custom" namespace belonging to the test environment (env=</a:t>
            </a:r>
            <a:r>
              <a:rPr lang="en-US" sz="4002" dirty="0" err="1"/>
              <a:t>testmock</a:t>
            </a:r>
            <a:r>
              <a:rPr lang="en-US" sz="4002" dirty="0"/>
              <a:t>) and backend tier (tier=</a:t>
            </a:r>
            <a:r>
              <a:rPr lang="en-US" sz="4002" dirty="0" err="1"/>
              <a:t>backendmock</a:t>
            </a:r>
            <a:r>
              <a:rPr lang="en-US" sz="4002" dirty="0"/>
              <a:t>).</a:t>
            </a:r>
          </a:p>
          <a:p>
            <a:endParaRPr lang="en-US" sz="4002" dirty="0"/>
          </a:p>
          <a:p>
            <a:r>
              <a:rPr lang="en-US" sz="4002" dirty="0"/>
              <a:t>image: nginx:1.16</a:t>
            </a:r>
          </a:p>
        </p:txBody>
      </p:sp>
    </p:spTree>
    <p:extLst>
      <p:ext uri="{BB962C8B-B14F-4D97-AF65-F5344CB8AC3E}">
        <p14:creationId xmlns:p14="http://schemas.microsoft.com/office/powerpoint/2010/main" val="388717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655" y="425074"/>
            <a:ext cx="10569252" cy="930778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55"/>
              </a:spcBef>
            </a:pPr>
            <a:r>
              <a:rPr lang="en-US" sz="6003" dirty="0">
                <a:latin typeface="Trebuchet MS"/>
                <a:cs typeface="Trebuchet MS"/>
              </a:rPr>
              <a:t>QUESTION 7</a:t>
            </a:r>
            <a:endParaRPr sz="6003" dirty="0">
              <a:latin typeface="Trebuchet MS"/>
              <a:cs typeface="Trebuchet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D8CB9-215E-FA1E-B9D8-64255B2EC877}"/>
              </a:ext>
            </a:extLst>
          </p:cNvPr>
          <p:cNvSpPr txBox="1"/>
          <p:nvPr/>
        </p:nvSpPr>
        <p:spPr>
          <a:xfrm>
            <a:off x="966940" y="2458638"/>
            <a:ext cx="9980874" cy="277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66" dirty="0"/>
              <a:t>Get the node node01 in JSON format and store it in a file at   ./node-</a:t>
            </a:r>
            <a:r>
              <a:rPr lang="en-US" sz="4366" dirty="0" err="1"/>
              <a:t>info.json</a:t>
            </a:r>
            <a:endParaRPr lang="en-US" sz="4366" dirty="0"/>
          </a:p>
          <a:p>
            <a:r>
              <a:rPr lang="en-US" sz="4366" dirty="0" err="1"/>
              <a:t>Controlplane</a:t>
            </a:r>
            <a:r>
              <a:rPr lang="en-US" sz="4366" dirty="0"/>
              <a:t> store in  node in      ./node-</a:t>
            </a:r>
            <a:r>
              <a:rPr lang="en-US" sz="4366" dirty="0" err="1"/>
              <a:t>config.json</a:t>
            </a:r>
            <a:endParaRPr lang="en-US" sz="4366" dirty="0"/>
          </a:p>
        </p:txBody>
      </p:sp>
    </p:spTree>
    <p:extLst>
      <p:ext uri="{BB962C8B-B14F-4D97-AF65-F5344CB8AC3E}">
        <p14:creationId xmlns:p14="http://schemas.microsoft.com/office/powerpoint/2010/main" val="180298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655" y="425074"/>
            <a:ext cx="10569252" cy="930778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55"/>
              </a:spcBef>
            </a:pPr>
            <a:r>
              <a:rPr lang="en-US" sz="6003" dirty="0">
                <a:latin typeface="Trebuchet MS"/>
                <a:cs typeface="Trebuchet MS"/>
              </a:rPr>
              <a:t>QUESTION 8</a:t>
            </a:r>
            <a:endParaRPr sz="6003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5C9E3-465F-AA69-5136-06F2178055D3}"/>
              </a:ext>
            </a:extLst>
          </p:cNvPr>
          <p:cNvSpPr txBox="1"/>
          <p:nvPr/>
        </p:nvSpPr>
        <p:spPr>
          <a:xfrm>
            <a:off x="689694" y="1721281"/>
            <a:ext cx="10569252" cy="3451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38" dirty="0"/>
              <a:t>Use JSON PATH query to retrieve the </a:t>
            </a:r>
            <a:r>
              <a:rPr lang="en-US" sz="3638" dirty="0" err="1"/>
              <a:t>osimages</a:t>
            </a:r>
            <a:r>
              <a:rPr lang="en-US" sz="3638" dirty="0"/>
              <a:t> of all the nodes and store it in a file "all-node1-os-info.txt" at root location.</a:t>
            </a:r>
          </a:p>
          <a:p>
            <a:endParaRPr lang="en-US" sz="3638" dirty="0"/>
          </a:p>
          <a:p>
            <a:r>
              <a:rPr lang="en-US" sz="3638" dirty="0"/>
              <a:t>Note: The </a:t>
            </a:r>
            <a:r>
              <a:rPr lang="en-US" sz="3638" dirty="0" err="1"/>
              <a:t>osimage</a:t>
            </a:r>
            <a:r>
              <a:rPr lang="en-US" sz="3638" dirty="0"/>
              <a:t> are under the </a:t>
            </a:r>
            <a:r>
              <a:rPr lang="en-US" sz="3638" dirty="0" err="1"/>
              <a:t>nodelnfo</a:t>
            </a:r>
            <a:r>
              <a:rPr lang="en-US" sz="3638" dirty="0"/>
              <a:t> section under status of each node.</a:t>
            </a:r>
          </a:p>
        </p:txBody>
      </p:sp>
    </p:spTree>
    <p:extLst>
      <p:ext uri="{BB962C8B-B14F-4D97-AF65-F5344CB8AC3E}">
        <p14:creationId xmlns:p14="http://schemas.microsoft.com/office/powerpoint/2010/main" val="839987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552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Trebuchet MS</vt:lpstr>
      <vt:lpstr>ui-sans-serif</vt:lpstr>
      <vt:lpstr>Verdana</vt:lpstr>
      <vt:lpstr>Office Theme</vt:lpstr>
      <vt:lpstr>DEVOPS PROJECT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  <vt:lpstr>QUESTION 11</vt:lpstr>
      <vt:lpstr>QUESTION 12</vt:lpstr>
      <vt:lpstr>QUESTION 13</vt:lpstr>
      <vt:lpstr>QUESTION 14</vt:lpstr>
      <vt:lpstr>QUESTION 15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PROJECT</dc:title>
  <dc:creator>danish nawaz</dc:creator>
  <cp:lastModifiedBy>danish nawaz</cp:lastModifiedBy>
  <cp:revision>2</cp:revision>
  <dcterms:created xsi:type="dcterms:W3CDTF">2024-06-07T11:55:22Z</dcterms:created>
  <dcterms:modified xsi:type="dcterms:W3CDTF">2024-06-23T07:00:37Z</dcterms:modified>
</cp:coreProperties>
</file>