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84A6-563D-128E-C5B8-825C14A6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D0ED-B142-AD7B-C9B7-DC680299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CF80-F816-DFC0-0380-93D045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6A07-02CB-3C13-7C75-7C6D2B63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2680-CE61-67BC-47CE-52EE3D6B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092-3939-E87C-F142-0270609D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4FBB-DE2C-1F49-56D2-4A8EF1C6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555A-43D9-65B3-7A96-86F4B69A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627C-A60A-FA86-A32D-1B49F60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D0EF-920C-A7B9-7BFC-7909B5C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0E8D-AC8F-A9E2-FAE0-547B014C7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020F3-54FC-3841-3A14-5AA4B616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18B5-4666-1176-BA3A-D042CC3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A980-B31F-646D-08F1-541AEC47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3BD0-734F-F0E1-ECFD-90BBAA6D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275-1F9C-4D70-5658-658FE886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F970-B84E-41AB-B0F2-5C86B4AF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D9A7-7B82-62D3-C7DC-1BBF429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A9EB-88D0-2178-33A1-B9E5A434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8AFF-EECD-0C69-3BB7-D9680481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0DDB-EDAB-0FFC-1253-8C8909F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3CBF-781B-1279-7581-5563FD0C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60B-E88A-F58A-2C0B-1E9C3286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7DB-9652-7E74-0D22-8AEEDCE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5816-EE16-CF94-4104-068631DD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8C-DF56-58C4-699E-6EBA62B4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C23E-C033-FE51-EAA1-B111CEE4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F7D1-E7CE-605D-806E-1A96E16F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40D4-048C-C7BF-DE09-71181487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ED26-77A5-687A-1A08-7C1B3D7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9D52-1AC8-3130-1A11-DAD021A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DBA5-3F91-00C0-D2C5-BDBA0617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C024-BFD6-C039-6DB6-C3279133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55D7-BD5A-75D3-9196-8AFA7D73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F52BF-9B04-9530-8A38-89EA9D91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553D7-7E35-63E8-0B7A-18FD99EE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C866-CB4F-1D53-5174-24B4EED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95880-BC62-9B1C-7F17-1AF854E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E5394-5F77-EFCA-738D-3685B8C0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75B0-1DFD-97BC-170D-EB0851D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E772-957E-A9C1-7205-7E54B8D5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B6232-3EFF-3B70-0FBC-E98840D0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02BDB-67EF-9FC2-56AF-3AC9F830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DF8B5-207B-37F4-4831-7992B1FD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037FC-E688-7B40-C791-5F9762B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7FE9-6D1C-F999-4E8D-ACB3B29D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36BF-A8CA-74A9-4F04-167940E6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105-FB35-8F53-9D93-0EC744CF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825F-AE2E-E9D4-58F8-D132E4FF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5F54-0876-D1AC-16CB-4B622C0A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9F32-4E01-1682-9B9C-37F02079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AA60-408F-4956-492D-07AE948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56D-0B13-81FD-9338-6AE73E34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C86F0-3DEB-280A-A5BD-41013069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60E4-7F39-45A2-6F60-2573B4AF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EA106-2B78-21DA-3530-E36234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67AD-3E71-9237-F83F-146CC25F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C789-96FB-370F-ABFF-673BF7E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CD88-5CBD-2494-BD37-2016D723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5F97-3707-E22F-A9D0-B11F2A90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0B18-427F-835F-59B6-9B2BF30E5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D5CC-30A3-48EF-824F-9C02CBC81D3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453A-B9CB-73B3-5777-8DF243FE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BC7E-9A4C-0652-0F62-155FF86F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3BF-9FEA-4B6B-B5D5-B51D9F29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3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pod called web-pod image </a:t>
            </a:r>
            <a:r>
              <a:rPr lang="en-US" altLang="en-US" sz="2800" dirty="0" err="1"/>
              <a:t>busybox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Allow the pod to be able to set </a:t>
            </a:r>
            <a:r>
              <a:rPr lang="en-US" altLang="en-US" sz="2800" dirty="0" err="1"/>
              <a:t>system_time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container should sleep for 3200 seconds</a:t>
            </a:r>
          </a:p>
        </p:txBody>
      </p:sp>
    </p:spTree>
    <p:extLst>
      <p:ext uri="{BB962C8B-B14F-4D97-AF65-F5344CB8AC3E}">
        <p14:creationId xmlns:p14="http://schemas.microsoft.com/office/powerpoint/2010/main" val="379731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2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</a:t>
            </a:r>
            <a:r>
              <a:rPr lang="en-US" altLang="en-US" sz="2800" dirty="0" err="1"/>
              <a:t>persistant</a:t>
            </a:r>
            <a:r>
              <a:rPr lang="en-US" altLang="en-US" sz="2800" dirty="0"/>
              <a:t> volume with the given specs: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Volume name: </a:t>
            </a:r>
            <a:r>
              <a:rPr lang="en-US" altLang="en-US" sz="2800" dirty="0" err="1"/>
              <a:t>pv</a:t>
            </a:r>
            <a:r>
              <a:rPr lang="en-US" altLang="en-US" sz="2800" dirty="0"/>
              <a:t>-demo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Storage: 100Mi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Access modes: </a:t>
            </a:r>
            <a:r>
              <a:rPr lang="en-US" altLang="en-US" sz="2800" dirty="0" err="1"/>
              <a:t>ReadWriteMany</a:t>
            </a:r>
            <a:endParaRPr lang="en-US" altLang="en-US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Host path: /</a:t>
            </a:r>
            <a:r>
              <a:rPr lang="en-US" altLang="en-US" sz="2800" dirty="0" err="1"/>
              <a:t>pv</a:t>
            </a:r>
            <a:r>
              <a:rPr lang="en-US" altLang="en-US" sz="2800" dirty="0"/>
              <a:t>/host-data</a:t>
            </a:r>
          </a:p>
        </p:txBody>
      </p:sp>
    </p:spTree>
    <p:extLst>
      <p:ext uri="{BB962C8B-B14F-4D97-AF65-F5344CB8AC3E}">
        <p14:creationId xmlns:p14="http://schemas.microsoft.com/office/powerpoint/2010/main" val="118868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41122" y="1874728"/>
            <a:ext cx="810631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nginx pod called </a:t>
            </a:r>
            <a:r>
              <a:rPr lang="en-US" altLang="en-US" sz="2800" dirty="0" err="1"/>
              <a:t>dns</a:t>
            </a:r>
            <a:r>
              <a:rPr lang="en-US" altLang="en-US" sz="2800" dirty="0"/>
              <a:t>-resolver using image nginx expose it internally with a service called </a:t>
            </a:r>
            <a:r>
              <a:rPr lang="en-US" altLang="en-US" sz="2800" dirty="0" err="1"/>
              <a:t>dns</a:t>
            </a:r>
            <a:r>
              <a:rPr lang="en-US" altLang="en-US" sz="2800" dirty="0"/>
              <a:t>-resolver-service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check if pod and service name are resolvable from within the cluster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use the image: busybox:1.28 for </a:t>
            </a:r>
            <a:r>
              <a:rPr lang="en-US" altLang="en-US" sz="2800" dirty="0" err="1"/>
              <a:t>dns</a:t>
            </a:r>
            <a:r>
              <a:rPr lang="en-US" altLang="en-US" sz="2800" dirty="0"/>
              <a:t> lookup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save the result in /root/</a:t>
            </a:r>
            <a:r>
              <a:rPr lang="en-US" altLang="en-US" sz="2800" dirty="0" err="1"/>
              <a:t>nginx.svc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230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30848" y="1946020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</a:t>
            </a:r>
            <a:r>
              <a:rPr lang="en-US" altLang="en-US" sz="2800" dirty="0" err="1"/>
              <a:t>replicaset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name:appychip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image:nginx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Replicaset</a:t>
            </a:r>
            <a:r>
              <a:rPr lang="en-US" altLang="en-US" sz="2800" dirty="0"/>
              <a:t>: 4).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There is already a pod running in cluster.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that the total  count of pods running in the cluster not more than 4.</a:t>
            </a:r>
          </a:p>
        </p:txBody>
      </p:sp>
    </p:spTree>
    <p:extLst>
      <p:ext uri="{BB962C8B-B14F-4D97-AF65-F5344CB8AC3E}">
        <p14:creationId xmlns:p14="http://schemas.microsoft.com/office/powerpoint/2010/main" val="37576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13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71944" y="1839718"/>
            <a:ext cx="810631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network policy named “</a:t>
            </a:r>
            <a:r>
              <a:rPr lang="en-US" altLang="en-US" sz="2800" dirty="0" err="1"/>
              <a:t>appychip</a:t>
            </a:r>
            <a:r>
              <a:rPr lang="en-US" altLang="en-US" sz="2800" dirty="0"/>
              <a:t>” in default namespace. There should be two types ingress and egress.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 ingress should block traffic from IP range of your choice except some other IP range. Should also have namespace and pod selector.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Ports for ingress policy should be 6379.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For egress, it should allow traffic to an IP range of your choice on 5978 port.</a:t>
            </a:r>
          </a:p>
        </p:txBody>
      </p:sp>
    </p:spTree>
    <p:extLst>
      <p:ext uri="{BB962C8B-B14F-4D97-AF65-F5344CB8AC3E}">
        <p14:creationId xmlns:p14="http://schemas.microsoft.com/office/powerpoint/2010/main" val="244926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</a:t>
            </a:r>
            <a:r>
              <a:rPr lang="en-US" altLang="en-US" sz="3600" b="1" u="sng">
                <a:solidFill>
                  <a:schemeClr val="accent1"/>
                </a:solidFill>
              </a:rPr>
              <a:t># 1</a:t>
            </a:r>
            <a:r>
              <a:rPr lang="en-US" altLang="en-US" sz="3600" b="1" u="sng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71944" y="2116721"/>
            <a:ext cx="810631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You have access to multiple clusters from your main terminal through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 contexts. Write all those context names into /opt/course/1/contexts.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Next write a command to display the current context into /opt/course/1/context_default_kubectl.sh, the command should use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Finally write a second command doing the same thing into /opt/course/1/context_default_no_kubectl.sh, but without the use of </a:t>
            </a:r>
            <a:r>
              <a:rPr lang="en-US" altLang="en-US" sz="2400" dirty="0" err="1"/>
              <a:t>kubectl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6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1777685"/>
            <a:ext cx="853782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my-project, with image nginx and 1 replica .Next upgrade the deployment to version nginx:1.25 using rolling update.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that version upgrade is recorded in the resource annotation.</a:t>
            </a:r>
          </a:p>
        </p:txBody>
      </p:sp>
    </p:spTree>
    <p:extLst>
      <p:ext uri="{BB962C8B-B14F-4D97-AF65-F5344CB8AC3E}">
        <p14:creationId xmlns:p14="http://schemas.microsoft.com/office/powerpoint/2010/main" val="221367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249355"/>
            <a:ext cx="853782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new deployment called my-deployment. Scale the deployment to 3 replicas.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Make sure desired number of pod always running</a:t>
            </a:r>
          </a:p>
        </p:txBody>
      </p:sp>
    </p:spTree>
    <p:extLst>
      <p:ext uri="{BB962C8B-B14F-4D97-AF65-F5344CB8AC3E}">
        <p14:creationId xmlns:p14="http://schemas.microsoft.com/office/powerpoint/2010/main" val="340550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464799"/>
            <a:ext cx="853782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Deploy a web-nginx pod using the nginx 1.25 image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With the labels set to tier=web-app</a:t>
            </a:r>
          </a:p>
        </p:txBody>
      </p:sp>
    </p:spTree>
    <p:extLst>
      <p:ext uri="{BB962C8B-B14F-4D97-AF65-F5344CB8AC3E}">
        <p14:creationId xmlns:p14="http://schemas.microsoft.com/office/powerpoint/2010/main" val="17622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5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718" y="2033912"/>
            <a:ext cx="853782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static pod on node01 called static pod with image nginx and you have to make sure that it is recreated/restarted automatically in case of any failure happens</a:t>
            </a:r>
          </a:p>
        </p:txBody>
      </p:sp>
    </p:spTree>
    <p:extLst>
      <p:ext uri="{BB962C8B-B14F-4D97-AF65-F5344CB8AC3E}">
        <p14:creationId xmlns:p14="http://schemas.microsoft.com/office/powerpoint/2010/main" val="113972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6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2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pod called pod-multi with two containers, as given below: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Container 1 - name: container1, image: nginx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Container2 - name: container2, image: </a:t>
            </a:r>
            <a:r>
              <a:rPr lang="en-US" altLang="en-US" sz="2800" dirty="0" err="1"/>
              <a:t>busybox</a:t>
            </a:r>
            <a:r>
              <a:rPr lang="en-US" altLang="en-US" sz="2800" dirty="0"/>
              <a:t>, command: sleep 4800</a:t>
            </a:r>
          </a:p>
        </p:txBody>
      </p:sp>
    </p:spTree>
    <p:extLst>
      <p:ext uri="{BB962C8B-B14F-4D97-AF65-F5344CB8AC3E}">
        <p14:creationId xmlns:p14="http://schemas.microsoft.com/office/powerpoint/2010/main" val="9474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7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2116105"/>
            <a:ext cx="810631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Create a pod called test-pod in "custom" namespace belonging to the test environment (env=test) and backend tier (tier=backend).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image: nginx:1.17</a:t>
            </a:r>
          </a:p>
        </p:txBody>
      </p:sp>
    </p:spTree>
    <p:extLst>
      <p:ext uri="{BB962C8B-B14F-4D97-AF65-F5344CB8AC3E}">
        <p14:creationId xmlns:p14="http://schemas.microsoft.com/office/powerpoint/2010/main" val="212949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2546992"/>
            <a:ext cx="810631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Get the node node01 in JSON format and store it in a file at/node-</a:t>
            </a:r>
            <a:r>
              <a:rPr lang="en-US" altLang="en-US" sz="2800" dirty="0" err="1"/>
              <a:t>info.json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4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178CF33-752E-0E50-F24B-A2AF2687E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80198" y="991928"/>
            <a:ext cx="399664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u="sng" dirty="0">
                <a:solidFill>
                  <a:schemeClr val="accent1"/>
                </a:solidFill>
              </a:rPr>
              <a:t>Question # 9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9B999-1DF9-69DB-1E04-15A7A3C2F0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5364" y="1900661"/>
            <a:ext cx="810631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Use JSON PATH query to retrieve the </a:t>
            </a:r>
            <a:r>
              <a:rPr lang="en-US" altLang="en-US" sz="2800" dirty="0" err="1"/>
              <a:t>os</a:t>
            </a:r>
            <a:r>
              <a:rPr lang="en-US" altLang="en-US" sz="2800" dirty="0"/>
              <a:t> images of all the nodes and store it in a file "all-nodes-os-info.txt" at root location.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Note: The </a:t>
            </a:r>
            <a:r>
              <a:rPr lang="en-US" altLang="en-US" sz="2800" dirty="0" err="1"/>
              <a:t>osimage</a:t>
            </a:r>
            <a:r>
              <a:rPr lang="en-US" altLang="en-US" sz="2800" dirty="0"/>
              <a:t> are under the </a:t>
            </a:r>
            <a:r>
              <a:rPr lang="en-US" altLang="en-US" sz="2800" dirty="0" err="1"/>
              <a:t>nodelnfo</a:t>
            </a:r>
            <a:r>
              <a:rPr lang="en-US" altLang="en-US" sz="2800" dirty="0"/>
              <a:t> section under status of each node.</a:t>
            </a:r>
          </a:p>
        </p:txBody>
      </p:sp>
    </p:spTree>
    <p:extLst>
      <p:ext uri="{BB962C8B-B14F-4D97-AF65-F5344CB8AC3E}">
        <p14:creationId xmlns:p14="http://schemas.microsoft.com/office/powerpoint/2010/main" val="27492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592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samraiz bhatti</dc:creator>
  <cp:lastModifiedBy>samraiz bhatti</cp:lastModifiedBy>
  <cp:revision>39</cp:revision>
  <dcterms:created xsi:type="dcterms:W3CDTF">2024-05-06T10:53:15Z</dcterms:created>
  <dcterms:modified xsi:type="dcterms:W3CDTF">2024-05-15T11:30:48Z</dcterms:modified>
</cp:coreProperties>
</file>