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84A6-563D-128E-C5B8-825C14A64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AD0ED-B142-AD7B-C9B7-DC6802998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CF80-F816-DFC0-0380-93D045DB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56A07-02CB-3C13-7C75-7C6D2B63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32680-CE61-67BC-47CE-52EE3D6B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C092-3939-E87C-F142-0270609D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74FBB-DE2C-1F49-56D2-4A8EF1C6B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D555A-43D9-65B3-7A96-86F4B69A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C627C-A60A-FA86-A32D-1B49F601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AD0EF-920C-A7B9-7BFC-7909B5C0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70E8D-AC8F-A9E2-FAE0-547B014C7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020F3-54FC-3841-3A14-5AA4B6162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18B5-4666-1176-BA3A-D042CC39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5A980-B31F-646D-08F1-541AEC47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63BD0-734F-F0E1-ECFD-90BBAA6D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1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7275-1F9C-4D70-5658-658FE886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F970-B84E-41AB-B0F2-5C86B4AF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ED9A7-7B82-62D3-C7DC-1BBF429B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2A9EB-88D0-2178-33A1-B9E5A434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98AFF-EECD-0C69-3BB7-D9680481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5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0DDB-EDAB-0FFC-1253-8C8909F0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63CBF-781B-1279-7581-5563FD0CA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0560B-E88A-F58A-2C0B-1E9C3286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4B7DB-9652-7E74-0D22-8AEEDCED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C5816-EE16-CF94-4104-068631DD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4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458C-DF56-58C4-699E-6EBA62B4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6C23E-C033-FE51-EAA1-B111CEE4A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7F7D1-E7CE-605D-806E-1A96E16F6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E40D4-048C-C7BF-DE09-71181487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5ED26-77A5-687A-1A08-7C1B3D74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29D52-1AC8-3130-1A11-DAD021AE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4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DBA5-3F91-00C0-D2C5-BDBA0617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4C024-BFD6-C039-6DB6-C32791334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B55D7-BD5A-75D3-9196-8AFA7D73B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F52BF-9B04-9530-8A38-89EA9D91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553D7-7E35-63E8-0B7A-18FD99EE8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1C866-CB4F-1D53-5174-24B4EEDF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95880-BC62-9B1C-7F17-1AF854E7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E5394-5F77-EFCA-738D-3685B8C0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1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75B0-1DFD-97BC-170D-EB0851D1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8E772-957E-A9C1-7205-7E54B8D5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B6232-3EFF-3B70-0FBC-E98840D0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02BDB-67EF-9FC2-56AF-3AC9F830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0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DF8B5-207B-37F4-4831-7992B1FD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037FC-E688-7B40-C791-5F9762BD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F7FE9-6D1C-F999-4E8D-ACB3B29D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36BF-A8CA-74A9-4F04-167940E63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72105-FB35-8F53-9D93-0EC744CF4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3825F-AE2E-E9D4-58F8-D132E4FF1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C5F54-0876-D1AC-16CB-4B622C0A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39F32-4E01-1682-9B9C-37F02079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FAA60-408F-4956-492D-07AE9480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7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856D-0B13-81FD-9338-6AE73E347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C86F0-3DEB-280A-A5BD-410130698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960E4-7F39-45A2-6F60-2573B4AFB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EA106-2B78-21DA-3530-E362347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E67AD-3E71-9237-F83F-146CC25F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AC789-96FB-370F-ABFF-673BF7EC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7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ECD88-5CBD-2494-BD37-2016D7235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05F97-3707-E22F-A9D0-B11F2A90E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10B18-427F-835F-59B6-9B2BF30E5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BD5CC-30A3-48EF-824F-9C02CBC81D3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0453A-B9CB-73B3-5777-8DF243FED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FBC7E-9A4C-0652-0F62-155FF86F9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2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1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63718" y="2249353"/>
            <a:ext cx="8537826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Create a new pod called web-pod image </a:t>
            </a:r>
            <a:r>
              <a:rPr lang="en-US" altLang="en-US" sz="2800" dirty="0" err="1"/>
              <a:t>busybox</a:t>
            </a:r>
            <a:endParaRPr lang="en-US" altLang="en-US" sz="28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Allow the pod to be able to set </a:t>
            </a:r>
            <a:r>
              <a:rPr lang="en-US" altLang="en-US" sz="2800" dirty="0" err="1"/>
              <a:t>system_time</a:t>
            </a:r>
            <a:endParaRPr lang="en-US" altLang="en-US" sz="28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The container should sleep for 3200 seconds</a:t>
            </a:r>
          </a:p>
        </p:txBody>
      </p:sp>
    </p:spTree>
    <p:extLst>
      <p:ext uri="{BB962C8B-B14F-4D97-AF65-F5344CB8AC3E}">
        <p14:creationId xmlns:p14="http://schemas.microsoft.com/office/powerpoint/2010/main" val="379731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2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63718" y="1777685"/>
            <a:ext cx="853782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Create a new deployment called my-project, with image nginx and 1 replica .Next upgrade the deployment to version nginx:1.25 using rolling update.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Make sure that version upgrade is recorded in the resource annotation.</a:t>
            </a:r>
          </a:p>
        </p:txBody>
      </p:sp>
    </p:spTree>
    <p:extLst>
      <p:ext uri="{BB962C8B-B14F-4D97-AF65-F5344CB8AC3E}">
        <p14:creationId xmlns:p14="http://schemas.microsoft.com/office/powerpoint/2010/main" val="221367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3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63718" y="2249355"/>
            <a:ext cx="8537826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Create a new deployment called my-deployment. Scale the deployment to 3 replicas.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Make sure desired number of pod always running</a:t>
            </a:r>
          </a:p>
        </p:txBody>
      </p:sp>
    </p:spTree>
    <p:extLst>
      <p:ext uri="{BB962C8B-B14F-4D97-AF65-F5344CB8AC3E}">
        <p14:creationId xmlns:p14="http://schemas.microsoft.com/office/powerpoint/2010/main" val="340550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96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samraiz bhatti</dc:creator>
  <cp:lastModifiedBy>samraiz bhatti</cp:lastModifiedBy>
  <cp:revision>13</cp:revision>
  <dcterms:created xsi:type="dcterms:W3CDTF">2024-05-06T10:53:15Z</dcterms:created>
  <dcterms:modified xsi:type="dcterms:W3CDTF">2024-05-07T13:55:00Z</dcterms:modified>
</cp:coreProperties>
</file>