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63" r:id="rId12"/>
    <p:sldId id="265" r:id="rId13"/>
    <p:sldId id="266" r:id="rId14"/>
    <p:sldId id="267" r:id="rId15"/>
    <p:sldId id="264" r:id="rId16"/>
    <p:sldId id="268" r:id="rId17"/>
    <p:sldId id="274" r:id="rId18"/>
    <p:sldId id="275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F305FC-9412-4C15-8D64-B326422E44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1C648-3489-4D96-9275-05053EA6CAA6}" type="datetimeFigureOut">
              <a:rPr lang="en-US" smtClean="0"/>
              <a:t>6/8/2021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75-105-115.compute-1.amazonaws.com:1880/ui/#!/0?socketid=b_R0039IifX5eboYAAAA" TargetMode="External"/><Relationship Id="rId2" Type="http://schemas.openxmlformats.org/officeDocument/2006/relationships/hyperlink" Target="http://ec2-54-175-105-115.compute-1.amazonaws.com:1880/#flow/2bb02379.99a8b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Smart Lamp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Nama Kelompok:</a:t>
            </a:r>
          </a:p>
          <a:p>
            <a:r>
              <a:rPr lang="id-ID" dirty="0"/>
              <a:t>Dhuta Pamungkas I</a:t>
            </a:r>
          </a:p>
          <a:p>
            <a:r>
              <a:rPr lang="id-ID" dirty="0"/>
              <a:t>Hafid Ali Rahman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850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F79F-95CA-4813-BCD1-4E8FC87E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146250"/>
          </a:xfrm>
        </p:spPr>
        <p:txBody>
          <a:bodyPr/>
          <a:lstStyle/>
          <a:p>
            <a:r>
              <a:rPr lang="en-US" dirty="0"/>
              <a:t>Masukkan </a:t>
            </a:r>
            <a:r>
              <a:rPr lang="en-US" dirty="0" err="1"/>
              <a:t>alamat</a:t>
            </a:r>
            <a:r>
              <a:rPr lang="en-US" dirty="0"/>
              <a:t> web </a:t>
            </a:r>
            <a:r>
              <a:rPr lang="en-US" dirty="0" err="1"/>
              <a:t>ip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aws</a:t>
            </a:r>
            <a:r>
              <a:rPr lang="en-US" dirty="0"/>
              <a:t> dan di putty, dan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webnya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05A0-74A9-486B-92EA-7307F7B9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3979912"/>
          </a:xfrm>
        </p:spPr>
        <p:txBody>
          <a:bodyPr/>
          <a:lstStyle/>
          <a:p>
            <a:endParaRPr lang="en-ID" dirty="0"/>
          </a:p>
          <a:p>
            <a:r>
              <a:rPr lang="en-ID" dirty="0">
                <a:hlinkClick r:id="rId2"/>
              </a:rPr>
              <a:t>http://ec2-54-175-105-115.compute-1.amazonaws.com:1880/#flow/2bb02379.99a8bc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3"/>
              </a:rPr>
              <a:t>http://ec2-54-175-105-115.compute-1.amazonaws.com:1880/ui/#!/0?socketid=b_R0039IifX5eboYAAAA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24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757-1532-464E-913F-F811EFC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node red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F903B-4D94-4661-B7A7-BF789DE3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67" y="1600200"/>
            <a:ext cx="7117265" cy="4800600"/>
          </a:xfrm>
        </p:spPr>
      </p:pic>
    </p:spTree>
    <p:extLst>
      <p:ext uri="{BB962C8B-B14F-4D97-AF65-F5344CB8AC3E}">
        <p14:creationId xmlns:p14="http://schemas.microsoft.com/office/powerpoint/2010/main" val="103352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A829-3C14-4CDC-8294-6A3CDBC9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switch mode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FFC89-8AC1-4429-BD8F-F3E43066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067" y="1600200"/>
            <a:ext cx="3974266" cy="4800600"/>
          </a:xfrm>
        </p:spPr>
      </p:pic>
    </p:spTree>
    <p:extLst>
      <p:ext uri="{BB962C8B-B14F-4D97-AF65-F5344CB8AC3E}">
        <p14:creationId xmlns:p14="http://schemas.microsoft.com/office/powerpoint/2010/main" val="236655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1AC-F51A-4C16-B1D7-0A8B3A84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mqtt</a:t>
            </a:r>
            <a:r>
              <a:rPr lang="en-US" dirty="0"/>
              <a:t> out mode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3E475-24F0-4138-8446-CDABE7B3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66" y="1600200"/>
            <a:ext cx="4036868" cy="4800600"/>
          </a:xfrm>
        </p:spPr>
      </p:pic>
    </p:spTree>
    <p:extLst>
      <p:ext uri="{BB962C8B-B14F-4D97-AF65-F5344CB8AC3E}">
        <p14:creationId xmlns:p14="http://schemas.microsoft.com/office/powerpoint/2010/main" val="199700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AB72-9E7B-4C05-9F02-212CCDCF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text mode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9CDA0-6657-4EED-A71E-833F00492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65" y="1600200"/>
            <a:ext cx="4086270" cy="4800600"/>
          </a:xfrm>
        </p:spPr>
      </p:pic>
    </p:spTree>
    <p:extLst>
      <p:ext uri="{BB962C8B-B14F-4D97-AF65-F5344CB8AC3E}">
        <p14:creationId xmlns:p14="http://schemas.microsoft.com/office/powerpoint/2010/main" val="389297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557C-7A7E-4C2E-90AA-8CE9C6D8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	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04E3A-2D44-4CF4-A77C-65F784B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68236"/>
            <a:ext cx="7620000" cy="1864527"/>
          </a:xfrm>
        </p:spPr>
      </p:pic>
    </p:spTree>
    <p:extLst>
      <p:ext uri="{BB962C8B-B14F-4D97-AF65-F5344CB8AC3E}">
        <p14:creationId xmlns:p14="http://schemas.microsoft.com/office/powerpoint/2010/main" val="207230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7F7-0F20-41F4-92AD-AD6A2C79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saklar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subscribe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CD68D-6390-4A22-9087-09F61AD0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03" y="1600200"/>
            <a:ext cx="5943194" cy="4800600"/>
          </a:xfrm>
        </p:spPr>
      </p:pic>
    </p:spTree>
    <p:extLst>
      <p:ext uri="{BB962C8B-B14F-4D97-AF65-F5344CB8AC3E}">
        <p14:creationId xmlns:p14="http://schemas.microsoft.com/office/powerpoint/2010/main" val="197173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C1F-D6A7-4C0D-B6B4-DA17F433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saklar</a:t>
            </a:r>
            <a:r>
              <a:rPr lang="en-US" dirty="0"/>
              <a:t> nyala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subscribe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16F7F-3C27-4E26-8297-BC9061B7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88" y="1600200"/>
            <a:ext cx="5752223" cy="4800600"/>
          </a:xfrm>
        </p:spPr>
      </p:pic>
    </p:spTree>
    <p:extLst>
      <p:ext uri="{BB962C8B-B14F-4D97-AF65-F5344CB8AC3E}">
        <p14:creationId xmlns:p14="http://schemas.microsoft.com/office/powerpoint/2010/main" val="416828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1CE6-A496-432D-AC3C-3CA22F85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Dimmer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perbaikan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99BA-E724-46A6-A6BF-66D6D55C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kodingan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031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id-ID" dirty="0"/>
              <a:t>Sekian dan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2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 </a:t>
            </a:r>
            <a:r>
              <a:rPr lang="en-US" sz="2400" dirty="0" err="1"/>
              <a:t>terkadang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orang yang </a:t>
            </a:r>
            <a:r>
              <a:rPr lang="en-US" sz="2400" dirty="0" err="1"/>
              <a:t>membiarkan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di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dan </a:t>
            </a:r>
            <a:r>
              <a:rPr lang="en-US" sz="2400" dirty="0" err="1"/>
              <a:t>terang</a:t>
            </a:r>
            <a:r>
              <a:rPr lang="en-US" sz="2400" dirty="0"/>
              <a:t> </a:t>
            </a:r>
            <a:r>
              <a:rPr lang="en-US" sz="2400" dirty="0" err="1"/>
              <a:t>meski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id-ID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penerangan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kelalaian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6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file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kendali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seluler</a:t>
            </a:r>
            <a:r>
              <a:rPr lang="en-US" sz="2400" dirty="0"/>
              <a:t> dan </a:t>
            </a:r>
            <a:r>
              <a:rPr lang="en-US" sz="2400" dirty="0" err="1"/>
              <a:t>Nodered</a:t>
            </a:r>
            <a:r>
              <a:rPr lang="en-US" sz="2400" dirty="0"/>
              <a:t>,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menghemat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listrik</a:t>
            </a:r>
            <a:r>
              <a:rPr lang="en-US" sz="2400" dirty="0"/>
              <a:t> dan </a:t>
            </a:r>
            <a:r>
              <a:rPr lang="en-US" sz="2400" dirty="0" err="1"/>
              <a:t>membuatnya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endParaRPr lang="id-ID" sz="2400" dirty="0"/>
          </a:p>
          <a:p>
            <a:pPr marL="0" indent="0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Bluetooth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klien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diproses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Nodered</a:t>
            </a:r>
            <a:r>
              <a:rPr lang="en-US" sz="2400" dirty="0"/>
              <a:t> yang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Website Node red</a:t>
            </a:r>
          </a:p>
          <a:p>
            <a:pPr marL="0" indent="0">
              <a:buNone/>
            </a:pPr>
            <a:r>
              <a:rPr lang="en-US" sz="2400" dirty="0" err="1"/>
              <a:t>NodeMCU</a:t>
            </a:r>
            <a:r>
              <a:rPr lang="en-US" sz="2400" dirty="0"/>
              <a:t> ESP8266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mikrokontroler</a:t>
            </a:r>
            <a:r>
              <a:rPr lang="en-US" sz="2400" dirty="0"/>
              <a:t>, dan </a:t>
            </a:r>
            <a:r>
              <a:rPr lang="en-US" sz="2400" dirty="0" err="1"/>
              <a:t>keluarannya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relay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agar </a:t>
            </a:r>
            <a:r>
              <a:rPr lang="en-US" sz="2400" dirty="0" err="1"/>
              <a:t>berada</a:t>
            </a:r>
            <a:r>
              <a:rPr lang="en-US" sz="2400" dirty="0"/>
              <a:t> pada </a:t>
            </a:r>
            <a:r>
              <a:rPr lang="en-US" sz="2400" dirty="0" err="1"/>
              <a:t>posisi</a:t>
            </a:r>
            <a:r>
              <a:rPr lang="en-US" sz="2400" dirty="0"/>
              <a:t> on / off dan dimmer light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pencahayaannya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Node red,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dioperasikan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website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6611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Modul yang 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NodeMCU</a:t>
            </a:r>
            <a:endParaRPr lang="id-ID" i="1" dirty="0"/>
          </a:p>
          <a:p>
            <a:r>
              <a:rPr lang="id-ID" i="1" dirty="0"/>
              <a:t>Modul Relay</a:t>
            </a:r>
          </a:p>
          <a:p>
            <a:r>
              <a:rPr lang="en-US" i="1" dirty="0"/>
              <a:t>Dimmer light</a:t>
            </a:r>
          </a:p>
          <a:p>
            <a:r>
              <a:rPr lang="en-US" i="1" dirty="0"/>
              <a:t>Node Red</a:t>
            </a:r>
            <a:endParaRPr lang="id-ID" i="1" dirty="0"/>
          </a:p>
          <a:p>
            <a:r>
              <a:rPr lang="id-ID" i="1" dirty="0"/>
              <a:t>Lampu</a:t>
            </a:r>
          </a:p>
          <a:p>
            <a:r>
              <a:rPr lang="id-ID" i="1" dirty="0"/>
              <a:t>Kabel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12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Sketsa</a:t>
            </a:r>
            <a:r>
              <a:rPr lang="en-US" dirty="0"/>
              <a:t> </a:t>
            </a:r>
          </a:p>
        </p:txBody>
      </p:sp>
      <p:pic>
        <p:nvPicPr>
          <p:cNvPr id="1026" name="Picture 2" descr="D:\Polinema\Smt 6\Digital Enterpreunship(DE)\Pertemuan 12\Sket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30910"/>
            <a:ext cx="7056784" cy="41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olinema\Smt 6\Internet Of Think(IOT)\Pertemuan 15\kisspng-long-range-wi-fi-wireless-repeater-signal-wifi-signal-5b225281ba0f68.01685151152897600176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8781">
            <a:off x="1039522" y="2351292"/>
            <a:ext cx="833165" cy="6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olinema\Smt 6\Internet Of Think(IOT)\Pertemuan 15\kisspng-modem-router-wireless-clip-art-wireless-cliparts-5a759181a85839.34519193151765440168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1217447" cy="117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Polinema\Smt 6\Internet Of Think(IOT)\Pertemuan 15\kisspng-long-range-wi-fi-wireless-repeater-signal-wifi-signal-5b225281ba0f68.01685151152897600176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2216">
            <a:off x="1659942" y="1667453"/>
            <a:ext cx="833165" cy="6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Polinema\Smt 6\Internet Of Think(IOT)\Pertemuan 15\kisspng-long-range-wi-fi-wireless-repeater-signal-wifi-signal-5b225281ba0f68.01685151152897600176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9968" y="1071725"/>
            <a:ext cx="833165" cy="6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57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987D-3C92-40C4-8AEF-81AB58E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putty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aws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43276-50B7-4B17-90D9-3BFFC166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8" y="1909470"/>
            <a:ext cx="4248743" cy="4182059"/>
          </a:xfrm>
        </p:spPr>
      </p:pic>
    </p:spTree>
    <p:extLst>
      <p:ext uri="{BB962C8B-B14F-4D97-AF65-F5344CB8AC3E}">
        <p14:creationId xmlns:p14="http://schemas.microsoft.com/office/powerpoint/2010/main" val="19670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A8B6-D2B8-4BD9-A7AC-BF3350EB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Masukkan </a:t>
            </a:r>
            <a:r>
              <a:rPr lang="en-US" dirty="0" err="1"/>
              <a:t>iotkey.private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967A-EB52-4C92-B554-5A6718E6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puttygen</a:t>
            </a: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9F2B-542D-4D14-85C4-1D56D1CE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90162"/>
            <a:ext cx="431542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71A-7328-4817-83A2-1ECBB49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ubuntu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BDC24-A53A-446A-8283-25F3B0EA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62" y="1600200"/>
            <a:ext cx="4380875" cy="4800600"/>
          </a:xfrm>
        </p:spPr>
      </p:pic>
    </p:spTree>
    <p:extLst>
      <p:ext uri="{BB962C8B-B14F-4D97-AF65-F5344CB8AC3E}">
        <p14:creationId xmlns:p14="http://schemas.microsoft.com/office/powerpoint/2010/main" val="410255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0ED9-4E81-430B-AD9F-269DE65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node red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007B8-8692-4D9F-A487-39AA0D3FC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24" y="1260687"/>
            <a:ext cx="4592752" cy="4800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47DF6-5CB9-4A14-9340-757D579EB935}"/>
              </a:ext>
            </a:extLst>
          </p:cNvPr>
          <p:cNvSpPr txBox="1"/>
          <p:nvPr/>
        </p:nvSpPr>
        <p:spPr>
          <a:xfrm>
            <a:off x="611560" y="61244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Ketika node red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website </a:t>
            </a:r>
            <a:r>
              <a:rPr lang="en-US" dirty="0" err="1"/>
              <a:t>desain</a:t>
            </a:r>
            <a:r>
              <a:rPr lang="en-US" dirty="0"/>
              <a:t> dan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juga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244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</TotalTime>
  <Words>303</Words>
  <Application>Microsoft Office PowerPoint</Application>
  <PresentationFormat>On-screen Show (4:3)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Adjacency</vt:lpstr>
      <vt:lpstr>Smart Lamp</vt:lpstr>
      <vt:lpstr>Latar Belakang</vt:lpstr>
      <vt:lpstr>Pendahuluan</vt:lpstr>
      <vt:lpstr>Modul yang dibutuhkan</vt:lpstr>
      <vt:lpstr>Sketsa </vt:lpstr>
      <vt:lpstr>Konfigurasi putty dengan ip aws</vt:lpstr>
      <vt:lpstr>Masukkan iotkey.private</vt:lpstr>
      <vt:lpstr>Jalankan ubuntu</vt:lpstr>
      <vt:lpstr>Kemudian jalankan node red</vt:lpstr>
      <vt:lpstr>Masukkan alamat web ip yang sudah berjalan di aws dan di putty, dan ui tampilan webnya</vt:lpstr>
      <vt:lpstr>Desain node red</vt:lpstr>
      <vt:lpstr>Edit switch mode</vt:lpstr>
      <vt:lpstr>Edit mqtt out mode</vt:lpstr>
      <vt:lpstr>Edit text mode</vt:lpstr>
      <vt:lpstr>Tampilan ui </vt:lpstr>
      <vt:lpstr>Ketika saklar mati akan keluar pesan di dalam subscribe</vt:lpstr>
      <vt:lpstr>Ketika saklar nyala akan keluar pesan di dalam subscribe</vt:lpstr>
      <vt:lpstr>Dimmer masih perbaikan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Lamp</dc:title>
  <dc:creator>ASUS</dc:creator>
  <cp:lastModifiedBy>User</cp:lastModifiedBy>
  <cp:revision>12</cp:revision>
  <dcterms:created xsi:type="dcterms:W3CDTF">2021-06-02T00:52:44Z</dcterms:created>
  <dcterms:modified xsi:type="dcterms:W3CDTF">2021-06-08T15:45:46Z</dcterms:modified>
</cp:coreProperties>
</file>