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60" r:id="rId6"/>
    <p:sldId id="261" r:id="rId7"/>
    <p:sldId id="263" r:id="rId8"/>
    <p:sldId id="264" r:id="rId9"/>
    <p:sldId id="275" r:id="rId10"/>
    <p:sldId id="265" r:id="rId11"/>
    <p:sldId id="270" r:id="rId12"/>
    <p:sldId id="271" r:id="rId13"/>
    <p:sldId id="273" r:id="rId14"/>
    <p:sldId id="272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7544-7247-AA25-3236-FAB02DF22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CA628-ADD5-B91B-5034-3DAB9993E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89C7-C2F8-B010-3C74-2F289973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38AF-5AD6-77FF-09DC-4A6093D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3350-5750-2D79-0E3F-3C116DEB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543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B940-917F-6A0B-8BB9-EC5E5962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B5FD8-9F24-6C3E-676C-17DEF20E6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1E45-7A4C-21B9-2A80-F8A36B31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C86D7-3D52-BAD2-0B70-0C10F497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612B0-9844-72AA-3CD0-C51D7293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910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E64C8A-2DE5-FE11-E161-3D3F76D2A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9F362-4784-3ED0-7AAF-AAAF2E01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6850-9627-89C0-500E-78813190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AE569-0592-C5B1-9541-876B97C9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C3DE-8C1D-C96D-8DCD-57402AA8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535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E6F3-CC0D-A17B-257D-7B705488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E75AF-7E8D-68AF-6060-CCB413B4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B5D46-D266-D236-FA0F-072EB12D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8604-3411-063A-4BD2-9349604A0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AC20-844C-1CA9-C53C-448E6211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642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4AD3-B98F-1C48-A47D-1DBE86B6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2C778-E6A4-F974-43CF-B0CA62517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DD2E-10C4-25F3-0BEB-1F2B4D8D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DC3C-9BA3-04D3-B1F5-8434819F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B578-7298-F2CA-F1AD-C10AC5BE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52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C879-A6F9-61C6-E92C-1CBE6653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FB50-DAB2-7471-07CA-8F0F4E6FD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C94EA-803E-9C67-9668-86D599E3A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8A40B-B1A3-51F5-92B6-5390026CC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83D9E-B424-CD36-9F7D-3669F2CF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C98A1-9D4A-DD1A-7B23-9ADFEFEC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233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FCB6-F97E-D709-A611-B2213271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A89F4-3738-FC7F-2ABE-ED328D564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AEDFD-AAB9-CCFE-695C-55A00F5AF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31B7D-C87E-FD8B-6FEA-02CE7BD4D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836AF-3F6E-DE67-73D2-7DCD10C04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732E98-9ABC-1B52-1145-7FF08341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96487-5808-826D-19CE-8A74A8DC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0FB49-7453-C069-C435-1676CB0F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918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429B-DCEF-D99E-CE7F-1FF6FAD41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DC1A5-FC3D-AAD3-BA87-8E50731E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F13A7-B3C2-1DCF-927D-757CA71A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26679-42DF-C96F-7FFC-C5F11EC3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575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F128A-E18B-76E6-C323-0CBA5980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0979D-092E-05E6-C4DE-3AA05ED4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2BA6-4CAF-18BD-9E55-E6E09349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574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AE4A-464D-F979-290B-321122D6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12C8-7C29-703D-789A-6289AF8F1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199AF-14C9-8895-6E9A-4ED8E338E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9BCE-BDAD-8621-DF9D-0D8652A4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B7B6B-2401-AD62-2A57-522DD3A8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AC23E-28CC-E39C-6D0D-65A919C8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275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4D26-BE7A-BAAA-6826-7875DC905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9EC2B-DD59-77E7-0321-307918FA3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D80BD-6AAC-6510-51E8-CD9A0B1CF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8B20E-1EFF-F5C5-E8A0-C1C77790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7085A-C653-9B10-C350-F702F8EE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A6FAA-4791-67E0-3043-6F5BA99F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767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4CEF3-E13C-3924-18C4-F7766743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6DCF3-62AF-90C5-5DB7-04F25121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60A7-2228-7266-6675-00520596F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93E8A-783E-4ABA-82D5-462AFE388833}" type="datetimeFigureOut">
              <a:rPr lang="en-ID" smtClean="0"/>
              <a:t>10/09/2023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968C-655D-E2C0-B26F-8EEB44C26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A6CED-0CAC-6C73-F175-F931CB7D3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EE6F-5D78-4595-BA13-5F3C79D5608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3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A0B8B0-6F40-95EE-8E49-721826313714}"/>
              </a:ext>
            </a:extLst>
          </p:cNvPr>
          <p:cNvGrpSpPr/>
          <p:nvPr/>
        </p:nvGrpSpPr>
        <p:grpSpPr>
          <a:xfrm>
            <a:off x="3907447" y="1148477"/>
            <a:ext cx="4902445" cy="1520762"/>
            <a:chOff x="4012955" y="2262181"/>
            <a:chExt cx="4902445" cy="15207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442FD4-396B-5B80-D25B-FC0D54FA15FB}"/>
                </a:ext>
              </a:extLst>
            </p:cNvPr>
            <p:cNvSpPr txBox="1"/>
            <p:nvPr/>
          </p:nvSpPr>
          <p:spPr>
            <a:xfrm>
              <a:off x="4012955" y="2262181"/>
              <a:ext cx="3135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Bahnschrift" panose="020B0502040204020203" pitchFamily="34" charset="0"/>
                  <a:cs typeface="Times New Roman" panose="02020603050405020304" pitchFamily="18" charset="0"/>
                </a:rPr>
                <a:t>ALGORITMA &amp;</a:t>
              </a:r>
              <a:endParaRPr lang="en-ID" sz="4000" b="1" dirty="0"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BDA54E-C22D-85F5-04CD-8DF0C1ED4F27}"/>
                </a:ext>
              </a:extLst>
            </p:cNvPr>
            <p:cNvSpPr txBox="1"/>
            <p:nvPr/>
          </p:nvSpPr>
          <p:spPr>
            <a:xfrm>
              <a:off x="4429121" y="3075057"/>
              <a:ext cx="44862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Bahnschrift" panose="020B0502040204020203" pitchFamily="34" charset="0"/>
                  <a:cs typeface="Times New Roman" panose="02020603050405020304" pitchFamily="18" charset="0"/>
                </a:rPr>
                <a:t>STRUKTUR DATA</a:t>
              </a:r>
              <a:endParaRPr lang="en-ID" sz="40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E56C11-594A-8816-F273-F3A24E01474F}"/>
              </a:ext>
            </a:extLst>
          </p:cNvPr>
          <p:cNvSpPr txBox="1"/>
          <p:nvPr/>
        </p:nvSpPr>
        <p:spPr>
          <a:xfrm>
            <a:off x="3907447" y="4122047"/>
            <a:ext cx="4052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hnschrift" panose="020B0502040204020203" pitchFamily="34" charset="0"/>
              </a:rPr>
              <a:t>NAMA :	 L HAFIDL ALKHAIR</a:t>
            </a:r>
          </a:p>
          <a:p>
            <a:r>
              <a:rPr lang="en-US" sz="2000" b="1" dirty="0">
                <a:latin typeface="Bahnschrift" panose="020B0502040204020203" pitchFamily="34" charset="0"/>
              </a:rPr>
              <a:t>KELAS : TRKJ-1C</a:t>
            </a:r>
          </a:p>
          <a:p>
            <a:r>
              <a:rPr lang="en-US" sz="2000" b="1" dirty="0">
                <a:latin typeface="Bahnschrift" panose="020B0502040204020203" pitchFamily="34" charset="0"/>
              </a:rPr>
              <a:t>NIM : 2023903430060</a:t>
            </a:r>
            <a:endParaRPr lang="en-ID" sz="2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3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2646E-69DA-C393-A8DE-F524ECFC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10" y="2516547"/>
            <a:ext cx="4540365" cy="1814427"/>
          </a:xfrm>
          <a:prstGeom prst="round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6F627-C252-D0F1-8655-E39DE3A09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80" y="5014900"/>
            <a:ext cx="820615" cy="406225"/>
          </a:xfrm>
          <a:prstGeom prst="round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96C30-C768-0D0D-0C1C-FA0C52389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62" y="4831783"/>
            <a:ext cx="1100062" cy="628607"/>
          </a:xfrm>
          <a:prstGeom prst="round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81EC1-EB05-8508-640B-A4363B98F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91" y="3039039"/>
            <a:ext cx="2155763" cy="427923"/>
          </a:xfrm>
          <a:prstGeom prst="roundRec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7DD26-EC3A-829C-7BB6-DD6823235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91" y="1372458"/>
            <a:ext cx="1557886" cy="381916"/>
          </a:xfrm>
          <a:prstGeom prst="round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CB17E3-0F4B-5ECF-C93A-42FCF7582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94" y="910103"/>
            <a:ext cx="1110615" cy="719405"/>
          </a:xfrm>
          <a:prstGeom prst="round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034BE3-813B-8D1A-329B-43E0C828E28B}"/>
              </a:ext>
            </a:extLst>
          </p:cNvPr>
          <p:cNvSpPr txBox="1"/>
          <p:nvPr/>
        </p:nvSpPr>
        <p:spPr>
          <a:xfrm>
            <a:off x="951548" y="1455426"/>
            <a:ext cx="88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Array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7A810-7386-8A47-BA4C-E454AFE44243}"/>
              </a:ext>
            </a:extLst>
          </p:cNvPr>
          <p:cNvSpPr txBox="1"/>
          <p:nvPr/>
        </p:nvSpPr>
        <p:spPr>
          <a:xfrm>
            <a:off x="1126475" y="2223431"/>
            <a:ext cx="247871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Bahnschrift" panose="020B0502040204020203" pitchFamily="34" charset="0"/>
              </a:rPr>
              <a:t>Tipe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b="1" dirty="0">
                <a:latin typeface="Bahnschrift" panose="020B0502040204020203" pitchFamily="34" charset="0"/>
              </a:rPr>
              <a:t>Array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mempunyai</a:t>
            </a:r>
            <a:r>
              <a:rPr lang="en-US" sz="2000" dirty="0">
                <a:latin typeface="Bahnschrift" panose="020B0502040204020203" pitchFamily="34" charset="0"/>
              </a:rPr>
              <a:t> Kumpulan </a:t>
            </a:r>
            <a:r>
              <a:rPr lang="en-US" sz="2000" dirty="0" err="1">
                <a:latin typeface="Bahnschrift" panose="020B0502040204020203" pitchFamily="34" charset="0"/>
              </a:rPr>
              <a:t>elemen</a:t>
            </a:r>
            <a:r>
              <a:rPr lang="en-US" sz="2000" dirty="0">
                <a:latin typeface="Bahnschrift" panose="020B0502040204020203" pitchFamily="34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</a:rPr>
              <a:t>jaraknya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saling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berdekatan</a:t>
            </a:r>
            <a:endParaRPr lang="en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393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2646E-69DA-C393-A8DE-F524ECFC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44" y="5174050"/>
            <a:ext cx="1372449" cy="548460"/>
          </a:xfrm>
          <a:prstGeom prst="round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6F627-C252-D0F1-8655-E39DE3A09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178" y="4929934"/>
            <a:ext cx="1692757" cy="837958"/>
          </a:xfrm>
          <a:prstGeom prst="round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96C30-C768-0D0D-0C1C-FA0C52389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27" y="2819016"/>
            <a:ext cx="1278132" cy="730361"/>
          </a:xfrm>
          <a:prstGeom prst="round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81EC1-EB05-8508-640B-A4363B98F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150" y="1182149"/>
            <a:ext cx="1931144" cy="383336"/>
          </a:xfrm>
          <a:prstGeom prst="roundRec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7DD26-EC3A-829C-7BB6-DD6823235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36" y="1229275"/>
            <a:ext cx="1563679" cy="383336"/>
          </a:xfrm>
          <a:prstGeom prst="round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CB17E3-0F4B-5ECF-C93A-42FCF7582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571" y="2044924"/>
            <a:ext cx="3667291" cy="2375503"/>
          </a:xfrm>
          <a:prstGeom prst="round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034BE3-813B-8D1A-329B-43E0C828E28B}"/>
              </a:ext>
            </a:extLst>
          </p:cNvPr>
          <p:cNvSpPr txBox="1"/>
          <p:nvPr/>
        </p:nvSpPr>
        <p:spPr>
          <a:xfrm>
            <a:off x="951548" y="1455426"/>
            <a:ext cx="88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Stack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7A810-7386-8A47-BA4C-E454AFE44243}"/>
              </a:ext>
            </a:extLst>
          </p:cNvPr>
          <p:cNvSpPr txBox="1"/>
          <p:nvPr/>
        </p:nvSpPr>
        <p:spPr>
          <a:xfrm>
            <a:off x="1126475" y="2223431"/>
            <a:ext cx="2478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1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Stack</a:t>
            </a:r>
            <a:r>
              <a:rPr lang="id-ID" sz="1800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adalah tipe struktur data yang linier dan mengikuti urutan tertentu.</a:t>
            </a:r>
            <a:endParaRPr lang="en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814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2646E-69DA-C393-A8DE-F524ECFC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021" y="4770313"/>
            <a:ext cx="1408330" cy="562799"/>
          </a:xfrm>
          <a:prstGeom prst="round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6F627-C252-D0F1-8655-E39DE3A09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458" y="2709219"/>
            <a:ext cx="1774143" cy="878246"/>
          </a:xfrm>
          <a:prstGeom prst="round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96C30-C768-0D0D-0C1C-FA0C52389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522" y="665886"/>
            <a:ext cx="1536930" cy="878246"/>
          </a:xfrm>
          <a:prstGeom prst="round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81EC1-EB05-8508-640B-A4363B98F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076" y="1025571"/>
            <a:ext cx="2165495" cy="429855"/>
          </a:xfrm>
          <a:prstGeom prst="roundRec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7DD26-EC3A-829C-7BB6-DD6823235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24" y="2440137"/>
            <a:ext cx="5777735" cy="1416411"/>
          </a:xfrm>
          <a:prstGeom prst="round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CB17E3-0F4B-5ECF-C93A-42FCF7582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709" y="4480682"/>
            <a:ext cx="1408330" cy="912251"/>
          </a:xfrm>
          <a:prstGeom prst="round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034BE3-813B-8D1A-329B-43E0C828E28B}"/>
              </a:ext>
            </a:extLst>
          </p:cNvPr>
          <p:cNvSpPr txBox="1"/>
          <p:nvPr/>
        </p:nvSpPr>
        <p:spPr>
          <a:xfrm>
            <a:off x="951548" y="1455426"/>
            <a:ext cx="88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Queue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7A810-7386-8A47-BA4C-E454AFE44243}"/>
              </a:ext>
            </a:extLst>
          </p:cNvPr>
          <p:cNvSpPr txBox="1"/>
          <p:nvPr/>
        </p:nvSpPr>
        <p:spPr>
          <a:xfrm>
            <a:off x="1126475" y="2223431"/>
            <a:ext cx="24787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1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Queue</a:t>
            </a:r>
            <a:r>
              <a:rPr lang="id-ID" sz="1800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adalah tipe struktur data linear yang mengikuti urutan tertentu, yaitu FIFO (First In First Out).</a:t>
            </a:r>
            <a:endParaRPr lang="en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42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2646E-69DA-C393-A8DE-F524ECFC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93" y="3024912"/>
            <a:ext cx="1546311" cy="617939"/>
          </a:xfrm>
          <a:prstGeom prst="round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6F627-C252-D0F1-8655-E39DE3A09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17" y="1098492"/>
            <a:ext cx="1573671" cy="779007"/>
          </a:xfrm>
          <a:prstGeom prst="round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96C30-C768-0D0D-0C1C-FA0C52389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754" y="1194285"/>
            <a:ext cx="1103327" cy="630473"/>
          </a:xfrm>
          <a:prstGeom prst="round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81EC1-EB05-8508-640B-A4363B98F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72" y="2632841"/>
            <a:ext cx="5375565" cy="1067060"/>
          </a:xfrm>
          <a:prstGeom prst="roundRec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7DD26-EC3A-829C-7BB6-DD6823235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430" y="5079462"/>
            <a:ext cx="1803413" cy="442107"/>
          </a:xfrm>
          <a:prstGeom prst="round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CB17E3-0F4B-5ECF-C93A-42FCF7582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94" y="4813712"/>
            <a:ext cx="1110884" cy="719580"/>
          </a:xfrm>
          <a:prstGeom prst="round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034BE3-813B-8D1A-329B-43E0C828E28B}"/>
              </a:ext>
            </a:extLst>
          </p:cNvPr>
          <p:cNvSpPr txBox="1"/>
          <p:nvPr/>
        </p:nvSpPr>
        <p:spPr>
          <a:xfrm>
            <a:off x="951548" y="1455426"/>
            <a:ext cx="1475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Linked List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7A810-7386-8A47-BA4C-E454AFE44243}"/>
              </a:ext>
            </a:extLst>
          </p:cNvPr>
          <p:cNvSpPr txBox="1"/>
          <p:nvPr/>
        </p:nvSpPr>
        <p:spPr>
          <a:xfrm>
            <a:off x="1126475" y="2223431"/>
            <a:ext cx="24787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1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Linked</a:t>
            </a:r>
            <a:r>
              <a:rPr lang="id-ID" sz="1800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list adalah struktur data yang terdiri dari urutan data linier yang dihubungkan satu sama lain</a:t>
            </a:r>
            <a:endParaRPr lang="en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34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2646E-69DA-C393-A8DE-F524ECFC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82" y="620365"/>
            <a:ext cx="1944385" cy="777017"/>
          </a:xfrm>
          <a:prstGeom prst="round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6F627-C252-D0F1-8655-E39DE3A09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71" y="579630"/>
            <a:ext cx="1734225" cy="858486"/>
          </a:xfrm>
          <a:prstGeom prst="round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96C30-C768-0D0D-0C1C-FA0C52389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52" y="1936570"/>
            <a:ext cx="5104374" cy="2916784"/>
          </a:xfrm>
          <a:prstGeom prst="round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81EC1-EB05-8508-640B-A4363B98F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99" y="5333571"/>
            <a:ext cx="2423030" cy="480976"/>
          </a:xfrm>
          <a:prstGeom prst="roundRec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7DD26-EC3A-829C-7BB6-DD6823235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782" y="5231498"/>
            <a:ext cx="2378340" cy="583050"/>
          </a:xfrm>
          <a:prstGeom prst="round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CB17E3-0F4B-5ECF-C93A-42FCF7582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576" y="2752339"/>
            <a:ext cx="1506126" cy="975599"/>
          </a:xfrm>
          <a:prstGeom prst="round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034BE3-813B-8D1A-329B-43E0C828E28B}"/>
              </a:ext>
            </a:extLst>
          </p:cNvPr>
          <p:cNvSpPr txBox="1"/>
          <p:nvPr/>
        </p:nvSpPr>
        <p:spPr>
          <a:xfrm>
            <a:off x="951548" y="1455426"/>
            <a:ext cx="88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Tree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7A810-7386-8A47-BA4C-E454AFE44243}"/>
              </a:ext>
            </a:extLst>
          </p:cNvPr>
          <p:cNvSpPr txBox="1"/>
          <p:nvPr/>
        </p:nvSpPr>
        <p:spPr>
          <a:xfrm>
            <a:off x="1126475" y="2223431"/>
            <a:ext cx="2478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1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Tree</a:t>
            </a:r>
            <a:r>
              <a:rPr lang="id-ID" sz="1800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adalah tipe struktur data yang memiliki bentuk seperti pohon</a:t>
            </a:r>
            <a:endParaRPr lang="en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294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C2646E-69DA-C393-A8DE-F524ECFC5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040" y="596891"/>
            <a:ext cx="1617996" cy="646585"/>
          </a:xfrm>
          <a:prstGeom prst="round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86F627-C252-D0F1-8655-E39DE3A09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23" y="1933778"/>
            <a:ext cx="4405878" cy="2181022"/>
          </a:xfrm>
          <a:prstGeom prst="round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896C30-C768-0D0D-0C1C-FA0C52389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79081"/>
            <a:ext cx="1387435" cy="792820"/>
          </a:xfrm>
          <a:prstGeom prst="round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881EC1-EB05-8508-640B-A4363B98F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673" y="4821304"/>
            <a:ext cx="2451099" cy="486548"/>
          </a:xfrm>
          <a:prstGeom prst="roundRect">
            <a:avLst>
              <a:gd name="adj" fmla="val 50000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7DD26-EC3A-829C-7BB6-DD6823235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832" y="2751277"/>
            <a:ext cx="1984693" cy="486547"/>
          </a:xfrm>
          <a:prstGeom prst="round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CB17E3-0F4B-5ECF-C93A-42FCF7582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444" y="532318"/>
            <a:ext cx="1097883" cy="711158"/>
          </a:xfrm>
          <a:prstGeom prst="round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034BE3-813B-8D1A-329B-43E0C828E28B}"/>
              </a:ext>
            </a:extLst>
          </p:cNvPr>
          <p:cNvSpPr txBox="1"/>
          <p:nvPr/>
        </p:nvSpPr>
        <p:spPr>
          <a:xfrm>
            <a:off x="951548" y="1455426"/>
            <a:ext cx="888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Graph</a:t>
            </a:r>
            <a:endParaRPr lang="en-ID" b="1" dirty="0">
              <a:latin typeface="Bahnschrift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7A810-7386-8A47-BA4C-E454AFE44243}"/>
              </a:ext>
            </a:extLst>
          </p:cNvPr>
          <p:cNvSpPr txBox="1"/>
          <p:nvPr/>
        </p:nvSpPr>
        <p:spPr>
          <a:xfrm>
            <a:off x="1126475" y="2223431"/>
            <a:ext cx="2478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1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Graph</a:t>
            </a:r>
            <a:r>
              <a:rPr lang="id-ID" sz="1800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adalah tipe yang berisi beberapa node yang saling terhubung</a:t>
            </a:r>
            <a:endParaRPr lang="en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04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7AD9D-B728-93E9-41FB-D962C655A4DB}"/>
              </a:ext>
            </a:extLst>
          </p:cNvPr>
          <p:cNvSpPr txBox="1"/>
          <p:nvPr/>
        </p:nvSpPr>
        <p:spPr>
          <a:xfrm>
            <a:off x="3059721" y="2634733"/>
            <a:ext cx="62484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000" b="1" dirty="0">
              <a:latin typeface="Bahnschrift" panose="020B0502040204020203" pitchFamily="34" charset="0"/>
            </a:endParaRPr>
          </a:p>
          <a:p>
            <a:pPr algn="ctr"/>
            <a:r>
              <a:rPr lang="en-US" sz="4000" b="1" dirty="0" err="1">
                <a:latin typeface="Bahnschrift" panose="020B0502040204020203" pitchFamily="34" charset="0"/>
              </a:rPr>
              <a:t>Terima</a:t>
            </a:r>
            <a:r>
              <a:rPr lang="en-US" sz="4000" b="1" dirty="0">
                <a:latin typeface="Bahnschrift" panose="020B0502040204020203" pitchFamily="34" charset="0"/>
              </a:rPr>
              <a:t> </a:t>
            </a:r>
            <a:r>
              <a:rPr lang="en-US" sz="4000" b="1" dirty="0" err="1">
                <a:latin typeface="Bahnschrift" panose="020B0502040204020203" pitchFamily="34" charset="0"/>
              </a:rPr>
              <a:t>kasih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339048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8A0B8B0-6F40-95EE-8E49-721826313714}"/>
              </a:ext>
            </a:extLst>
          </p:cNvPr>
          <p:cNvGrpSpPr/>
          <p:nvPr/>
        </p:nvGrpSpPr>
        <p:grpSpPr>
          <a:xfrm>
            <a:off x="3907447" y="1148477"/>
            <a:ext cx="4902445" cy="1520762"/>
            <a:chOff x="4012955" y="2262181"/>
            <a:chExt cx="4902445" cy="15207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2442FD4-396B-5B80-D25B-FC0D54FA15FB}"/>
                </a:ext>
              </a:extLst>
            </p:cNvPr>
            <p:cNvSpPr txBox="1"/>
            <p:nvPr/>
          </p:nvSpPr>
          <p:spPr>
            <a:xfrm>
              <a:off x="4012955" y="2262181"/>
              <a:ext cx="31357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Bahnschrift" panose="020B0502040204020203" pitchFamily="34" charset="0"/>
                  <a:cs typeface="Times New Roman" panose="02020603050405020304" pitchFamily="18" charset="0"/>
                </a:rPr>
                <a:t>ALGORITMA &amp;</a:t>
              </a:r>
              <a:endParaRPr lang="en-ID" sz="4000" b="1" dirty="0">
                <a:latin typeface="Bahnschrif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BDA54E-C22D-85F5-04CD-8DF0C1ED4F27}"/>
                </a:ext>
              </a:extLst>
            </p:cNvPr>
            <p:cNvSpPr txBox="1"/>
            <p:nvPr/>
          </p:nvSpPr>
          <p:spPr>
            <a:xfrm>
              <a:off x="4429121" y="3075057"/>
              <a:ext cx="44862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Bahnschrift" panose="020B0502040204020203" pitchFamily="34" charset="0"/>
                  <a:cs typeface="Times New Roman" panose="02020603050405020304" pitchFamily="18" charset="0"/>
                </a:rPr>
                <a:t>STRUKTUR DATA</a:t>
              </a:r>
              <a:endParaRPr lang="en-ID" sz="4000" b="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E56C11-594A-8816-F273-F3A24E01474F}"/>
              </a:ext>
            </a:extLst>
          </p:cNvPr>
          <p:cNvSpPr txBox="1"/>
          <p:nvPr/>
        </p:nvSpPr>
        <p:spPr>
          <a:xfrm>
            <a:off x="3907447" y="4122047"/>
            <a:ext cx="4052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ahnschrift" panose="020B0502040204020203" pitchFamily="34" charset="0"/>
              </a:rPr>
              <a:t>NAMA :	 L HAFIDL ALKHAIR</a:t>
            </a:r>
          </a:p>
          <a:p>
            <a:r>
              <a:rPr lang="en-US" sz="2000" b="1" dirty="0">
                <a:latin typeface="Bahnschrift" panose="020B0502040204020203" pitchFamily="34" charset="0"/>
              </a:rPr>
              <a:t>KELAS : TRKJ-1C</a:t>
            </a:r>
          </a:p>
          <a:p>
            <a:r>
              <a:rPr lang="en-US" sz="2000" b="1" dirty="0">
                <a:latin typeface="Bahnschrift" panose="020B0502040204020203" pitchFamily="34" charset="0"/>
              </a:rPr>
              <a:t>NIM : 2023903430060</a:t>
            </a:r>
            <a:endParaRPr lang="en-ID" sz="2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77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DA37E5-5CBC-8E3F-C9A1-BB2496B006EE}"/>
              </a:ext>
            </a:extLst>
          </p:cNvPr>
          <p:cNvSpPr txBox="1"/>
          <p:nvPr/>
        </p:nvSpPr>
        <p:spPr>
          <a:xfrm>
            <a:off x="3399691" y="2390019"/>
            <a:ext cx="5392617" cy="16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Algoritma</a:t>
            </a:r>
            <a:r>
              <a:rPr lang="id-ID" sz="240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adalah panduan atau resep yang mengatur bagaimana suatu tugas atau proses harus dilakukan.</a:t>
            </a:r>
            <a:endParaRPr lang="en-ID" sz="2400" dirty="0">
              <a:solidFill>
                <a:schemeClr val="bg1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 err="1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2D2BF-CCA9-3988-94E6-22829DE53DA0}"/>
              </a:ext>
            </a:extLst>
          </p:cNvPr>
          <p:cNvSpPr txBox="1"/>
          <p:nvPr/>
        </p:nvSpPr>
        <p:spPr>
          <a:xfrm>
            <a:off x="1324706" y="1122963"/>
            <a:ext cx="3001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000" b="1" dirty="0">
                <a:solidFill>
                  <a:schemeClr val="bg1"/>
                </a:solidFill>
                <a:latin typeface="Bahnschrift" panose="020B0502040204020203" pitchFamily="34" charset="0"/>
              </a:rPr>
              <a:t>A</a:t>
            </a:r>
            <a:r>
              <a:rPr lang="en-US" sz="4000" b="1" dirty="0">
                <a:solidFill>
                  <a:schemeClr val="bg1"/>
                </a:solidFill>
                <a:latin typeface="Bahnschrift" panose="020B0502040204020203" pitchFamily="34" charset="0"/>
              </a:rPr>
              <a:t>LGORITMA</a:t>
            </a:r>
            <a:endParaRPr lang="en-ID" sz="4000" b="1" dirty="0"/>
          </a:p>
        </p:txBody>
      </p:sp>
    </p:spTree>
    <p:extLst>
      <p:ext uri="{BB962C8B-B14F-4D97-AF65-F5344CB8AC3E}">
        <p14:creationId xmlns:p14="http://schemas.microsoft.com/office/powerpoint/2010/main" val="127496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60F2F4-487E-C47B-5F01-2390E3C669CF}"/>
              </a:ext>
            </a:extLst>
          </p:cNvPr>
          <p:cNvSpPr txBox="1"/>
          <p:nvPr/>
        </p:nvSpPr>
        <p:spPr>
          <a:xfrm>
            <a:off x="890954" y="923164"/>
            <a:ext cx="4196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STRUKTUR DATA</a:t>
            </a:r>
            <a:endParaRPr lang="en-ID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DCC3A-0508-5B8E-97F2-7277354458F2}"/>
              </a:ext>
            </a:extLst>
          </p:cNvPr>
          <p:cNvSpPr txBox="1"/>
          <p:nvPr/>
        </p:nvSpPr>
        <p:spPr>
          <a:xfrm>
            <a:off x="4325816" y="2576117"/>
            <a:ext cx="61780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Struktur data</a:t>
            </a:r>
            <a:r>
              <a:rPr lang="id-ID" sz="2400" kern="0" dirty="0"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adalah cara data disimpan, diorganisasi, dan diakses dalam komputer atau sistem komputasi</a:t>
            </a:r>
            <a:endParaRPr lang="id-ID" sz="2400" b="1" dirty="0">
              <a:latin typeface="Bahnschrift" panose="020B0502040204020203" pitchFamily="34" charset="0"/>
            </a:endParaRPr>
          </a:p>
        </p:txBody>
      </p:sp>
      <p:grpSp>
        <p:nvGrpSpPr>
          <p:cNvPr id="7" name="Google Shape;13328;p77">
            <a:extLst>
              <a:ext uri="{FF2B5EF4-FFF2-40B4-BE49-F238E27FC236}">
                <a16:creationId xmlns:a16="http://schemas.microsoft.com/office/drawing/2014/main" id="{E265F30E-6652-BCAB-BE8A-4C834D6ED7CA}"/>
              </a:ext>
            </a:extLst>
          </p:cNvPr>
          <p:cNvGrpSpPr/>
          <p:nvPr/>
        </p:nvGrpSpPr>
        <p:grpSpPr>
          <a:xfrm>
            <a:off x="0" y="4549676"/>
            <a:ext cx="3804664" cy="2308324"/>
            <a:chOff x="3862800" y="3038525"/>
            <a:chExt cx="1329006" cy="510698"/>
          </a:xfrm>
        </p:grpSpPr>
        <p:sp>
          <p:nvSpPr>
            <p:cNvPr id="8" name="Google Shape;13329;p77">
              <a:extLst>
                <a:ext uri="{FF2B5EF4-FFF2-40B4-BE49-F238E27FC236}">
                  <a16:creationId xmlns:a16="http://schemas.microsoft.com/office/drawing/2014/main" id="{16583AA2-1382-E936-1045-F975FEF2B685}"/>
                </a:ext>
              </a:extLst>
            </p:cNvPr>
            <p:cNvSpPr/>
            <p:nvPr/>
          </p:nvSpPr>
          <p:spPr>
            <a:xfrm>
              <a:off x="4185913" y="3040337"/>
              <a:ext cx="71107" cy="143789"/>
            </a:xfrm>
            <a:custGeom>
              <a:avLst/>
              <a:gdLst/>
              <a:ahLst/>
              <a:cxnLst/>
              <a:rect l="l" t="t" r="r" b="b"/>
              <a:pathLst>
                <a:path w="14722" h="29770" extrusionOk="0">
                  <a:moveTo>
                    <a:pt x="0" y="1"/>
                  </a:moveTo>
                  <a:cubicBezTo>
                    <a:pt x="0" y="11614"/>
                    <a:pt x="5398" y="22573"/>
                    <a:pt x="14721" y="29770"/>
                  </a:cubicBezTo>
                  <a:cubicBezTo>
                    <a:pt x="5562" y="22573"/>
                    <a:pt x="164" y="11614"/>
                    <a:pt x="164" y="1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30;p77">
              <a:extLst>
                <a:ext uri="{FF2B5EF4-FFF2-40B4-BE49-F238E27FC236}">
                  <a16:creationId xmlns:a16="http://schemas.microsoft.com/office/drawing/2014/main" id="{E8E847BA-938F-BB72-2DB4-D4E126E314E0}"/>
                </a:ext>
              </a:extLst>
            </p:cNvPr>
            <p:cNvSpPr/>
            <p:nvPr/>
          </p:nvSpPr>
          <p:spPr>
            <a:xfrm>
              <a:off x="3967075" y="3045080"/>
              <a:ext cx="403706" cy="397383"/>
            </a:xfrm>
            <a:custGeom>
              <a:avLst/>
              <a:gdLst/>
              <a:ahLst/>
              <a:cxnLst/>
              <a:rect l="l" t="t" r="r" b="b"/>
              <a:pathLst>
                <a:path w="83583" h="82274" extrusionOk="0">
                  <a:moveTo>
                    <a:pt x="83583" y="82273"/>
                  </a:moveTo>
                  <a:cubicBezTo>
                    <a:pt x="37948" y="82273"/>
                    <a:pt x="655" y="45635"/>
                    <a:pt x="0" y="0"/>
                  </a:cubicBezTo>
                  <a:cubicBezTo>
                    <a:pt x="655" y="45635"/>
                    <a:pt x="37948" y="82273"/>
                    <a:pt x="83583" y="82273"/>
                  </a:cubicBezTo>
                  <a:close/>
                </a:path>
              </a:pathLst>
            </a:custGeom>
            <a:solidFill>
              <a:srgbClr val="445D7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3331;p77">
              <a:extLst>
                <a:ext uri="{FF2B5EF4-FFF2-40B4-BE49-F238E27FC236}">
                  <a16:creationId xmlns:a16="http://schemas.microsoft.com/office/drawing/2014/main" id="{603CC8ED-7706-524E-ADEC-35921EA415CA}"/>
                </a:ext>
              </a:extLst>
            </p:cNvPr>
            <p:cNvGrpSpPr/>
            <p:nvPr/>
          </p:nvGrpSpPr>
          <p:grpSpPr>
            <a:xfrm>
              <a:off x="3967075" y="3040337"/>
              <a:ext cx="1019927" cy="402126"/>
              <a:chOff x="3967075" y="3040337"/>
              <a:chExt cx="1019927" cy="402126"/>
            </a:xfrm>
          </p:grpSpPr>
          <p:sp>
            <p:nvSpPr>
              <p:cNvPr id="20" name="Google Shape;13332;p77">
                <a:extLst>
                  <a:ext uri="{FF2B5EF4-FFF2-40B4-BE49-F238E27FC236}">
                    <a16:creationId xmlns:a16="http://schemas.microsoft.com/office/drawing/2014/main" id="{DAE60E99-BA73-9FA4-105C-D331D2766190}"/>
                  </a:ext>
                </a:extLst>
              </p:cNvPr>
              <p:cNvSpPr/>
              <p:nvPr/>
            </p:nvSpPr>
            <p:spPr>
              <a:xfrm>
                <a:off x="4369197" y="3335999"/>
                <a:ext cx="617805" cy="105869"/>
              </a:xfrm>
              <a:custGeom>
                <a:avLst/>
                <a:gdLst/>
                <a:ahLst/>
                <a:cxnLst/>
                <a:rect l="l" t="t" r="r" b="b"/>
                <a:pathLst>
                  <a:path w="127910" h="21919" fill="none" extrusionOk="0">
                    <a:moveTo>
                      <a:pt x="1" y="21918"/>
                    </a:moveTo>
                    <a:lnTo>
                      <a:pt x="127909" y="21918"/>
                    </a:lnTo>
                    <a:lnTo>
                      <a:pt x="127909" y="1"/>
                    </a:lnTo>
                    <a:lnTo>
                      <a:pt x="164" y="164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333;p77">
                <a:extLst>
                  <a:ext uri="{FF2B5EF4-FFF2-40B4-BE49-F238E27FC236}">
                    <a16:creationId xmlns:a16="http://schemas.microsoft.com/office/drawing/2014/main" id="{3309DDF2-8298-91E6-401F-684513A85A0A}"/>
                  </a:ext>
                </a:extLst>
              </p:cNvPr>
              <p:cNvSpPr/>
              <p:nvPr/>
            </p:nvSpPr>
            <p:spPr>
              <a:xfrm>
                <a:off x="3967075" y="3040337"/>
                <a:ext cx="403706" cy="402126"/>
              </a:xfrm>
              <a:custGeom>
                <a:avLst/>
                <a:gdLst/>
                <a:ahLst/>
                <a:cxnLst/>
                <a:rect l="l" t="t" r="r" b="b"/>
                <a:pathLst>
                  <a:path w="83583" h="83256" fill="none" extrusionOk="0">
                    <a:moveTo>
                      <a:pt x="83419" y="61501"/>
                    </a:moveTo>
                    <a:cubicBezTo>
                      <a:pt x="49397" y="61501"/>
                      <a:pt x="21755" y="34022"/>
                      <a:pt x="21755" y="1"/>
                    </a:cubicBezTo>
                    <a:lnTo>
                      <a:pt x="0" y="1"/>
                    </a:lnTo>
                    <a:lnTo>
                      <a:pt x="0" y="982"/>
                    </a:lnTo>
                    <a:cubicBezTo>
                      <a:pt x="818" y="46617"/>
                      <a:pt x="37948" y="83255"/>
                      <a:pt x="83583" y="83255"/>
                    </a:cubicBez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3334;p77">
              <a:extLst>
                <a:ext uri="{FF2B5EF4-FFF2-40B4-BE49-F238E27FC236}">
                  <a16:creationId xmlns:a16="http://schemas.microsoft.com/office/drawing/2014/main" id="{D7AD5445-AE0B-C6D0-7857-4B23FB2F5F36}"/>
                </a:ext>
              </a:extLst>
            </p:cNvPr>
            <p:cNvGrpSpPr/>
            <p:nvPr/>
          </p:nvGrpSpPr>
          <p:grpSpPr>
            <a:xfrm>
              <a:off x="4186700" y="3040337"/>
              <a:ext cx="390475" cy="183289"/>
              <a:chOff x="4186700" y="3040337"/>
              <a:chExt cx="390475" cy="183289"/>
            </a:xfrm>
          </p:grpSpPr>
          <p:sp>
            <p:nvSpPr>
              <p:cNvPr id="18" name="Google Shape;13335;p77">
                <a:extLst>
                  <a:ext uri="{FF2B5EF4-FFF2-40B4-BE49-F238E27FC236}">
                    <a16:creationId xmlns:a16="http://schemas.microsoft.com/office/drawing/2014/main" id="{FAFFC0BF-3C34-5BE8-F1CC-25103FD607D4}"/>
                  </a:ext>
                </a:extLst>
              </p:cNvPr>
              <p:cNvSpPr/>
              <p:nvPr/>
            </p:nvSpPr>
            <p:spPr>
              <a:xfrm>
                <a:off x="4370181" y="3120129"/>
                <a:ext cx="206994" cy="103497"/>
              </a:xfrm>
              <a:custGeom>
                <a:avLst/>
                <a:gdLst/>
                <a:ahLst/>
                <a:cxnLst/>
                <a:rect l="l" t="t" r="r" b="b"/>
                <a:pathLst>
                  <a:path w="42856" h="21428" fill="none" extrusionOk="0">
                    <a:moveTo>
                      <a:pt x="1" y="21428"/>
                    </a:moveTo>
                    <a:lnTo>
                      <a:pt x="42855" y="21428"/>
                    </a:lnTo>
                    <a:lnTo>
                      <a:pt x="42855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336;p77">
                <a:extLst>
                  <a:ext uri="{FF2B5EF4-FFF2-40B4-BE49-F238E27FC236}">
                    <a16:creationId xmlns:a16="http://schemas.microsoft.com/office/drawing/2014/main" id="{53EC3DAA-3639-683D-FCE4-95448EBF7EA3}"/>
                  </a:ext>
                </a:extLst>
              </p:cNvPr>
              <p:cNvSpPr/>
              <p:nvPr/>
            </p:nvSpPr>
            <p:spPr>
              <a:xfrm>
                <a:off x="4186700" y="3040337"/>
                <a:ext cx="184081" cy="183289"/>
              </a:xfrm>
              <a:custGeom>
                <a:avLst/>
                <a:gdLst/>
                <a:ahLst/>
                <a:cxnLst/>
                <a:rect l="l" t="t" r="r" b="b"/>
                <a:pathLst>
                  <a:path w="38112" h="37948" fill="none" extrusionOk="0">
                    <a:moveTo>
                      <a:pt x="38112" y="16521"/>
                    </a:moveTo>
                    <a:cubicBezTo>
                      <a:pt x="28789" y="16521"/>
                      <a:pt x="21264" y="9160"/>
                      <a:pt x="21264" y="1"/>
                    </a:cubicBezTo>
                    <a:lnTo>
                      <a:pt x="1" y="1"/>
                    </a:lnTo>
                    <a:cubicBezTo>
                      <a:pt x="1" y="11614"/>
                      <a:pt x="5399" y="22573"/>
                      <a:pt x="14558" y="29770"/>
                    </a:cubicBezTo>
                    <a:cubicBezTo>
                      <a:pt x="21264" y="35004"/>
                      <a:pt x="29606" y="37948"/>
                      <a:pt x="38112" y="37948"/>
                    </a:cubicBezTo>
                    <a:lnTo>
                      <a:pt x="38112" y="37948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3337;p77">
              <a:extLst>
                <a:ext uri="{FF2B5EF4-FFF2-40B4-BE49-F238E27FC236}">
                  <a16:creationId xmlns:a16="http://schemas.microsoft.com/office/drawing/2014/main" id="{7628CE12-16CC-A468-953E-8887190EFA66}"/>
                </a:ext>
              </a:extLst>
            </p:cNvPr>
            <p:cNvGrpSpPr/>
            <p:nvPr/>
          </p:nvGrpSpPr>
          <p:grpSpPr>
            <a:xfrm>
              <a:off x="4073727" y="3040337"/>
              <a:ext cx="697794" cy="296263"/>
              <a:chOff x="4073727" y="3040337"/>
              <a:chExt cx="697794" cy="296263"/>
            </a:xfrm>
          </p:grpSpPr>
          <p:sp>
            <p:nvSpPr>
              <p:cNvPr id="16" name="Google Shape;13338;p77">
                <a:extLst>
                  <a:ext uri="{FF2B5EF4-FFF2-40B4-BE49-F238E27FC236}">
                    <a16:creationId xmlns:a16="http://schemas.microsoft.com/office/drawing/2014/main" id="{721B967C-6CF1-76D1-62D9-0DBBEBA1EC71}"/>
                  </a:ext>
                </a:extLst>
              </p:cNvPr>
              <p:cNvSpPr/>
              <p:nvPr/>
            </p:nvSpPr>
            <p:spPr>
              <a:xfrm>
                <a:off x="4370181" y="3223621"/>
                <a:ext cx="401339" cy="112979"/>
              </a:xfrm>
              <a:custGeom>
                <a:avLst/>
                <a:gdLst/>
                <a:ahLst/>
                <a:cxnLst/>
                <a:rect l="l" t="t" r="r" b="b"/>
                <a:pathLst>
                  <a:path w="83093" h="23391" fill="none" extrusionOk="0">
                    <a:moveTo>
                      <a:pt x="1" y="23391"/>
                    </a:moveTo>
                    <a:lnTo>
                      <a:pt x="83092" y="23391"/>
                    </a:lnTo>
                    <a:lnTo>
                      <a:pt x="83092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339;p77">
                <a:extLst>
                  <a:ext uri="{FF2B5EF4-FFF2-40B4-BE49-F238E27FC236}">
                    <a16:creationId xmlns:a16="http://schemas.microsoft.com/office/drawing/2014/main" id="{395C28E7-659D-FADA-1283-2FF1601A62BA}"/>
                  </a:ext>
                </a:extLst>
              </p:cNvPr>
              <p:cNvSpPr/>
              <p:nvPr/>
            </p:nvSpPr>
            <p:spPr>
              <a:xfrm>
                <a:off x="4073727" y="3040337"/>
                <a:ext cx="297055" cy="296263"/>
              </a:xfrm>
              <a:custGeom>
                <a:avLst/>
                <a:gdLst/>
                <a:ahLst/>
                <a:cxnLst/>
                <a:rect l="l" t="t" r="r" b="b"/>
                <a:pathLst>
                  <a:path w="61502" h="61338" fill="none" extrusionOk="0">
                    <a:moveTo>
                      <a:pt x="61502" y="37948"/>
                    </a:moveTo>
                    <a:lnTo>
                      <a:pt x="61502" y="37948"/>
                    </a:lnTo>
                    <a:cubicBezTo>
                      <a:pt x="52833" y="37948"/>
                      <a:pt x="44654" y="35004"/>
                      <a:pt x="37948" y="29770"/>
                    </a:cubicBezTo>
                    <a:cubicBezTo>
                      <a:pt x="28789" y="22573"/>
                      <a:pt x="23391" y="11614"/>
                      <a:pt x="23227" y="1"/>
                    </a:cubicBezTo>
                    <a:lnTo>
                      <a:pt x="1" y="1"/>
                    </a:lnTo>
                    <a:cubicBezTo>
                      <a:pt x="1" y="33859"/>
                      <a:pt x="27480" y="61338"/>
                      <a:pt x="61502" y="61338"/>
                    </a:cubicBez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3340;p77">
              <a:extLst>
                <a:ext uri="{FF2B5EF4-FFF2-40B4-BE49-F238E27FC236}">
                  <a16:creationId xmlns:a16="http://schemas.microsoft.com/office/drawing/2014/main" id="{BC9B7BCA-6073-743B-33C7-F9491A1A1DF3}"/>
                </a:ext>
              </a:extLst>
            </p:cNvPr>
            <p:cNvGrpSpPr/>
            <p:nvPr/>
          </p:nvGrpSpPr>
          <p:grpSpPr>
            <a:xfrm>
              <a:off x="3862800" y="3038525"/>
              <a:ext cx="1329006" cy="510698"/>
              <a:chOff x="3862800" y="3038525"/>
              <a:chExt cx="1329006" cy="510698"/>
            </a:xfrm>
          </p:grpSpPr>
          <p:sp>
            <p:nvSpPr>
              <p:cNvPr id="14" name="Google Shape;13341;p77">
                <a:extLst>
                  <a:ext uri="{FF2B5EF4-FFF2-40B4-BE49-F238E27FC236}">
                    <a16:creationId xmlns:a16="http://schemas.microsoft.com/office/drawing/2014/main" id="{62616590-E9FF-F545-E714-2AB885648C28}"/>
                  </a:ext>
                </a:extLst>
              </p:cNvPr>
              <p:cNvSpPr/>
              <p:nvPr/>
            </p:nvSpPr>
            <p:spPr>
              <a:xfrm>
                <a:off x="4370175" y="3441875"/>
                <a:ext cx="821631" cy="107348"/>
              </a:xfrm>
              <a:custGeom>
                <a:avLst/>
                <a:gdLst/>
                <a:ahLst/>
                <a:cxnLst/>
                <a:rect l="l" t="t" r="r" b="b"/>
                <a:pathLst>
                  <a:path w="170110" h="21919" fill="none" extrusionOk="0">
                    <a:moveTo>
                      <a:pt x="1" y="21918"/>
                    </a:moveTo>
                    <a:lnTo>
                      <a:pt x="170110" y="21918"/>
                    </a:lnTo>
                    <a:lnTo>
                      <a:pt x="170110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342;p77">
                <a:extLst>
                  <a:ext uri="{FF2B5EF4-FFF2-40B4-BE49-F238E27FC236}">
                    <a16:creationId xmlns:a16="http://schemas.microsoft.com/office/drawing/2014/main" id="{F81D1AA6-16A9-262C-8779-D16D16EABEEF}"/>
                  </a:ext>
                </a:extLst>
              </p:cNvPr>
              <p:cNvSpPr/>
              <p:nvPr/>
            </p:nvSpPr>
            <p:spPr>
              <a:xfrm>
                <a:off x="3862800" y="3038525"/>
                <a:ext cx="507990" cy="510620"/>
              </a:xfrm>
              <a:custGeom>
                <a:avLst/>
                <a:gdLst/>
                <a:ahLst/>
                <a:cxnLst/>
                <a:rect l="l" t="t" r="r" b="b"/>
                <a:pathLst>
                  <a:path w="105174" h="105500" fill="none" extrusionOk="0">
                    <a:moveTo>
                      <a:pt x="105174" y="83418"/>
                    </a:moveTo>
                    <a:cubicBezTo>
                      <a:pt x="59539" y="83418"/>
                      <a:pt x="22246" y="46780"/>
                      <a:pt x="21591" y="1145"/>
                    </a:cubicBezTo>
                    <a:lnTo>
                      <a:pt x="21591" y="0"/>
                    </a:lnTo>
                    <a:lnTo>
                      <a:pt x="1" y="0"/>
                    </a:lnTo>
                    <a:cubicBezTo>
                      <a:pt x="1" y="58229"/>
                      <a:pt x="46944" y="105336"/>
                      <a:pt x="105174" y="105500"/>
                    </a:cubicBez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614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60F2F4-487E-C47B-5F01-2390E3C669CF}"/>
              </a:ext>
            </a:extLst>
          </p:cNvPr>
          <p:cNvSpPr txBox="1"/>
          <p:nvPr/>
        </p:nvSpPr>
        <p:spPr>
          <a:xfrm>
            <a:off x="890954" y="923164"/>
            <a:ext cx="54512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PENYAJIAN ALGORITMA</a:t>
            </a:r>
            <a:endParaRPr lang="en-ID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DCC3A-0508-5B8E-97F2-7277354458F2}"/>
              </a:ext>
            </a:extLst>
          </p:cNvPr>
          <p:cNvSpPr txBox="1"/>
          <p:nvPr/>
        </p:nvSpPr>
        <p:spPr>
          <a:xfrm>
            <a:off x="890954" y="1761613"/>
            <a:ext cx="941653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Sebagai awalan, </a:t>
            </a:r>
            <a:r>
              <a:rPr lang="en-US" sz="2000" b="1" dirty="0">
                <a:solidFill>
                  <a:schemeClr val="bg1"/>
                </a:solidFill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Kita </a:t>
            </a:r>
            <a:r>
              <a:rPr lang="id-ID" sz="20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bisa belajar dua cara penyajian algoritma programming, yaitu:</a:t>
            </a:r>
            <a:endParaRPr lang="en-ID" sz="20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id-ID" b="1" dirty="0">
              <a:latin typeface="Bahnschrift" panose="020B0502040204020203" pitchFamily="34" charset="0"/>
            </a:endParaRPr>
          </a:p>
        </p:txBody>
      </p:sp>
      <p:grpSp>
        <p:nvGrpSpPr>
          <p:cNvPr id="7" name="Google Shape;13328;p77">
            <a:extLst>
              <a:ext uri="{FF2B5EF4-FFF2-40B4-BE49-F238E27FC236}">
                <a16:creationId xmlns:a16="http://schemas.microsoft.com/office/drawing/2014/main" id="{E265F30E-6652-BCAB-BE8A-4C834D6ED7CA}"/>
              </a:ext>
            </a:extLst>
          </p:cNvPr>
          <p:cNvGrpSpPr/>
          <p:nvPr/>
        </p:nvGrpSpPr>
        <p:grpSpPr>
          <a:xfrm>
            <a:off x="-14288" y="4549676"/>
            <a:ext cx="3804664" cy="2308324"/>
            <a:chOff x="3862800" y="3038525"/>
            <a:chExt cx="1329006" cy="510698"/>
          </a:xfrm>
        </p:grpSpPr>
        <p:sp>
          <p:nvSpPr>
            <p:cNvPr id="8" name="Google Shape;13329;p77">
              <a:extLst>
                <a:ext uri="{FF2B5EF4-FFF2-40B4-BE49-F238E27FC236}">
                  <a16:creationId xmlns:a16="http://schemas.microsoft.com/office/drawing/2014/main" id="{16583AA2-1382-E936-1045-F975FEF2B685}"/>
                </a:ext>
              </a:extLst>
            </p:cNvPr>
            <p:cNvSpPr/>
            <p:nvPr/>
          </p:nvSpPr>
          <p:spPr>
            <a:xfrm>
              <a:off x="4185913" y="3040337"/>
              <a:ext cx="71107" cy="143789"/>
            </a:xfrm>
            <a:custGeom>
              <a:avLst/>
              <a:gdLst/>
              <a:ahLst/>
              <a:cxnLst/>
              <a:rect l="l" t="t" r="r" b="b"/>
              <a:pathLst>
                <a:path w="14722" h="29770" extrusionOk="0">
                  <a:moveTo>
                    <a:pt x="0" y="1"/>
                  </a:moveTo>
                  <a:cubicBezTo>
                    <a:pt x="0" y="11614"/>
                    <a:pt x="5398" y="22573"/>
                    <a:pt x="14721" y="29770"/>
                  </a:cubicBezTo>
                  <a:cubicBezTo>
                    <a:pt x="5562" y="22573"/>
                    <a:pt x="164" y="11614"/>
                    <a:pt x="164" y="1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30;p77">
              <a:extLst>
                <a:ext uri="{FF2B5EF4-FFF2-40B4-BE49-F238E27FC236}">
                  <a16:creationId xmlns:a16="http://schemas.microsoft.com/office/drawing/2014/main" id="{E8E847BA-938F-BB72-2DB4-D4E126E314E0}"/>
                </a:ext>
              </a:extLst>
            </p:cNvPr>
            <p:cNvSpPr/>
            <p:nvPr/>
          </p:nvSpPr>
          <p:spPr>
            <a:xfrm>
              <a:off x="3967075" y="3045080"/>
              <a:ext cx="403706" cy="397383"/>
            </a:xfrm>
            <a:custGeom>
              <a:avLst/>
              <a:gdLst/>
              <a:ahLst/>
              <a:cxnLst/>
              <a:rect l="l" t="t" r="r" b="b"/>
              <a:pathLst>
                <a:path w="83583" h="82274" extrusionOk="0">
                  <a:moveTo>
                    <a:pt x="83583" y="82273"/>
                  </a:moveTo>
                  <a:cubicBezTo>
                    <a:pt x="37948" y="82273"/>
                    <a:pt x="655" y="45635"/>
                    <a:pt x="0" y="0"/>
                  </a:cubicBezTo>
                  <a:cubicBezTo>
                    <a:pt x="655" y="45635"/>
                    <a:pt x="37948" y="82273"/>
                    <a:pt x="83583" y="82273"/>
                  </a:cubicBezTo>
                  <a:close/>
                </a:path>
              </a:pathLst>
            </a:custGeom>
            <a:solidFill>
              <a:srgbClr val="445D7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3331;p77">
              <a:extLst>
                <a:ext uri="{FF2B5EF4-FFF2-40B4-BE49-F238E27FC236}">
                  <a16:creationId xmlns:a16="http://schemas.microsoft.com/office/drawing/2014/main" id="{603CC8ED-7706-524E-ADEC-35921EA415CA}"/>
                </a:ext>
              </a:extLst>
            </p:cNvPr>
            <p:cNvGrpSpPr/>
            <p:nvPr/>
          </p:nvGrpSpPr>
          <p:grpSpPr>
            <a:xfrm>
              <a:off x="3967075" y="3040337"/>
              <a:ext cx="1019927" cy="402126"/>
              <a:chOff x="3967075" y="3040337"/>
              <a:chExt cx="1019927" cy="402126"/>
            </a:xfrm>
          </p:grpSpPr>
          <p:sp>
            <p:nvSpPr>
              <p:cNvPr id="20" name="Google Shape;13332;p77">
                <a:extLst>
                  <a:ext uri="{FF2B5EF4-FFF2-40B4-BE49-F238E27FC236}">
                    <a16:creationId xmlns:a16="http://schemas.microsoft.com/office/drawing/2014/main" id="{DAE60E99-BA73-9FA4-105C-D331D2766190}"/>
                  </a:ext>
                </a:extLst>
              </p:cNvPr>
              <p:cNvSpPr/>
              <p:nvPr/>
            </p:nvSpPr>
            <p:spPr>
              <a:xfrm>
                <a:off x="4369197" y="3335999"/>
                <a:ext cx="617805" cy="105869"/>
              </a:xfrm>
              <a:custGeom>
                <a:avLst/>
                <a:gdLst/>
                <a:ahLst/>
                <a:cxnLst/>
                <a:rect l="l" t="t" r="r" b="b"/>
                <a:pathLst>
                  <a:path w="127910" h="21919" fill="none" extrusionOk="0">
                    <a:moveTo>
                      <a:pt x="1" y="21918"/>
                    </a:moveTo>
                    <a:lnTo>
                      <a:pt x="127909" y="21918"/>
                    </a:lnTo>
                    <a:lnTo>
                      <a:pt x="127909" y="1"/>
                    </a:lnTo>
                    <a:lnTo>
                      <a:pt x="164" y="164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333;p77">
                <a:extLst>
                  <a:ext uri="{FF2B5EF4-FFF2-40B4-BE49-F238E27FC236}">
                    <a16:creationId xmlns:a16="http://schemas.microsoft.com/office/drawing/2014/main" id="{3309DDF2-8298-91E6-401F-684513A85A0A}"/>
                  </a:ext>
                </a:extLst>
              </p:cNvPr>
              <p:cNvSpPr/>
              <p:nvPr/>
            </p:nvSpPr>
            <p:spPr>
              <a:xfrm>
                <a:off x="3967075" y="3040337"/>
                <a:ext cx="403706" cy="402126"/>
              </a:xfrm>
              <a:custGeom>
                <a:avLst/>
                <a:gdLst/>
                <a:ahLst/>
                <a:cxnLst/>
                <a:rect l="l" t="t" r="r" b="b"/>
                <a:pathLst>
                  <a:path w="83583" h="83256" fill="none" extrusionOk="0">
                    <a:moveTo>
                      <a:pt x="83419" y="61501"/>
                    </a:moveTo>
                    <a:cubicBezTo>
                      <a:pt x="49397" y="61501"/>
                      <a:pt x="21755" y="34022"/>
                      <a:pt x="21755" y="1"/>
                    </a:cubicBezTo>
                    <a:lnTo>
                      <a:pt x="0" y="1"/>
                    </a:lnTo>
                    <a:lnTo>
                      <a:pt x="0" y="982"/>
                    </a:lnTo>
                    <a:cubicBezTo>
                      <a:pt x="818" y="46617"/>
                      <a:pt x="37948" y="83255"/>
                      <a:pt x="83583" y="83255"/>
                    </a:cubicBez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3334;p77">
              <a:extLst>
                <a:ext uri="{FF2B5EF4-FFF2-40B4-BE49-F238E27FC236}">
                  <a16:creationId xmlns:a16="http://schemas.microsoft.com/office/drawing/2014/main" id="{D7AD5445-AE0B-C6D0-7857-4B23FB2F5F36}"/>
                </a:ext>
              </a:extLst>
            </p:cNvPr>
            <p:cNvGrpSpPr/>
            <p:nvPr/>
          </p:nvGrpSpPr>
          <p:grpSpPr>
            <a:xfrm>
              <a:off x="4186700" y="3040337"/>
              <a:ext cx="390475" cy="183289"/>
              <a:chOff x="4186700" y="3040337"/>
              <a:chExt cx="390475" cy="183289"/>
            </a:xfrm>
          </p:grpSpPr>
          <p:sp>
            <p:nvSpPr>
              <p:cNvPr id="18" name="Google Shape;13335;p77">
                <a:extLst>
                  <a:ext uri="{FF2B5EF4-FFF2-40B4-BE49-F238E27FC236}">
                    <a16:creationId xmlns:a16="http://schemas.microsoft.com/office/drawing/2014/main" id="{FAFFC0BF-3C34-5BE8-F1CC-25103FD607D4}"/>
                  </a:ext>
                </a:extLst>
              </p:cNvPr>
              <p:cNvSpPr/>
              <p:nvPr/>
            </p:nvSpPr>
            <p:spPr>
              <a:xfrm>
                <a:off x="4370181" y="3120129"/>
                <a:ext cx="206994" cy="103497"/>
              </a:xfrm>
              <a:custGeom>
                <a:avLst/>
                <a:gdLst/>
                <a:ahLst/>
                <a:cxnLst/>
                <a:rect l="l" t="t" r="r" b="b"/>
                <a:pathLst>
                  <a:path w="42856" h="21428" fill="none" extrusionOk="0">
                    <a:moveTo>
                      <a:pt x="1" y="21428"/>
                    </a:moveTo>
                    <a:lnTo>
                      <a:pt x="42855" y="21428"/>
                    </a:lnTo>
                    <a:lnTo>
                      <a:pt x="42855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336;p77">
                <a:extLst>
                  <a:ext uri="{FF2B5EF4-FFF2-40B4-BE49-F238E27FC236}">
                    <a16:creationId xmlns:a16="http://schemas.microsoft.com/office/drawing/2014/main" id="{53EC3DAA-3639-683D-FCE4-95448EBF7EA3}"/>
                  </a:ext>
                </a:extLst>
              </p:cNvPr>
              <p:cNvSpPr/>
              <p:nvPr/>
            </p:nvSpPr>
            <p:spPr>
              <a:xfrm>
                <a:off x="4186700" y="3040337"/>
                <a:ext cx="184081" cy="183289"/>
              </a:xfrm>
              <a:custGeom>
                <a:avLst/>
                <a:gdLst/>
                <a:ahLst/>
                <a:cxnLst/>
                <a:rect l="l" t="t" r="r" b="b"/>
                <a:pathLst>
                  <a:path w="38112" h="37948" fill="none" extrusionOk="0">
                    <a:moveTo>
                      <a:pt x="38112" y="16521"/>
                    </a:moveTo>
                    <a:cubicBezTo>
                      <a:pt x="28789" y="16521"/>
                      <a:pt x="21264" y="9160"/>
                      <a:pt x="21264" y="1"/>
                    </a:cubicBezTo>
                    <a:lnTo>
                      <a:pt x="1" y="1"/>
                    </a:lnTo>
                    <a:cubicBezTo>
                      <a:pt x="1" y="11614"/>
                      <a:pt x="5399" y="22573"/>
                      <a:pt x="14558" y="29770"/>
                    </a:cubicBezTo>
                    <a:cubicBezTo>
                      <a:pt x="21264" y="35004"/>
                      <a:pt x="29606" y="37948"/>
                      <a:pt x="38112" y="37948"/>
                    </a:cubicBezTo>
                    <a:lnTo>
                      <a:pt x="38112" y="37948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3337;p77">
              <a:extLst>
                <a:ext uri="{FF2B5EF4-FFF2-40B4-BE49-F238E27FC236}">
                  <a16:creationId xmlns:a16="http://schemas.microsoft.com/office/drawing/2014/main" id="{7628CE12-16CC-A468-953E-8887190EFA66}"/>
                </a:ext>
              </a:extLst>
            </p:cNvPr>
            <p:cNvGrpSpPr/>
            <p:nvPr/>
          </p:nvGrpSpPr>
          <p:grpSpPr>
            <a:xfrm>
              <a:off x="4073727" y="3040337"/>
              <a:ext cx="697794" cy="296263"/>
              <a:chOff x="4073727" y="3040337"/>
              <a:chExt cx="697794" cy="296263"/>
            </a:xfrm>
          </p:grpSpPr>
          <p:sp>
            <p:nvSpPr>
              <p:cNvPr id="16" name="Google Shape;13338;p77">
                <a:extLst>
                  <a:ext uri="{FF2B5EF4-FFF2-40B4-BE49-F238E27FC236}">
                    <a16:creationId xmlns:a16="http://schemas.microsoft.com/office/drawing/2014/main" id="{721B967C-6CF1-76D1-62D9-0DBBEBA1EC71}"/>
                  </a:ext>
                </a:extLst>
              </p:cNvPr>
              <p:cNvSpPr/>
              <p:nvPr/>
            </p:nvSpPr>
            <p:spPr>
              <a:xfrm>
                <a:off x="4370181" y="3223621"/>
                <a:ext cx="401339" cy="112979"/>
              </a:xfrm>
              <a:custGeom>
                <a:avLst/>
                <a:gdLst/>
                <a:ahLst/>
                <a:cxnLst/>
                <a:rect l="l" t="t" r="r" b="b"/>
                <a:pathLst>
                  <a:path w="83093" h="23391" fill="none" extrusionOk="0">
                    <a:moveTo>
                      <a:pt x="1" y="23391"/>
                    </a:moveTo>
                    <a:lnTo>
                      <a:pt x="83092" y="23391"/>
                    </a:lnTo>
                    <a:lnTo>
                      <a:pt x="83092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339;p77">
                <a:extLst>
                  <a:ext uri="{FF2B5EF4-FFF2-40B4-BE49-F238E27FC236}">
                    <a16:creationId xmlns:a16="http://schemas.microsoft.com/office/drawing/2014/main" id="{395C28E7-659D-FADA-1283-2FF1601A62BA}"/>
                  </a:ext>
                </a:extLst>
              </p:cNvPr>
              <p:cNvSpPr/>
              <p:nvPr/>
            </p:nvSpPr>
            <p:spPr>
              <a:xfrm>
                <a:off x="4073727" y="3040337"/>
                <a:ext cx="297055" cy="296263"/>
              </a:xfrm>
              <a:custGeom>
                <a:avLst/>
                <a:gdLst/>
                <a:ahLst/>
                <a:cxnLst/>
                <a:rect l="l" t="t" r="r" b="b"/>
                <a:pathLst>
                  <a:path w="61502" h="61338" fill="none" extrusionOk="0">
                    <a:moveTo>
                      <a:pt x="61502" y="37948"/>
                    </a:moveTo>
                    <a:lnTo>
                      <a:pt x="61502" y="37948"/>
                    </a:lnTo>
                    <a:cubicBezTo>
                      <a:pt x="52833" y="37948"/>
                      <a:pt x="44654" y="35004"/>
                      <a:pt x="37948" y="29770"/>
                    </a:cubicBezTo>
                    <a:cubicBezTo>
                      <a:pt x="28789" y="22573"/>
                      <a:pt x="23391" y="11614"/>
                      <a:pt x="23227" y="1"/>
                    </a:cubicBezTo>
                    <a:lnTo>
                      <a:pt x="1" y="1"/>
                    </a:lnTo>
                    <a:cubicBezTo>
                      <a:pt x="1" y="33859"/>
                      <a:pt x="27480" y="61338"/>
                      <a:pt x="61502" y="61338"/>
                    </a:cubicBez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3340;p77">
              <a:extLst>
                <a:ext uri="{FF2B5EF4-FFF2-40B4-BE49-F238E27FC236}">
                  <a16:creationId xmlns:a16="http://schemas.microsoft.com/office/drawing/2014/main" id="{BC9B7BCA-6073-743B-33C7-F9491A1A1DF3}"/>
                </a:ext>
              </a:extLst>
            </p:cNvPr>
            <p:cNvGrpSpPr/>
            <p:nvPr/>
          </p:nvGrpSpPr>
          <p:grpSpPr>
            <a:xfrm>
              <a:off x="3862800" y="3038525"/>
              <a:ext cx="1329006" cy="510698"/>
              <a:chOff x="3862800" y="3038525"/>
              <a:chExt cx="1329006" cy="510698"/>
            </a:xfrm>
          </p:grpSpPr>
          <p:sp>
            <p:nvSpPr>
              <p:cNvPr id="14" name="Google Shape;13341;p77">
                <a:extLst>
                  <a:ext uri="{FF2B5EF4-FFF2-40B4-BE49-F238E27FC236}">
                    <a16:creationId xmlns:a16="http://schemas.microsoft.com/office/drawing/2014/main" id="{62616590-E9FF-F545-E714-2AB885648C28}"/>
                  </a:ext>
                </a:extLst>
              </p:cNvPr>
              <p:cNvSpPr/>
              <p:nvPr/>
            </p:nvSpPr>
            <p:spPr>
              <a:xfrm>
                <a:off x="4370175" y="3441875"/>
                <a:ext cx="821631" cy="107348"/>
              </a:xfrm>
              <a:custGeom>
                <a:avLst/>
                <a:gdLst/>
                <a:ahLst/>
                <a:cxnLst/>
                <a:rect l="l" t="t" r="r" b="b"/>
                <a:pathLst>
                  <a:path w="170110" h="21919" fill="none" extrusionOk="0">
                    <a:moveTo>
                      <a:pt x="1" y="21918"/>
                    </a:moveTo>
                    <a:lnTo>
                      <a:pt x="170110" y="21918"/>
                    </a:lnTo>
                    <a:lnTo>
                      <a:pt x="170110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342;p77">
                <a:extLst>
                  <a:ext uri="{FF2B5EF4-FFF2-40B4-BE49-F238E27FC236}">
                    <a16:creationId xmlns:a16="http://schemas.microsoft.com/office/drawing/2014/main" id="{F81D1AA6-16A9-262C-8779-D16D16EABEEF}"/>
                  </a:ext>
                </a:extLst>
              </p:cNvPr>
              <p:cNvSpPr/>
              <p:nvPr/>
            </p:nvSpPr>
            <p:spPr>
              <a:xfrm>
                <a:off x="3862800" y="3038525"/>
                <a:ext cx="507990" cy="510620"/>
              </a:xfrm>
              <a:custGeom>
                <a:avLst/>
                <a:gdLst/>
                <a:ahLst/>
                <a:cxnLst/>
                <a:rect l="l" t="t" r="r" b="b"/>
                <a:pathLst>
                  <a:path w="105174" h="105500" fill="none" extrusionOk="0">
                    <a:moveTo>
                      <a:pt x="105174" y="83418"/>
                    </a:moveTo>
                    <a:cubicBezTo>
                      <a:pt x="59539" y="83418"/>
                      <a:pt x="22246" y="46780"/>
                      <a:pt x="21591" y="1145"/>
                    </a:cubicBezTo>
                    <a:lnTo>
                      <a:pt x="21591" y="0"/>
                    </a:lnTo>
                    <a:lnTo>
                      <a:pt x="1" y="0"/>
                    </a:lnTo>
                    <a:cubicBezTo>
                      <a:pt x="1" y="58229"/>
                      <a:pt x="46944" y="105336"/>
                      <a:pt x="105174" y="105500"/>
                    </a:cubicBez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13328;p77">
            <a:extLst>
              <a:ext uri="{FF2B5EF4-FFF2-40B4-BE49-F238E27FC236}">
                <a16:creationId xmlns:a16="http://schemas.microsoft.com/office/drawing/2014/main" id="{C08062EF-71F3-BDA8-7E53-DF4F741B66D7}"/>
              </a:ext>
            </a:extLst>
          </p:cNvPr>
          <p:cNvGrpSpPr/>
          <p:nvPr/>
        </p:nvGrpSpPr>
        <p:grpSpPr>
          <a:xfrm rot="10800000">
            <a:off x="8376581" y="-24863"/>
            <a:ext cx="3804664" cy="2308324"/>
            <a:chOff x="3862800" y="3038525"/>
            <a:chExt cx="1329006" cy="510698"/>
          </a:xfrm>
        </p:grpSpPr>
        <p:sp>
          <p:nvSpPr>
            <p:cNvPr id="30" name="Google Shape;13329;p77">
              <a:extLst>
                <a:ext uri="{FF2B5EF4-FFF2-40B4-BE49-F238E27FC236}">
                  <a16:creationId xmlns:a16="http://schemas.microsoft.com/office/drawing/2014/main" id="{03C33423-15F2-97F3-A244-8A27AECA5B4A}"/>
                </a:ext>
              </a:extLst>
            </p:cNvPr>
            <p:cNvSpPr/>
            <p:nvPr/>
          </p:nvSpPr>
          <p:spPr>
            <a:xfrm>
              <a:off x="4185913" y="3040337"/>
              <a:ext cx="71107" cy="143789"/>
            </a:xfrm>
            <a:custGeom>
              <a:avLst/>
              <a:gdLst/>
              <a:ahLst/>
              <a:cxnLst/>
              <a:rect l="l" t="t" r="r" b="b"/>
              <a:pathLst>
                <a:path w="14722" h="29770" extrusionOk="0">
                  <a:moveTo>
                    <a:pt x="0" y="1"/>
                  </a:moveTo>
                  <a:cubicBezTo>
                    <a:pt x="0" y="11614"/>
                    <a:pt x="5398" y="22573"/>
                    <a:pt x="14721" y="29770"/>
                  </a:cubicBezTo>
                  <a:cubicBezTo>
                    <a:pt x="5562" y="22573"/>
                    <a:pt x="164" y="11614"/>
                    <a:pt x="164" y="1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30;p77">
              <a:extLst>
                <a:ext uri="{FF2B5EF4-FFF2-40B4-BE49-F238E27FC236}">
                  <a16:creationId xmlns:a16="http://schemas.microsoft.com/office/drawing/2014/main" id="{D1CBB6CB-6BDD-426D-AD23-666150C2B4C3}"/>
                </a:ext>
              </a:extLst>
            </p:cNvPr>
            <p:cNvSpPr/>
            <p:nvPr/>
          </p:nvSpPr>
          <p:spPr>
            <a:xfrm>
              <a:off x="3967075" y="3045080"/>
              <a:ext cx="403706" cy="397383"/>
            </a:xfrm>
            <a:custGeom>
              <a:avLst/>
              <a:gdLst/>
              <a:ahLst/>
              <a:cxnLst/>
              <a:rect l="l" t="t" r="r" b="b"/>
              <a:pathLst>
                <a:path w="83583" h="82274" extrusionOk="0">
                  <a:moveTo>
                    <a:pt x="83583" y="82273"/>
                  </a:moveTo>
                  <a:cubicBezTo>
                    <a:pt x="37948" y="82273"/>
                    <a:pt x="655" y="45635"/>
                    <a:pt x="0" y="0"/>
                  </a:cubicBezTo>
                  <a:cubicBezTo>
                    <a:pt x="655" y="45635"/>
                    <a:pt x="37948" y="82273"/>
                    <a:pt x="83583" y="82273"/>
                  </a:cubicBezTo>
                  <a:close/>
                </a:path>
              </a:pathLst>
            </a:custGeom>
            <a:solidFill>
              <a:srgbClr val="445D7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13331;p77">
              <a:extLst>
                <a:ext uri="{FF2B5EF4-FFF2-40B4-BE49-F238E27FC236}">
                  <a16:creationId xmlns:a16="http://schemas.microsoft.com/office/drawing/2014/main" id="{C0538BC4-E2DC-D2EA-FF2D-B577D25928AF}"/>
                </a:ext>
              </a:extLst>
            </p:cNvPr>
            <p:cNvGrpSpPr/>
            <p:nvPr/>
          </p:nvGrpSpPr>
          <p:grpSpPr>
            <a:xfrm>
              <a:off x="3967075" y="3040337"/>
              <a:ext cx="1019927" cy="402126"/>
              <a:chOff x="3967075" y="3040337"/>
              <a:chExt cx="1019927" cy="402126"/>
            </a:xfrm>
          </p:grpSpPr>
          <p:sp>
            <p:nvSpPr>
              <p:cNvPr id="42" name="Google Shape;13332;p77">
                <a:extLst>
                  <a:ext uri="{FF2B5EF4-FFF2-40B4-BE49-F238E27FC236}">
                    <a16:creationId xmlns:a16="http://schemas.microsoft.com/office/drawing/2014/main" id="{B295FCFA-CC55-B209-CD31-926C531215FA}"/>
                  </a:ext>
                </a:extLst>
              </p:cNvPr>
              <p:cNvSpPr/>
              <p:nvPr/>
            </p:nvSpPr>
            <p:spPr>
              <a:xfrm>
                <a:off x="4369197" y="3335999"/>
                <a:ext cx="617805" cy="105869"/>
              </a:xfrm>
              <a:custGeom>
                <a:avLst/>
                <a:gdLst/>
                <a:ahLst/>
                <a:cxnLst/>
                <a:rect l="l" t="t" r="r" b="b"/>
                <a:pathLst>
                  <a:path w="127910" h="21919" fill="none" extrusionOk="0">
                    <a:moveTo>
                      <a:pt x="1" y="21918"/>
                    </a:moveTo>
                    <a:lnTo>
                      <a:pt x="127909" y="21918"/>
                    </a:lnTo>
                    <a:lnTo>
                      <a:pt x="127909" y="1"/>
                    </a:lnTo>
                    <a:lnTo>
                      <a:pt x="164" y="164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333;p77">
                <a:extLst>
                  <a:ext uri="{FF2B5EF4-FFF2-40B4-BE49-F238E27FC236}">
                    <a16:creationId xmlns:a16="http://schemas.microsoft.com/office/drawing/2014/main" id="{9A95CC64-F1CE-B9DB-A4F3-9345599F7139}"/>
                  </a:ext>
                </a:extLst>
              </p:cNvPr>
              <p:cNvSpPr/>
              <p:nvPr/>
            </p:nvSpPr>
            <p:spPr>
              <a:xfrm>
                <a:off x="3967075" y="3040337"/>
                <a:ext cx="403706" cy="402126"/>
              </a:xfrm>
              <a:custGeom>
                <a:avLst/>
                <a:gdLst/>
                <a:ahLst/>
                <a:cxnLst/>
                <a:rect l="l" t="t" r="r" b="b"/>
                <a:pathLst>
                  <a:path w="83583" h="83256" fill="none" extrusionOk="0">
                    <a:moveTo>
                      <a:pt x="83419" y="61501"/>
                    </a:moveTo>
                    <a:cubicBezTo>
                      <a:pt x="49397" y="61501"/>
                      <a:pt x="21755" y="34022"/>
                      <a:pt x="21755" y="1"/>
                    </a:cubicBezTo>
                    <a:lnTo>
                      <a:pt x="0" y="1"/>
                    </a:lnTo>
                    <a:lnTo>
                      <a:pt x="0" y="982"/>
                    </a:lnTo>
                    <a:cubicBezTo>
                      <a:pt x="818" y="46617"/>
                      <a:pt x="37948" y="83255"/>
                      <a:pt x="83583" y="83255"/>
                    </a:cubicBez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13334;p77">
              <a:extLst>
                <a:ext uri="{FF2B5EF4-FFF2-40B4-BE49-F238E27FC236}">
                  <a16:creationId xmlns:a16="http://schemas.microsoft.com/office/drawing/2014/main" id="{74E57A9C-076D-AFD3-31A2-5FE38BE8D4C4}"/>
                </a:ext>
              </a:extLst>
            </p:cNvPr>
            <p:cNvGrpSpPr/>
            <p:nvPr/>
          </p:nvGrpSpPr>
          <p:grpSpPr>
            <a:xfrm>
              <a:off x="4186700" y="3040337"/>
              <a:ext cx="390475" cy="183289"/>
              <a:chOff x="4186700" y="3040337"/>
              <a:chExt cx="390475" cy="183289"/>
            </a:xfrm>
          </p:grpSpPr>
          <p:sp>
            <p:nvSpPr>
              <p:cNvPr id="40" name="Google Shape;13335;p77">
                <a:extLst>
                  <a:ext uri="{FF2B5EF4-FFF2-40B4-BE49-F238E27FC236}">
                    <a16:creationId xmlns:a16="http://schemas.microsoft.com/office/drawing/2014/main" id="{F768CCC1-C159-7C1E-BF34-2A3C3789724A}"/>
                  </a:ext>
                </a:extLst>
              </p:cNvPr>
              <p:cNvSpPr/>
              <p:nvPr/>
            </p:nvSpPr>
            <p:spPr>
              <a:xfrm>
                <a:off x="4370181" y="3120129"/>
                <a:ext cx="206994" cy="103497"/>
              </a:xfrm>
              <a:custGeom>
                <a:avLst/>
                <a:gdLst/>
                <a:ahLst/>
                <a:cxnLst/>
                <a:rect l="l" t="t" r="r" b="b"/>
                <a:pathLst>
                  <a:path w="42856" h="21428" fill="none" extrusionOk="0">
                    <a:moveTo>
                      <a:pt x="1" y="21428"/>
                    </a:moveTo>
                    <a:lnTo>
                      <a:pt x="42855" y="21428"/>
                    </a:lnTo>
                    <a:lnTo>
                      <a:pt x="42855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336;p77">
                <a:extLst>
                  <a:ext uri="{FF2B5EF4-FFF2-40B4-BE49-F238E27FC236}">
                    <a16:creationId xmlns:a16="http://schemas.microsoft.com/office/drawing/2014/main" id="{7048BDA9-3E94-31E7-9A20-9C2C35BC6F49}"/>
                  </a:ext>
                </a:extLst>
              </p:cNvPr>
              <p:cNvSpPr/>
              <p:nvPr/>
            </p:nvSpPr>
            <p:spPr>
              <a:xfrm>
                <a:off x="4186700" y="3040337"/>
                <a:ext cx="184081" cy="183289"/>
              </a:xfrm>
              <a:custGeom>
                <a:avLst/>
                <a:gdLst/>
                <a:ahLst/>
                <a:cxnLst/>
                <a:rect l="l" t="t" r="r" b="b"/>
                <a:pathLst>
                  <a:path w="38112" h="37948" fill="none" extrusionOk="0">
                    <a:moveTo>
                      <a:pt x="38112" y="16521"/>
                    </a:moveTo>
                    <a:cubicBezTo>
                      <a:pt x="28789" y="16521"/>
                      <a:pt x="21264" y="9160"/>
                      <a:pt x="21264" y="1"/>
                    </a:cubicBezTo>
                    <a:lnTo>
                      <a:pt x="1" y="1"/>
                    </a:lnTo>
                    <a:cubicBezTo>
                      <a:pt x="1" y="11614"/>
                      <a:pt x="5399" y="22573"/>
                      <a:pt x="14558" y="29770"/>
                    </a:cubicBezTo>
                    <a:cubicBezTo>
                      <a:pt x="21264" y="35004"/>
                      <a:pt x="29606" y="37948"/>
                      <a:pt x="38112" y="37948"/>
                    </a:cubicBezTo>
                    <a:lnTo>
                      <a:pt x="38112" y="37948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13337;p77">
              <a:extLst>
                <a:ext uri="{FF2B5EF4-FFF2-40B4-BE49-F238E27FC236}">
                  <a16:creationId xmlns:a16="http://schemas.microsoft.com/office/drawing/2014/main" id="{711B18F2-D482-D319-FC05-55ED5F1DF25C}"/>
                </a:ext>
              </a:extLst>
            </p:cNvPr>
            <p:cNvGrpSpPr/>
            <p:nvPr/>
          </p:nvGrpSpPr>
          <p:grpSpPr>
            <a:xfrm>
              <a:off x="4073727" y="3040337"/>
              <a:ext cx="697794" cy="296263"/>
              <a:chOff x="4073727" y="3040337"/>
              <a:chExt cx="697794" cy="296263"/>
            </a:xfrm>
          </p:grpSpPr>
          <p:sp>
            <p:nvSpPr>
              <p:cNvPr id="38" name="Google Shape;13338;p77">
                <a:extLst>
                  <a:ext uri="{FF2B5EF4-FFF2-40B4-BE49-F238E27FC236}">
                    <a16:creationId xmlns:a16="http://schemas.microsoft.com/office/drawing/2014/main" id="{BEE46C39-3ED8-053C-2ED7-AB9208719360}"/>
                  </a:ext>
                </a:extLst>
              </p:cNvPr>
              <p:cNvSpPr/>
              <p:nvPr/>
            </p:nvSpPr>
            <p:spPr>
              <a:xfrm>
                <a:off x="4370181" y="3223621"/>
                <a:ext cx="401339" cy="112979"/>
              </a:xfrm>
              <a:custGeom>
                <a:avLst/>
                <a:gdLst/>
                <a:ahLst/>
                <a:cxnLst/>
                <a:rect l="l" t="t" r="r" b="b"/>
                <a:pathLst>
                  <a:path w="83093" h="23391" fill="none" extrusionOk="0">
                    <a:moveTo>
                      <a:pt x="1" y="23391"/>
                    </a:moveTo>
                    <a:lnTo>
                      <a:pt x="83092" y="23391"/>
                    </a:lnTo>
                    <a:lnTo>
                      <a:pt x="83092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339;p77">
                <a:extLst>
                  <a:ext uri="{FF2B5EF4-FFF2-40B4-BE49-F238E27FC236}">
                    <a16:creationId xmlns:a16="http://schemas.microsoft.com/office/drawing/2014/main" id="{88CAE7C8-B8B4-E712-4127-EF2E8366F203}"/>
                  </a:ext>
                </a:extLst>
              </p:cNvPr>
              <p:cNvSpPr/>
              <p:nvPr/>
            </p:nvSpPr>
            <p:spPr>
              <a:xfrm>
                <a:off x="4073727" y="3040337"/>
                <a:ext cx="297055" cy="296263"/>
              </a:xfrm>
              <a:custGeom>
                <a:avLst/>
                <a:gdLst/>
                <a:ahLst/>
                <a:cxnLst/>
                <a:rect l="l" t="t" r="r" b="b"/>
                <a:pathLst>
                  <a:path w="61502" h="61338" fill="none" extrusionOk="0">
                    <a:moveTo>
                      <a:pt x="61502" y="37948"/>
                    </a:moveTo>
                    <a:lnTo>
                      <a:pt x="61502" y="37948"/>
                    </a:lnTo>
                    <a:cubicBezTo>
                      <a:pt x="52833" y="37948"/>
                      <a:pt x="44654" y="35004"/>
                      <a:pt x="37948" y="29770"/>
                    </a:cubicBezTo>
                    <a:cubicBezTo>
                      <a:pt x="28789" y="22573"/>
                      <a:pt x="23391" y="11614"/>
                      <a:pt x="23227" y="1"/>
                    </a:cubicBezTo>
                    <a:lnTo>
                      <a:pt x="1" y="1"/>
                    </a:lnTo>
                    <a:cubicBezTo>
                      <a:pt x="1" y="33859"/>
                      <a:pt x="27480" y="61338"/>
                      <a:pt x="61502" y="61338"/>
                    </a:cubicBez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13340;p77">
              <a:extLst>
                <a:ext uri="{FF2B5EF4-FFF2-40B4-BE49-F238E27FC236}">
                  <a16:creationId xmlns:a16="http://schemas.microsoft.com/office/drawing/2014/main" id="{FCC937F6-682B-9910-CCF4-39A3857E0CB8}"/>
                </a:ext>
              </a:extLst>
            </p:cNvPr>
            <p:cNvGrpSpPr/>
            <p:nvPr/>
          </p:nvGrpSpPr>
          <p:grpSpPr>
            <a:xfrm>
              <a:off x="3862800" y="3038525"/>
              <a:ext cx="1329006" cy="510698"/>
              <a:chOff x="3862800" y="3038525"/>
              <a:chExt cx="1329006" cy="510698"/>
            </a:xfrm>
          </p:grpSpPr>
          <p:sp>
            <p:nvSpPr>
              <p:cNvPr id="36" name="Google Shape;13341;p77">
                <a:extLst>
                  <a:ext uri="{FF2B5EF4-FFF2-40B4-BE49-F238E27FC236}">
                    <a16:creationId xmlns:a16="http://schemas.microsoft.com/office/drawing/2014/main" id="{9C0B452A-A95F-6537-F323-43394BD469D3}"/>
                  </a:ext>
                </a:extLst>
              </p:cNvPr>
              <p:cNvSpPr/>
              <p:nvPr/>
            </p:nvSpPr>
            <p:spPr>
              <a:xfrm>
                <a:off x="4370175" y="3441875"/>
                <a:ext cx="821631" cy="107348"/>
              </a:xfrm>
              <a:custGeom>
                <a:avLst/>
                <a:gdLst/>
                <a:ahLst/>
                <a:cxnLst/>
                <a:rect l="l" t="t" r="r" b="b"/>
                <a:pathLst>
                  <a:path w="170110" h="21919" fill="none" extrusionOk="0">
                    <a:moveTo>
                      <a:pt x="1" y="21918"/>
                    </a:moveTo>
                    <a:lnTo>
                      <a:pt x="170110" y="21918"/>
                    </a:lnTo>
                    <a:lnTo>
                      <a:pt x="170110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342;p77">
                <a:extLst>
                  <a:ext uri="{FF2B5EF4-FFF2-40B4-BE49-F238E27FC236}">
                    <a16:creationId xmlns:a16="http://schemas.microsoft.com/office/drawing/2014/main" id="{80ADD7A5-E8D0-9959-4415-01D0E3374661}"/>
                  </a:ext>
                </a:extLst>
              </p:cNvPr>
              <p:cNvSpPr/>
              <p:nvPr/>
            </p:nvSpPr>
            <p:spPr>
              <a:xfrm>
                <a:off x="3862800" y="3038525"/>
                <a:ext cx="507990" cy="510620"/>
              </a:xfrm>
              <a:custGeom>
                <a:avLst/>
                <a:gdLst/>
                <a:ahLst/>
                <a:cxnLst/>
                <a:rect l="l" t="t" r="r" b="b"/>
                <a:pathLst>
                  <a:path w="105174" h="105500" fill="none" extrusionOk="0">
                    <a:moveTo>
                      <a:pt x="105174" y="83418"/>
                    </a:moveTo>
                    <a:cubicBezTo>
                      <a:pt x="59539" y="83418"/>
                      <a:pt x="22246" y="46780"/>
                      <a:pt x="21591" y="1145"/>
                    </a:cubicBezTo>
                    <a:lnTo>
                      <a:pt x="21591" y="0"/>
                    </a:lnTo>
                    <a:lnTo>
                      <a:pt x="1" y="0"/>
                    </a:lnTo>
                    <a:cubicBezTo>
                      <a:pt x="1" y="58229"/>
                      <a:pt x="46944" y="105336"/>
                      <a:pt x="105174" y="105500"/>
                    </a:cubicBez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B2B3648-3D6A-BA50-E7D6-35F510CA66CD}"/>
              </a:ext>
            </a:extLst>
          </p:cNvPr>
          <p:cNvSpPr txBox="1"/>
          <p:nvPr/>
        </p:nvSpPr>
        <p:spPr>
          <a:xfrm>
            <a:off x="4655698" y="3173185"/>
            <a:ext cx="1961708" cy="883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d-ID" sz="25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Pseudocode</a:t>
            </a:r>
            <a:endParaRPr lang="en-ID" sz="25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id-ID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11892-A71E-F16F-95CF-37E5189A5BB0}"/>
              </a:ext>
            </a:extLst>
          </p:cNvPr>
          <p:cNvSpPr txBox="1"/>
          <p:nvPr/>
        </p:nvSpPr>
        <p:spPr>
          <a:xfrm>
            <a:off x="4813691" y="4026558"/>
            <a:ext cx="1645723" cy="883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5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Flowchart</a:t>
            </a:r>
            <a:endParaRPr lang="en-ID" sz="25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id-ID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2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60F2F4-487E-C47B-5F01-2390E3C669CF}"/>
              </a:ext>
            </a:extLst>
          </p:cNvPr>
          <p:cNvSpPr txBox="1"/>
          <p:nvPr/>
        </p:nvSpPr>
        <p:spPr>
          <a:xfrm>
            <a:off x="1176704" y="894589"/>
            <a:ext cx="41968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latin typeface="Bahnschrift" panose="020B0502040204020203" pitchFamily="34" charset="0"/>
              </a:rPr>
              <a:t>Pseudcode</a:t>
            </a:r>
            <a:r>
              <a:rPr lang="en-US" sz="4000" b="1" dirty="0">
                <a:latin typeface="Bahnschrift" panose="020B0502040204020203" pitchFamily="34" charset="0"/>
              </a:rPr>
              <a:t> </a:t>
            </a:r>
            <a:endParaRPr lang="en-ID" sz="4000" b="1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DCC3A-0508-5B8E-97F2-7277354458F2}"/>
              </a:ext>
            </a:extLst>
          </p:cNvPr>
          <p:cNvSpPr txBox="1"/>
          <p:nvPr/>
        </p:nvSpPr>
        <p:spPr>
          <a:xfrm>
            <a:off x="1821472" y="2141106"/>
            <a:ext cx="7104185" cy="203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d-ID" sz="2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Pseudocode</a:t>
            </a:r>
            <a:r>
              <a:rPr lang="id-ID" sz="2400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 adalah cara penulisan program secara informal dengan kaidah sendiri, daripada menggunakan aturan yang ditetapkan bahasa pemrograman. Tujuannya yaitu agar alur logika yang ditulis lebih mudah dipahami manusia.</a:t>
            </a:r>
            <a:endParaRPr lang="en-ID" sz="2400" dirty="0">
              <a:effectLst/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oogle Shape;16373;p83">
            <a:extLst>
              <a:ext uri="{FF2B5EF4-FFF2-40B4-BE49-F238E27FC236}">
                <a16:creationId xmlns:a16="http://schemas.microsoft.com/office/drawing/2014/main" id="{DDBBF9E2-84EB-785C-3C9A-7B56ECF1C38A}"/>
              </a:ext>
            </a:extLst>
          </p:cNvPr>
          <p:cNvGrpSpPr/>
          <p:nvPr/>
        </p:nvGrpSpPr>
        <p:grpSpPr>
          <a:xfrm>
            <a:off x="10241794" y="4645457"/>
            <a:ext cx="1950206" cy="2212543"/>
            <a:chOff x="1367060" y="2422129"/>
            <a:chExt cx="269261" cy="352050"/>
          </a:xfrm>
          <a:solidFill>
            <a:schemeClr val="tx1"/>
          </a:solidFill>
        </p:grpSpPr>
        <p:sp>
          <p:nvSpPr>
            <p:cNvPr id="35" name="Google Shape;16374;p83">
              <a:extLst>
                <a:ext uri="{FF2B5EF4-FFF2-40B4-BE49-F238E27FC236}">
                  <a16:creationId xmlns:a16="http://schemas.microsoft.com/office/drawing/2014/main" id="{9A1FE54A-6951-51C3-04B8-5AEE9665D743}"/>
                </a:ext>
              </a:extLst>
            </p:cNvPr>
            <p:cNvSpPr/>
            <p:nvPr/>
          </p:nvSpPr>
          <p:spPr>
            <a:xfrm>
              <a:off x="1392059" y="2651857"/>
              <a:ext cx="129160" cy="122322"/>
            </a:xfrm>
            <a:custGeom>
              <a:avLst/>
              <a:gdLst/>
              <a:ahLst/>
              <a:cxnLst/>
              <a:rect l="l" t="t" r="r" b="b"/>
              <a:pathLst>
                <a:path w="4061" h="3846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375;p83">
              <a:extLst>
                <a:ext uri="{FF2B5EF4-FFF2-40B4-BE49-F238E27FC236}">
                  <a16:creationId xmlns:a16="http://schemas.microsoft.com/office/drawing/2014/main" id="{0F5EFB87-EA58-92AB-83FD-EF4F9EAF3889}"/>
                </a:ext>
              </a:extLst>
            </p:cNvPr>
            <p:cNvSpPr/>
            <p:nvPr/>
          </p:nvSpPr>
          <p:spPr>
            <a:xfrm>
              <a:off x="1367060" y="2441912"/>
              <a:ext cx="82184" cy="212139"/>
            </a:xfrm>
            <a:custGeom>
              <a:avLst/>
              <a:gdLst/>
              <a:ahLst/>
              <a:cxnLst/>
              <a:rect l="l" t="t" r="r" b="b"/>
              <a:pathLst>
                <a:path w="2584" h="6670" extrusionOk="0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376;p83">
              <a:extLst>
                <a:ext uri="{FF2B5EF4-FFF2-40B4-BE49-F238E27FC236}">
                  <a16:creationId xmlns:a16="http://schemas.microsoft.com/office/drawing/2014/main" id="{C2282343-D582-BD37-D88C-0152A1307A04}"/>
                </a:ext>
              </a:extLst>
            </p:cNvPr>
            <p:cNvSpPr/>
            <p:nvPr/>
          </p:nvSpPr>
          <p:spPr>
            <a:xfrm>
              <a:off x="1456051" y="2422129"/>
              <a:ext cx="180271" cy="162937"/>
            </a:xfrm>
            <a:custGeom>
              <a:avLst/>
              <a:gdLst/>
              <a:ahLst/>
              <a:cxnLst/>
              <a:rect l="l" t="t" r="r" b="b"/>
              <a:pathLst>
                <a:path w="5668" h="5123" extrusionOk="0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377;p83">
              <a:extLst>
                <a:ext uri="{FF2B5EF4-FFF2-40B4-BE49-F238E27FC236}">
                  <a16:creationId xmlns:a16="http://schemas.microsoft.com/office/drawing/2014/main" id="{5C231A49-CD1B-CAA7-6524-9801ECDF1195}"/>
                </a:ext>
              </a:extLst>
            </p:cNvPr>
            <p:cNvSpPr/>
            <p:nvPr/>
          </p:nvSpPr>
          <p:spPr>
            <a:xfrm>
              <a:off x="1532160" y="2593590"/>
              <a:ext cx="81834" cy="180207"/>
            </a:xfrm>
            <a:custGeom>
              <a:avLst/>
              <a:gdLst/>
              <a:ahLst/>
              <a:cxnLst/>
              <a:rect l="l" t="t" r="r" b="b"/>
              <a:pathLst>
                <a:path w="2573" h="5666" extrusionOk="0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378;p83">
              <a:extLst>
                <a:ext uri="{FF2B5EF4-FFF2-40B4-BE49-F238E27FC236}">
                  <a16:creationId xmlns:a16="http://schemas.microsoft.com/office/drawing/2014/main" id="{3C897417-6CF5-B4F9-8193-893DC3523D36}"/>
                </a:ext>
              </a:extLst>
            </p:cNvPr>
            <p:cNvSpPr/>
            <p:nvPr/>
          </p:nvSpPr>
          <p:spPr>
            <a:xfrm>
              <a:off x="1425359" y="2572313"/>
              <a:ext cx="24267" cy="17843"/>
            </a:xfrm>
            <a:custGeom>
              <a:avLst/>
              <a:gdLst/>
              <a:ahLst/>
              <a:cxnLst/>
              <a:rect l="l" t="t" r="r" b="b"/>
              <a:pathLst>
                <a:path w="763" h="561" extrusionOk="0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379;p83">
              <a:extLst>
                <a:ext uri="{FF2B5EF4-FFF2-40B4-BE49-F238E27FC236}">
                  <a16:creationId xmlns:a16="http://schemas.microsoft.com/office/drawing/2014/main" id="{0ED82E12-16C5-76B3-1379-18F6C1B6D9CE}"/>
                </a:ext>
              </a:extLst>
            </p:cNvPr>
            <p:cNvSpPr/>
            <p:nvPr/>
          </p:nvSpPr>
          <p:spPr>
            <a:xfrm>
              <a:off x="1562820" y="2573680"/>
              <a:ext cx="26176" cy="17620"/>
            </a:xfrm>
            <a:custGeom>
              <a:avLst/>
              <a:gdLst/>
              <a:ahLst/>
              <a:cxnLst/>
              <a:rect l="l" t="t" r="r" b="b"/>
              <a:pathLst>
                <a:path w="823" h="554" extrusionOk="0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380;p83">
              <a:extLst>
                <a:ext uri="{FF2B5EF4-FFF2-40B4-BE49-F238E27FC236}">
                  <a16:creationId xmlns:a16="http://schemas.microsoft.com/office/drawing/2014/main" id="{75C59BF8-3ED6-B056-B6E1-BA77E421A46D}"/>
                </a:ext>
              </a:extLst>
            </p:cNvPr>
            <p:cNvSpPr/>
            <p:nvPr/>
          </p:nvSpPr>
          <p:spPr>
            <a:xfrm>
              <a:off x="1448100" y="2481414"/>
              <a:ext cx="125375" cy="191275"/>
            </a:xfrm>
            <a:custGeom>
              <a:avLst/>
              <a:gdLst/>
              <a:ahLst/>
              <a:cxnLst/>
              <a:rect l="l" t="t" r="r" b="b"/>
              <a:pathLst>
                <a:path w="3942" h="6014" extrusionOk="0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381;p83">
              <a:extLst>
                <a:ext uri="{FF2B5EF4-FFF2-40B4-BE49-F238E27FC236}">
                  <a16:creationId xmlns:a16="http://schemas.microsoft.com/office/drawing/2014/main" id="{0BB28C24-C31A-C6D2-E5FF-E6297FEDD860}"/>
                </a:ext>
              </a:extLst>
            </p:cNvPr>
            <p:cNvSpPr/>
            <p:nvPr/>
          </p:nvSpPr>
          <p:spPr>
            <a:xfrm>
              <a:off x="1502232" y="2449259"/>
              <a:ext cx="10655" cy="25380"/>
            </a:xfrm>
            <a:custGeom>
              <a:avLst/>
              <a:gdLst/>
              <a:ahLst/>
              <a:cxnLst/>
              <a:rect l="l" t="t" r="r" b="b"/>
              <a:pathLst>
                <a:path w="335" h="798" extrusionOk="0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382;p83">
              <a:extLst>
                <a:ext uri="{FF2B5EF4-FFF2-40B4-BE49-F238E27FC236}">
                  <a16:creationId xmlns:a16="http://schemas.microsoft.com/office/drawing/2014/main" id="{E9A95A40-DC5D-2D6E-B0A7-3AF1D3F19803}"/>
                </a:ext>
              </a:extLst>
            </p:cNvPr>
            <p:cNvSpPr/>
            <p:nvPr/>
          </p:nvSpPr>
          <p:spPr>
            <a:xfrm>
              <a:off x="1458309" y="2460582"/>
              <a:ext cx="18988" cy="23090"/>
            </a:xfrm>
            <a:custGeom>
              <a:avLst/>
              <a:gdLst/>
              <a:ahLst/>
              <a:cxnLst/>
              <a:rect l="l" t="t" r="r" b="b"/>
              <a:pathLst>
                <a:path w="597" h="726" extrusionOk="0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383;p83">
              <a:extLst>
                <a:ext uri="{FF2B5EF4-FFF2-40B4-BE49-F238E27FC236}">
                  <a16:creationId xmlns:a16="http://schemas.microsoft.com/office/drawing/2014/main" id="{505D6D99-C0C7-B18B-EE65-2E2674A85E56}"/>
                </a:ext>
              </a:extLst>
            </p:cNvPr>
            <p:cNvSpPr/>
            <p:nvPr/>
          </p:nvSpPr>
          <p:spPr>
            <a:xfrm>
              <a:off x="1425741" y="2492768"/>
              <a:ext cx="25031" cy="17874"/>
            </a:xfrm>
            <a:custGeom>
              <a:avLst/>
              <a:gdLst/>
              <a:ahLst/>
              <a:cxnLst/>
              <a:rect l="l" t="t" r="r" b="b"/>
              <a:pathLst>
                <a:path w="787" h="562" extrusionOk="0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384;p83">
              <a:extLst>
                <a:ext uri="{FF2B5EF4-FFF2-40B4-BE49-F238E27FC236}">
                  <a16:creationId xmlns:a16="http://schemas.microsoft.com/office/drawing/2014/main" id="{8ED51505-15DA-CAF4-128C-8452EC6CCBAC}"/>
                </a:ext>
              </a:extLst>
            </p:cNvPr>
            <p:cNvSpPr/>
            <p:nvPr/>
          </p:nvSpPr>
          <p:spPr>
            <a:xfrm>
              <a:off x="1414768" y="2535959"/>
              <a:ext cx="25031" cy="10655"/>
            </a:xfrm>
            <a:custGeom>
              <a:avLst/>
              <a:gdLst/>
              <a:ahLst/>
              <a:cxnLst/>
              <a:rect l="l" t="t" r="r" b="b"/>
              <a:pathLst>
                <a:path w="787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385;p83">
              <a:extLst>
                <a:ext uri="{FF2B5EF4-FFF2-40B4-BE49-F238E27FC236}">
                  <a16:creationId xmlns:a16="http://schemas.microsoft.com/office/drawing/2014/main" id="{7621D10F-D33E-999F-B08E-FE2967DE4E4C}"/>
                </a:ext>
              </a:extLst>
            </p:cNvPr>
            <p:cNvSpPr/>
            <p:nvPr/>
          </p:nvSpPr>
          <p:spPr>
            <a:xfrm>
              <a:off x="1573825" y="2537104"/>
              <a:ext cx="24999" cy="10241"/>
            </a:xfrm>
            <a:custGeom>
              <a:avLst/>
              <a:gdLst/>
              <a:ahLst/>
              <a:cxnLst/>
              <a:rect l="l" t="t" r="r" b="b"/>
              <a:pathLst>
                <a:path w="78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386;p83">
              <a:extLst>
                <a:ext uri="{FF2B5EF4-FFF2-40B4-BE49-F238E27FC236}">
                  <a16:creationId xmlns:a16="http://schemas.microsoft.com/office/drawing/2014/main" id="{08557164-2EB9-8BFA-D3E4-E9C43864C497}"/>
                </a:ext>
              </a:extLst>
            </p:cNvPr>
            <p:cNvSpPr/>
            <p:nvPr/>
          </p:nvSpPr>
          <p:spPr>
            <a:xfrm>
              <a:off x="1563965" y="2493627"/>
              <a:ext cx="24649" cy="17525"/>
            </a:xfrm>
            <a:custGeom>
              <a:avLst/>
              <a:gdLst/>
              <a:ahLst/>
              <a:cxnLst/>
              <a:rect l="l" t="t" r="r" b="b"/>
              <a:pathLst>
                <a:path w="775" h="551" extrusionOk="0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387;p83">
              <a:extLst>
                <a:ext uri="{FF2B5EF4-FFF2-40B4-BE49-F238E27FC236}">
                  <a16:creationId xmlns:a16="http://schemas.microsoft.com/office/drawing/2014/main" id="{4011852C-590D-4B45-0E28-CA4FD06E6ABB}"/>
                </a:ext>
              </a:extLst>
            </p:cNvPr>
            <p:cNvSpPr/>
            <p:nvPr/>
          </p:nvSpPr>
          <p:spPr>
            <a:xfrm>
              <a:off x="1537853" y="2461440"/>
              <a:ext cx="18956" cy="23090"/>
            </a:xfrm>
            <a:custGeom>
              <a:avLst/>
              <a:gdLst/>
              <a:ahLst/>
              <a:cxnLst/>
              <a:rect l="l" t="t" r="r" b="b"/>
              <a:pathLst>
                <a:path w="596" h="726" extrusionOk="0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8793;p64">
            <a:extLst>
              <a:ext uri="{FF2B5EF4-FFF2-40B4-BE49-F238E27FC236}">
                <a16:creationId xmlns:a16="http://schemas.microsoft.com/office/drawing/2014/main" id="{FD19E6AE-39E3-6D91-FEAD-BD36E432CAA2}"/>
              </a:ext>
            </a:extLst>
          </p:cNvPr>
          <p:cNvGrpSpPr/>
          <p:nvPr/>
        </p:nvGrpSpPr>
        <p:grpSpPr>
          <a:xfrm>
            <a:off x="6096000" y="6289322"/>
            <a:ext cx="4196862" cy="462062"/>
            <a:chOff x="3195248" y="2180272"/>
            <a:chExt cx="2569235" cy="378237"/>
          </a:xfrm>
        </p:grpSpPr>
        <p:sp>
          <p:nvSpPr>
            <p:cNvPr id="50" name="Google Shape;8794;p64">
              <a:extLst>
                <a:ext uri="{FF2B5EF4-FFF2-40B4-BE49-F238E27FC236}">
                  <a16:creationId xmlns:a16="http://schemas.microsoft.com/office/drawing/2014/main" id="{5091CA58-DBE4-8868-E3D5-F8A614F3FA64}"/>
                </a:ext>
              </a:extLst>
            </p:cNvPr>
            <p:cNvSpPr/>
            <p:nvPr/>
          </p:nvSpPr>
          <p:spPr>
            <a:xfrm>
              <a:off x="3195248" y="2180272"/>
              <a:ext cx="119064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22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22" y="1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795;p64">
              <a:extLst>
                <a:ext uri="{FF2B5EF4-FFF2-40B4-BE49-F238E27FC236}">
                  <a16:creationId xmlns:a16="http://schemas.microsoft.com/office/drawing/2014/main" id="{84C8C433-B2F8-FD3D-8120-4870B39C3A45}"/>
                </a:ext>
              </a:extLst>
            </p:cNvPr>
            <p:cNvSpPr/>
            <p:nvPr/>
          </p:nvSpPr>
          <p:spPr>
            <a:xfrm>
              <a:off x="3345104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796;p64">
              <a:extLst>
                <a:ext uri="{FF2B5EF4-FFF2-40B4-BE49-F238E27FC236}">
                  <a16:creationId xmlns:a16="http://schemas.microsoft.com/office/drawing/2014/main" id="{2C9D85D8-217A-01E8-67C8-E1EF1CF28514}"/>
                </a:ext>
              </a:extLst>
            </p:cNvPr>
            <p:cNvSpPr/>
            <p:nvPr/>
          </p:nvSpPr>
          <p:spPr>
            <a:xfrm>
              <a:off x="348954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1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797;p64">
              <a:extLst>
                <a:ext uri="{FF2B5EF4-FFF2-40B4-BE49-F238E27FC236}">
                  <a16:creationId xmlns:a16="http://schemas.microsoft.com/office/drawing/2014/main" id="{2E7F444B-3D4A-020C-FFBE-513382B5C605}"/>
                </a:ext>
              </a:extLst>
            </p:cNvPr>
            <p:cNvSpPr/>
            <p:nvPr/>
          </p:nvSpPr>
          <p:spPr>
            <a:xfrm>
              <a:off x="3633992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7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7" y="37890"/>
                    <a:pt x="621" y="37890"/>
                  </a:cubicBezTo>
                  <a:lnTo>
                    <a:pt x="7937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37" y="1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798;p64">
              <a:extLst>
                <a:ext uri="{FF2B5EF4-FFF2-40B4-BE49-F238E27FC236}">
                  <a16:creationId xmlns:a16="http://schemas.microsoft.com/office/drawing/2014/main" id="{AE330C28-3E81-C2FF-6D6A-62EA75DA584A}"/>
                </a:ext>
              </a:extLst>
            </p:cNvPr>
            <p:cNvSpPr/>
            <p:nvPr/>
          </p:nvSpPr>
          <p:spPr>
            <a:xfrm>
              <a:off x="3778448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6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6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799;p64">
              <a:extLst>
                <a:ext uri="{FF2B5EF4-FFF2-40B4-BE49-F238E27FC236}">
                  <a16:creationId xmlns:a16="http://schemas.microsoft.com/office/drawing/2014/main" id="{0D540280-C42F-35AB-1A5F-E6F87A09C9D2}"/>
                </a:ext>
              </a:extLst>
            </p:cNvPr>
            <p:cNvSpPr/>
            <p:nvPr/>
          </p:nvSpPr>
          <p:spPr>
            <a:xfrm>
              <a:off x="392289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800;p64">
              <a:extLst>
                <a:ext uri="{FF2B5EF4-FFF2-40B4-BE49-F238E27FC236}">
                  <a16:creationId xmlns:a16="http://schemas.microsoft.com/office/drawing/2014/main" id="{6EA37971-DA7E-18AE-92CF-10FFF8EA6C34}"/>
                </a:ext>
              </a:extLst>
            </p:cNvPr>
            <p:cNvSpPr/>
            <p:nvPr/>
          </p:nvSpPr>
          <p:spPr>
            <a:xfrm>
              <a:off x="406733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801;p64">
              <a:extLst>
                <a:ext uri="{FF2B5EF4-FFF2-40B4-BE49-F238E27FC236}">
                  <a16:creationId xmlns:a16="http://schemas.microsoft.com/office/drawing/2014/main" id="{DC5194ED-3543-5A19-8EFE-765BFE1BD874}"/>
                </a:ext>
              </a:extLst>
            </p:cNvPr>
            <p:cNvSpPr/>
            <p:nvPr/>
          </p:nvSpPr>
          <p:spPr>
            <a:xfrm>
              <a:off x="4211780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802;p64">
              <a:extLst>
                <a:ext uri="{FF2B5EF4-FFF2-40B4-BE49-F238E27FC236}">
                  <a16:creationId xmlns:a16="http://schemas.microsoft.com/office/drawing/2014/main" id="{1BC993B4-59A8-5260-E727-0D1E9EE32D2F}"/>
                </a:ext>
              </a:extLst>
            </p:cNvPr>
            <p:cNvSpPr/>
            <p:nvPr/>
          </p:nvSpPr>
          <p:spPr>
            <a:xfrm>
              <a:off x="4356236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20" y="37876"/>
                  </a:cubicBezTo>
                  <a:lnTo>
                    <a:pt x="7936" y="37876"/>
                  </a:lnTo>
                  <a:cubicBezTo>
                    <a:pt x="8267" y="37876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803;p64">
              <a:extLst>
                <a:ext uri="{FF2B5EF4-FFF2-40B4-BE49-F238E27FC236}">
                  <a16:creationId xmlns:a16="http://schemas.microsoft.com/office/drawing/2014/main" id="{9D706157-40F9-1C29-B480-C00CDD98BB00}"/>
                </a:ext>
              </a:extLst>
            </p:cNvPr>
            <p:cNvSpPr/>
            <p:nvPr/>
          </p:nvSpPr>
          <p:spPr>
            <a:xfrm>
              <a:off x="450068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6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06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804;p64">
              <a:extLst>
                <a:ext uri="{FF2B5EF4-FFF2-40B4-BE49-F238E27FC236}">
                  <a16:creationId xmlns:a16="http://schemas.microsoft.com/office/drawing/2014/main" id="{193730B6-9B16-F457-1C4C-3C8EA15A999A}"/>
                </a:ext>
              </a:extLst>
            </p:cNvPr>
            <p:cNvSpPr/>
            <p:nvPr/>
          </p:nvSpPr>
          <p:spPr>
            <a:xfrm>
              <a:off x="4645124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76"/>
                    <a:pt x="607" y="37876"/>
                  </a:cubicBezTo>
                  <a:lnTo>
                    <a:pt x="7936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805;p64">
              <a:extLst>
                <a:ext uri="{FF2B5EF4-FFF2-40B4-BE49-F238E27FC236}">
                  <a16:creationId xmlns:a16="http://schemas.microsoft.com/office/drawing/2014/main" id="{0AF95EFC-7E75-4348-DB58-771A0150474C}"/>
                </a:ext>
              </a:extLst>
            </p:cNvPr>
            <p:cNvSpPr/>
            <p:nvPr/>
          </p:nvSpPr>
          <p:spPr>
            <a:xfrm>
              <a:off x="4789568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2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2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806;p64">
              <a:extLst>
                <a:ext uri="{FF2B5EF4-FFF2-40B4-BE49-F238E27FC236}">
                  <a16:creationId xmlns:a16="http://schemas.microsoft.com/office/drawing/2014/main" id="{EF1F53E0-8621-1EEE-B951-5130FD25FCEF}"/>
                </a:ext>
              </a:extLst>
            </p:cNvPr>
            <p:cNvSpPr/>
            <p:nvPr/>
          </p:nvSpPr>
          <p:spPr>
            <a:xfrm>
              <a:off x="4934012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807;p64">
              <a:extLst>
                <a:ext uri="{FF2B5EF4-FFF2-40B4-BE49-F238E27FC236}">
                  <a16:creationId xmlns:a16="http://schemas.microsoft.com/office/drawing/2014/main" id="{4C8571F7-0F58-9054-E209-A1A2FD6F1F66}"/>
                </a:ext>
              </a:extLst>
            </p:cNvPr>
            <p:cNvSpPr/>
            <p:nvPr/>
          </p:nvSpPr>
          <p:spPr>
            <a:xfrm>
              <a:off x="5078456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77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2" y="37614"/>
                    <a:pt x="8542" y="37270"/>
                  </a:cubicBezTo>
                  <a:lnTo>
                    <a:pt x="8542" y="607"/>
                  </a:lnTo>
                  <a:cubicBezTo>
                    <a:pt x="8542" y="277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808;p64">
              <a:extLst>
                <a:ext uri="{FF2B5EF4-FFF2-40B4-BE49-F238E27FC236}">
                  <a16:creationId xmlns:a16="http://schemas.microsoft.com/office/drawing/2014/main" id="{B36D2F11-8781-665B-FDCA-40E059CE0C93}"/>
                </a:ext>
              </a:extLst>
            </p:cNvPr>
            <p:cNvSpPr/>
            <p:nvPr/>
          </p:nvSpPr>
          <p:spPr>
            <a:xfrm>
              <a:off x="5222900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20" y="1"/>
                  </a:moveTo>
                  <a:cubicBezTo>
                    <a:pt x="276" y="1"/>
                    <a:pt x="0" y="263"/>
                    <a:pt x="0" y="607"/>
                  </a:cubicBezTo>
                  <a:lnTo>
                    <a:pt x="0" y="37270"/>
                  </a:lnTo>
                  <a:cubicBezTo>
                    <a:pt x="0" y="37614"/>
                    <a:pt x="276" y="37890"/>
                    <a:pt x="620" y="37890"/>
                  </a:cubicBezTo>
                  <a:lnTo>
                    <a:pt x="7936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3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809;p64">
              <a:extLst>
                <a:ext uri="{FF2B5EF4-FFF2-40B4-BE49-F238E27FC236}">
                  <a16:creationId xmlns:a16="http://schemas.microsoft.com/office/drawing/2014/main" id="{4389F176-CF1F-FDE1-D950-0D7F01D7D4D5}"/>
                </a:ext>
              </a:extLst>
            </p:cNvPr>
            <p:cNvSpPr/>
            <p:nvPr/>
          </p:nvSpPr>
          <p:spPr>
            <a:xfrm>
              <a:off x="5367343" y="2180272"/>
              <a:ext cx="108240" cy="378237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07" y="37890"/>
                  </a:cubicBezTo>
                  <a:lnTo>
                    <a:pt x="7937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7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810;p64">
              <a:extLst>
                <a:ext uri="{FF2B5EF4-FFF2-40B4-BE49-F238E27FC236}">
                  <a16:creationId xmlns:a16="http://schemas.microsoft.com/office/drawing/2014/main" id="{0968B31C-BF5B-C12B-C100-8B4CD295C14C}"/>
                </a:ext>
              </a:extLst>
            </p:cNvPr>
            <p:cNvSpPr/>
            <p:nvPr/>
          </p:nvSpPr>
          <p:spPr>
            <a:xfrm>
              <a:off x="5511787" y="2180272"/>
              <a:ext cx="108240" cy="378097"/>
            </a:xfrm>
            <a:custGeom>
              <a:avLst/>
              <a:gdLst/>
              <a:ahLst/>
              <a:cxnLst/>
              <a:rect l="l" t="t" r="r" b="b"/>
              <a:pathLst>
                <a:path w="8543" h="37876" extrusionOk="0">
                  <a:moveTo>
                    <a:pt x="607" y="1"/>
                  </a:moveTo>
                  <a:cubicBezTo>
                    <a:pt x="276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76"/>
                    <a:pt x="607" y="37876"/>
                  </a:cubicBezTo>
                  <a:lnTo>
                    <a:pt x="7923" y="37876"/>
                  </a:lnTo>
                  <a:cubicBezTo>
                    <a:pt x="8267" y="37876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811;p64">
              <a:extLst>
                <a:ext uri="{FF2B5EF4-FFF2-40B4-BE49-F238E27FC236}">
                  <a16:creationId xmlns:a16="http://schemas.microsoft.com/office/drawing/2014/main" id="{4FF6BB98-55FB-0038-E85E-9CF7440AA86D}"/>
                </a:ext>
              </a:extLst>
            </p:cNvPr>
            <p:cNvSpPr/>
            <p:nvPr/>
          </p:nvSpPr>
          <p:spPr>
            <a:xfrm>
              <a:off x="5656231" y="2180272"/>
              <a:ext cx="108252" cy="378237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07" y="1"/>
                  </a:moveTo>
                  <a:cubicBezTo>
                    <a:pt x="263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8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68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313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328;p77">
            <a:extLst>
              <a:ext uri="{FF2B5EF4-FFF2-40B4-BE49-F238E27FC236}">
                <a16:creationId xmlns:a16="http://schemas.microsoft.com/office/drawing/2014/main" id="{E265F30E-6652-BCAB-BE8A-4C834D6ED7CA}"/>
              </a:ext>
            </a:extLst>
          </p:cNvPr>
          <p:cNvGrpSpPr/>
          <p:nvPr/>
        </p:nvGrpSpPr>
        <p:grpSpPr>
          <a:xfrm rot="5400000">
            <a:off x="-719041" y="746642"/>
            <a:ext cx="3804664" cy="2308324"/>
            <a:chOff x="3862800" y="3038525"/>
            <a:chExt cx="1329006" cy="510698"/>
          </a:xfrm>
        </p:grpSpPr>
        <p:sp>
          <p:nvSpPr>
            <p:cNvPr id="8" name="Google Shape;13329;p77">
              <a:extLst>
                <a:ext uri="{FF2B5EF4-FFF2-40B4-BE49-F238E27FC236}">
                  <a16:creationId xmlns:a16="http://schemas.microsoft.com/office/drawing/2014/main" id="{16583AA2-1382-E936-1045-F975FEF2B685}"/>
                </a:ext>
              </a:extLst>
            </p:cNvPr>
            <p:cNvSpPr/>
            <p:nvPr/>
          </p:nvSpPr>
          <p:spPr>
            <a:xfrm>
              <a:off x="4185913" y="3040337"/>
              <a:ext cx="71107" cy="143789"/>
            </a:xfrm>
            <a:custGeom>
              <a:avLst/>
              <a:gdLst/>
              <a:ahLst/>
              <a:cxnLst/>
              <a:rect l="l" t="t" r="r" b="b"/>
              <a:pathLst>
                <a:path w="14722" h="29770" extrusionOk="0">
                  <a:moveTo>
                    <a:pt x="0" y="1"/>
                  </a:moveTo>
                  <a:cubicBezTo>
                    <a:pt x="0" y="11614"/>
                    <a:pt x="5398" y="22573"/>
                    <a:pt x="14721" y="29770"/>
                  </a:cubicBezTo>
                  <a:cubicBezTo>
                    <a:pt x="5562" y="22573"/>
                    <a:pt x="164" y="11614"/>
                    <a:pt x="164" y="1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330;p77">
              <a:extLst>
                <a:ext uri="{FF2B5EF4-FFF2-40B4-BE49-F238E27FC236}">
                  <a16:creationId xmlns:a16="http://schemas.microsoft.com/office/drawing/2014/main" id="{E8E847BA-938F-BB72-2DB4-D4E126E314E0}"/>
                </a:ext>
              </a:extLst>
            </p:cNvPr>
            <p:cNvSpPr/>
            <p:nvPr/>
          </p:nvSpPr>
          <p:spPr>
            <a:xfrm>
              <a:off x="3967075" y="3045080"/>
              <a:ext cx="403706" cy="397383"/>
            </a:xfrm>
            <a:custGeom>
              <a:avLst/>
              <a:gdLst/>
              <a:ahLst/>
              <a:cxnLst/>
              <a:rect l="l" t="t" r="r" b="b"/>
              <a:pathLst>
                <a:path w="83583" h="82274" extrusionOk="0">
                  <a:moveTo>
                    <a:pt x="83583" y="82273"/>
                  </a:moveTo>
                  <a:cubicBezTo>
                    <a:pt x="37948" y="82273"/>
                    <a:pt x="655" y="45635"/>
                    <a:pt x="0" y="0"/>
                  </a:cubicBezTo>
                  <a:cubicBezTo>
                    <a:pt x="655" y="45635"/>
                    <a:pt x="37948" y="82273"/>
                    <a:pt x="83583" y="82273"/>
                  </a:cubicBezTo>
                  <a:close/>
                </a:path>
              </a:pathLst>
            </a:custGeom>
            <a:solidFill>
              <a:srgbClr val="445D7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3331;p77">
              <a:extLst>
                <a:ext uri="{FF2B5EF4-FFF2-40B4-BE49-F238E27FC236}">
                  <a16:creationId xmlns:a16="http://schemas.microsoft.com/office/drawing/2014/main" id="{603CC8ED-7706-524E-ADEC-35921EA415CA}"/>
                </a:ext>
              </a:extLst>
            </p:cNvPr>
            <p:cNvGrpSpPr/>
            <p:nvPr/>
          </p:nvGrpSpPr>
          <p:grpSpPr>
            <a:xfrm>
              <a:off x="3967075" y="3040337"/>
              <a:ext cx="1019927" cy="402126"/>
              <a:chOff x="3967075" y="3040337"/>
              <a:chExt cx="1019927" cy="402126"/>
            </a:xfrm>
          </p:grpSpPr>
          <p:sp>
            <p:nvSpPr>
              <p:cNvPr id="20" name="Google Shape;13332;p77">
                <a:extLst>
                  <a:ext uri="{FF2B5EF4-FFF2-40B4-BE49-F238E27FC236}">
                    <a16:creationId xmlns:a16="http://schemas.microsoft.com/office/drawing/2014/main" id="{DAE60E99-BA73-9FA4-105C-D331D2766190}"/>
                  </a:ext>
                </a:extLst>
              </p:cNvPr>
              <p:cNvSpPr/>
              <p:nvPr/>
            </p:nvSpPr>
            <p:spPr>
              <a:xfrm>
                <a:off x="4369197" y="3335999"/>
                <a:ext cx="617805" cy="105869"/>
              </a:xfrm>
              <a:custGeom>
                <a:avLst/>
                <a:gdLst/>
                <a:ahLst/>
                <a:cxnLst/>
                <a:rect l="l" t="t" r="r" b="b"/>
                <a:pathLst>
                  <a:path w="127910" h="21919" fill="none" extrusionOk="0">
                    <a:moveTo>
                      <a:pt x="1" y="21918"/>
                    </a:moveTo>
                    <a:lnTo>
                      <a:pt x="127909" y="21918"/>
                    </a:lnTo>
                    <a:lnTo>
                      <a:pt x="127909" y="1"/>
                    </a:lnTo>
                    <a:lnTo>
                      <a:pt x="164" y="164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333;p77">
                <a:extLst>
                  <a:ext uri="{FF2B5EF4-FFF2-40B4-BE49-F238E27FC236}">
                    <a16:creationId xmlns:a16="http://schemas.microsoft.com/office/drawing/2014/main" id="{3309DDF2-8298-91E6-401F-684513A85A0A}"/>
                  </a:ext>
                </a:extLst>
              </p:cNvPr>
              <p:cNvSpPr/>
              <p:nvPr/>
            </p:nvSpPr>
            <p:spPr>
              <a:xfrm>
                <a:off x="3967075" y="3040337"/>
                <a:ext cx="403706" cy="402126"/>
              </a:xfrm>
              <a:custGeom>
                <a:avLst/>
                <a:gdLst/>
                <a:ahLst/>
                <a:cxnLst/>
                <a:rect l="l" t="t" r="r" b="b"/>
                <a:pathLst>
                  <a:path w="83583" h="83256" fill="none" extrusionOk="0">
                    <a:moveTo>
                      <a:pt x="83419" y="61501"/>
                    </a:moveTo>
                    <a:cubicBezTo>
                      <a:pt x="49397" y="61501"/>
                      <a:pt x="21755" y="34022"/>
                      <a:pt x="21755" y="1"/>
                    </a:cubicBezTo>
                    <a:lnTo>
                      <a:pt x="0" y="1"/>
                    </a:lnTo>
                    <a:lnTo>
                      <a:pt x="0" y="982"/>
                    </a:lnTo>
                    <a:cubicBezTo>
                      <a:pt x="818" y="46617"/>
                      <a:pt x="37948" y="83255"/>
                      <a:pt x="83583" y="83255"/>
                    </a:cubicBez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3334;p77">
              <a:extLst>
                <a:ext uri="{FF2B5EF4-FFF2-40B4-BE49-F238E27FC236}">
                  <a16:creationId xmlns:a16="http://schemas.microsoft.com/office/drawing/2014/main" id="{D7AD5445-AE0B-C6D0-7857-4B23FB2F5F36}"/>
                </a:ext>
              </a:extLst>
            </p:cNvPr>
            <p:cNvGrpSpPr/>
            <p:nvPr/>
          </p:nvGrpSpPr>
          <p:grpSpPr>
            <a:xfrm>
              <a:off x="4186700" y="3040337"/>
              <a:ext cx="390475" cy="183289"/>
              <a:chOff x="4186700" y="3040337"/>
              <a:chExt cx="390475" cy="183289"/>
            </a:xfrm>
          </p:grpSpPr>
          <p:sp>
            <p:nvSpPr>
              <p:cNvPr id="18" name="Google Shape;13335;p77">
                <a:extLst>
                  <a:ext uri="{FF2B5EF4-FFF2-40B4-BE49-F238E27FC236}">
                    <a16:creationId xmlns:a16="http://schemas.microsoft.com/office/drawing/2014/main" id="{FAFFC0BF-3C34-5BE8-F1CC-25103FD607D4}"/>
                  </a:ext>
                </a:extLst>
              </p:cNvPr>
              <p:cNvSpPr/>
              <p:nvPr/>
            </p:nvSpPr>
            <p:spPr>
              <a:xfrm>
                <a:off x="4370181" y="3120129"/>
                <a:ext cx="206994" cy="103497"/>
              </a:xfrm>
              <a:custGeom>
                <a:avLst/>
                <a:gdLst/>
                <a:ahLst/>
                <a:cxnLst/>
                <a:rect l="l" t="t" r="r" b="b"/>
                <a:pathLst>
                  <a:path w="42856" h="21428" fill="none" extrusionOk="0">
                    <a:moveTo>
                      <a:pt x="1" y="21428"/>
                    </a:moveTo>
                    <a:lnTo>
                      <a:pt x="42855" y="21428"/>
                    </a:lnTo>
                    <a:lnTo>
                      <a:pt x="42855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3336;p77">
                <a:extLst>
                  <a:ext uri="{FF2B5EF4-FFF2-40B4-BE49-F238E27FC236}">
                    <a16:creationId xmlns:a16="http://schemas.microsoft.com/office/drawing/2014/main" id="{53EC3DAA-3639-683D-FCE4-95448EBF7EA3}"/>
                  </a:ext>
                </a:extLst>
              </p:cNvPr>
              <p:cNvSpPr/>
              <p:nvPr/>
            </p:nvSpPr>
            <p:spPr>
              <a:xfrm>
                <a:off x="4186700" y="3040337"/>
                <a:ext cx="184081" cy="183289"/>
              </a:xfrm>
              <a:custGeom>
                <a:avLst/>
                <a:gdLst/>
                <a:ahLst/>
                <a:cxnLst/>
                <a:rect l="l" t="t" r="r" b="b"/>
                <a:pathLst>
                  <a:path w="38112" h="37948" fill="none" extrusionOk="0">
                    <a:moveTo>
                      <a:pt x="38112" y="16521"/>
                    </a:moveTo>
                    <a:cubicBezTo>
                      <a:pt x="28789" y="16521"/>
                      <a:pt x="21264" y="9160"/>
                      <a:pt x="21264" y="1"/>
                    </a:cubicBezTo>
                    <a:lnTo>
                      <a:pt x="1" y="1"/>
                    </a:lnTo>
                    <a:cubicBezTo>
                      <a:pt x="1" y="11614"/>
                      <a:pt x="5399" y="22573"/>
                      <a:pt x="14558" y="29770"/>
                    </a:cubicBezTo>
                    <a:cubicBezTo>
                      <a:pt x="21264" y="35004"/>
                      <a:pt x="29606" y="37948"/>
                      <a:pt x="38112" y="37948"/>
                    </a:cubicBezTo>
                    <a:lnTo>
                      <a:pt x="38112" y="37948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3337;p77">
              <a:extLst>
                <a:ext uri="{FF2B5EF4-FFF2-40B4-BE49-F238E27FC236}">
                  <a16:creationId xmlns:a16="http://schemas.microsoft.com/office/drawing/2014/main" id="{7628CE12-16CC-A468-953E-8887190EFA66}"/>
                </a:ext>
              </a:extLst>
            </p:cNvPr>
            <p:cNvGrpSpPr/>
            <p:nvPr/>
          </p:nvGrpSpPr>
          <p:grpSpPr>
            <a:xfrm>
              <a:off x="4073727" y="3040337"/>
              <a:ext cx="697794" cy="296263"/>
              <a:chOff x="4073727" y="3040337"/>
              <a:chExt cx="697794" cy="296263"/>
            </a:xfrm>
          </p:grpSpPr>
          <p:sp>
            <p:nvSpPr>
              <p:cNvPr id="16" name="Google Shape;13338;p77">
                <a:extLst>
                  <a:ext uri="{FF2B5EF4-FFF2-40B4-BE49-F238E27FC236}">
                    <a16:creationId xmlns:a16="http://schemas.microsoft.com/office/drawing/2014/main" id="{721B967C-6CF1-76D1-62D9-0DBBEBA1EC71}"/>
                  </a:ext>
                </a:extLst>
              </p:cNvPr>
              <p:cNvSpPr/>
              <p:nvPr/>
            </p:nvSpPr>
            <p:spPr>
              <a:xfrm>
                <a:off x="4370181" y="3223621"/>
                <a:ext cx="401339" cy="112979"/>
              </a:xfrm>
              <a:custGeom>
                <a:avLst/>
                <a:gdLst/>
                <a:ahLst/>
                <a:cxnLst/>
                <a:rect l="l" t="t" r="r" b="b"/>
                <a:pathLst>
                  <a:path w="83093" h="23391" fill="none" extrusionOk="0">
                    <a:moveTo>
                      <a:pt x="1" y="23391"/>
                    </a:moveTo>
                    <a:lnTo>
                      <a:pt x="83092" y="23391"/>
                    </a:lnTo>
                    <a:lnTo>
                      <a:pt x="83092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3339;p77">
                <a:extLst>
                  <a:ext uri="{FF2B5EF4-FFF2-40B4-BE49-F238E27FC236}">
                    <a16:creationId xmlns:a16="http://schemas.microsoft.com/office/drawing/2014/main" id="{395C28E7-659D-FADA-1283-2FF1601A62BA}"/>
                  </a:ext>
                </a:extLst>
              </p:cNvPr>
              <p:cNvSpPr/>
              <p:nvPr/>
            </p:nvSpPr>
            <p:spPr>
              <a:xfrm>
                <a:off x="4073727" y="3040337"/>
                <a:ext cx="297055" cy="296263"/>
              </a:xfrm>
              <a:custGeom>
                <a:avLst/>
                <a:gdLst/>
                <a:ahLst/>
                <a:cxnLst/>
                <a:rect l="l" t="t" r="r" b="b"/>
                <a:pathLst>
                  <a:path w="61502" h="61338" fill="none" extrusionOk="0">
                    <a:moveTo>
                      <a:pt x="61502" y="37948"/>
                    </a:moveTo>
                    <a:lnTo>
                      <a:pt x="61502" y="37948"/>
                    </a:lnTo>
                    <a:cubicBezTo>
                      <a:pt x="52833" y="37948"/>
                      <a:pt x="44654" y="35004"/>
                      <a:pt x="37948" y="29770"/>
                    </a:cubicBezTo>
                    <a:cubicBezTo>
                      <a:pt x="28789" y="22573"/>
                      <a:pt x="23391" y="11614"/>
                      <a:pt x="23227" y="1"/>
                    </a:cubicBezTo>
                    <a:lnTo>
                      <a:pt x="1" y="1"/>
                    </a:lnTo>
                    <a:cubicBezTo>
                      <a:pt x="1" y="33859"/>
                      <a:pt x="27480" y="61338"/>
                      <a:pt x="61502" y="61338"/>
                    </a:cubicBez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3340;p77">
              <a:extLst>
                <a:ext uri="{FF2B5EF4-FFF2-40B4-BE49-F238E27FC236}">
                  <a16:creationId xmlns:a16="http://schemas.microsoft.com/office/drawing/2014/main" id="{BC9B7BCA-6073-743B-33C7-F9491A1A1DF3}"/>
                </a:ext>
              </a:extLst>
            </p:cNvPr>
            <p:cNvGrpSpPr/>
            <p:nvPr/>
          </p:nvGrpSpPr>
          <p:grpSpPr>
            <a:xfrm>
              <a:off x="3862800" y="3038525"/>
              <a:ext cx="1329006" cy="510698"/>
              <a:chOff x="3862800" y="3038525"/>
              <a:chExt cx="1329006" cy="510698"/>
            </a:xfrm>
          </p:grpSpPr>
          <p:sp>
            <p:nvSpPr>
              <p:cNvPr id="14" name="Google Shape;13341;p77">
                <a:extLst>
                  <a:ext uri="{FF2B5EF4-FFF2-40B4-BE49-F238E27FC236}">
                    <a16:creationId xmlns:a16="http://schemas.microsoft.com/office/drawing/2014/main" id="{62616590-E9FF-F545-E714-2AB885648C28}"/>
                  </a:ext>
                </a:extLst>
              </p:cNvPr>
              <p:cNvSpPr/>
              <p:nvPr/>
            </p:nvSpPr>
            <p:spPr>
              <a:xfrm>
                <a:off x="4370175" y="3441875"/>
                <a:ext cx="821631" cy="107348"/>
              </a:xfrm>
              <a:custGeom>
                <a:avLst/>
                <a:gdLst/>
                <a:ahLst/>
                <a:cxnLst/>
                <a:rect l="l" t="t" r="r" b="b"/>
                <a:pathLst>
                  <a:path w="170110" h="21919" fill="none" extrusionOk="0">
                    <a:moveTo>
                      <a:pt x="1" y="21918"/>
                    </a:moveTo>
                    <a:lnTo>
                      <a:pt x="170110" y="21918"/>
                    </a:lnTo>
                    <a:lnTo>
                      <a:pt x="170110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342;p77">
                <a:extLst>
                  <a:ext uri="{FF2B5EF4-FFF2-40B4-BE49-F238E27FC236}">
                    <a16:creationId xmlns:a16="http://schemas.microsoft.com/office/drawing/2014/main" id="{F81D1AA6-16A9-262C-8779-D16D16EABEEF}"/>
                  </a:ext>
                </a:extLst>
              </p:cNvPr>
              <p:cNvSpPr/>
              <p:nvPr/>
            </p:nvSpPr>
            <p:spPr>
              <a:xfrm>
                <a:off x="3862800" y="3038525"/>
                <a:ext cx="507990" cy="510620"/>
              </a:xfrm>
              <a:custGeom>
                <a:avLst/>
                <a:gdLst/>
                <a:ahLst/>
                <a:cxnLst/>
                <a:rect l="l" t="t" r="r" b="b"/>
                <a:pathLst>
                  <a:path w="105174" h="105500" fill="none" extrusionOk="0">
                    <a:moveTo>
                      <a:pt x="105174" y="83418"/>
                    </a:moveTo>
                    <a:cubicBezTo>
                      <a:pt x="59539" y="83418"/>
                      <a:pt x="22246" y="46780"/>
                      <a:pt x="21591" y="1145"/>
                    </a:cubicBezTo>
                    <a:lnTo>
                      <a:pt x="21591" y="0"/>
                    </a:lnTo>
                    <a:lnTo>
                      <a:pt x="1" y="0"/>
                    </a:lnTo>
                    <a:cubicBezTo>
                      <a:pt x="1" y="58229"/>
                      <a:pt x="46944" y="105336"/>
                      <a:pt x="105174" y="105500"/>
                    </a:cubicBez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13328;p77">
            <a:extLst>
              <a:ext uri="{FF2B5EF4-FFF2-40B4-BE49-F238E27FC236}">
                <a16:creationId xmlns:a16="http://schemas.microsoft.com/office/drawing/2014/main" id="{C08062EF-71F3-BDA8-7E53-DF4F741B66D7}"/>
              </a:ext>
            </a:extLst>
          </p:cNvPr>
          <p:cNvGrpSpPr/>
          <p:nvPr/>
        </p:nvGrpSpPr>
        <p:grpSpPr>
          <a:xfrm rot="16200000">
            <a:off x="9084955" y="3817931"/>
            <a:ext cx="3804664" cy="2308324"/>
            <a:chOff x="3862800" y="3038525"/>
            <a:chExt cx="1329006" cy="510698"/>
          </a:xfrm>
        </p:grpSpPr>
        <p:sp>
          <p:nvSpPr>
            <p:cNvPr id="30" name="Google Shape;13329;p77">
              <a:extLst>
                <a:ext uri="{FF2B5EF4-FFF2-40B4-BE49-F238E27FC236}">
                  <a16:creationId xmlns:a16="http://schemas.microsoft.com/office/drawing/2014/main" id="{03C33423-15F2-97F3-A244-8A27AECA5B4A}"/>
                </a:ext>
              </a:extLst>
            </p:cNvPr>
            <p:cNvSpPr/>
            <p:nvPr/>
          </p:nvSpPr>
          <p:spPr>
            <a:xfrm>
              <a:off x="4185913" y="3040337"/>
              <a:ext cx="71107" cy="143789"/>
            </a:xfrm>
            <a:custGeom>
              <a:avLst/>
              <a:gdLst/>
              <a:ahLst/>
              <a:cxnLst/>
              <a:rect l="l" t="t" r="r" b="b"/>
              <a:pathLst>
                <a:path w="14722" h="29770" extrusionOk="0">
                  <a:moveTo>
                    <a:pt x="0" y="1"/>
                  </a:moveTo>
                  <a:cubicBezTo>
                    <a:pt x="0" y="11614"/>
                    <a:pt x="5398" y="22573"/>
                    <a:pt x="14721" y="29770"/>
                  </a:cubicBezTo>
                  <a:cubicBezTo>
                    <a:pt x="5562" y="22573"/>
                    <a:pt x="164" y="11614"/>
                    <a:pt x="164" y="1"/>
                  </a:cubicBezTo>
                  <a:close/>
                </a:path>
              </a:pathLst>
            </a:custGeom>
            <a:solidFill>
              <a:srgbClr val="CFD9E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330;p77">
              <a:extLst>
                <a:ext uri="{FF2B5EF4-FFF2-40B4-BE49-F238E27FC236}">
                  <a16:creationId xmlns:a16="http://schemas.microsoft.com/office/drawing/2014/main" id="{D1CBB6CB-6BDD-426D-AD23-666150C2B4C3}"/>
                </a:ext>
              </a:extLst>
            </p:cNvPr>
            <p:cNvSpPr/>
            <p:nvPr/>
          </p:nvSpPr>
          <p:spPr>
            <a:xfrm>
              <a:off x="3967075" y="3045080"/>
              <a:ext cx="403706" cy="397383"/>
            </a:xfrm>
            <a:custGeom>
              <a:avLst/>
              <a:gdLst/>
              <a:ahLst/>
              <a:cxnLst/>
              <a:rect l="l" t="t" r="r" b="b"/>
              <a:pathLst>
                <a:path w="83583" h="82274" extrusionOk="0">
                  <a:moveTo>
                    <a:pt x="83583" y="82273"/>
                  </a:moveTo>
                  <a:cubicBezTo>
                    <a:pt x="37948" y="82273"/>
                    <a:pt x="655" y="45635"/>
                    <a:pt x="0" y="0"/>
                  </a:cubicBezTo>
                  <a:cubicBezTo>
                    <a:pt x="655" y="45635"/>
                    <a:pt x="37948" y="82273"/>
                    <a:pt x="83583" y="82273"/>
                  </a:cubicBezTo>
                  <a:close/>
                </a:path>
              </a:pathLst>
            </a:custGeom>
            <a:solidFill>
              <a:srgbClr val="445D7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13331;p77">
              <a:extLst>
                <a:ext uri="{FF2B5EF4-FFF2-40B4-BE49-F238E27FC236}">
                  <a16:creationId xmlns:a16="http://schemas.microsoft.com/office/drawing/2014/main" id="{C0538BC4-E2DC-D2EA-FF2D-B577D25928AF}"/>
                </a:ext>
              </a:extLst>
            </p:cNvPr>
            <p:cNvGrpSpPr/>
            <p:nvPr/>
          </p:nvGrpSpPr>
          <p:grpSpPr>
            <a:xfrm>
              <a:off x="3967075" y="3040337"/>
              <a:ext cx="1019927" cy="402126"/>
              <a:chOff x="3967075" y="3040337"/>
              <a:chExt cx="1019927" cy="402126"/>
            </a:xfrm>
          </p:grpSpPr>
          <p:sp>
            <p:nvSpPr>
              <p:cNvPr id="42" name="Google Shape;13332;p77">
                <a:extLst>
                  <a:ext uri="{FF2B5EF4-FFF2-40B4-BE49-F238E27FC236}">
                    <a16:creationId xmlns:a16="http://schemas.microsoft.com/office/drawing/2014/main" id="{B295FCFA-CC55-B209-CD31-926C531215FA}"/>
                  </a:ext>
                </a:extLst>
              </p:cNvPr>
              <p:cNvSpPr/>
              <p:nvPr/>
            </p:nvSpPr>
            <p:spPr>
              <a:xfrm>
                <a:off x="4369197" y="3335999"/>
                <a:ext cx="617805" cy="105869"/>
              </a:xfrm>
              <a:custGeom>
                <a:avLst/>
                <a:gdLst/>
                <a:ahLst/>
                <a:cxnLst/>
                <a:rect l="l" t="t" r="r" b="b"/>
                <a:pathLst>
                  <a:path w="127910" h="21919" fill="none" extrusionOk="0">
                    <a:moveTo>
                      <a:pt x="1" y="21918"/>
                    </a:moveTo>
                    <a:lnTo>
                      <a:pt x="127909" y="21918"/>
                    </a:lnTo>
                    <a:lnTo>
                      <a:pt x="127909" y="1"/>
                    </a:lnTo>
                    <a:lnTo>
                      <a:pt x="164" y="164"/>
                    </a:ln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333;p77">
                <a:extLst>
                  <a:ext uri="{FF2B5EF4-FFF2-40B4-BE49-F238E27FC236}">
                    <a16:creationId xmlns:a16="http://schemas.microsoft.com/office/drawing/2014/main" id="{9A95CC64-F1CE-B9DB-A4F3-9345599F7139}"/>
                  </a:ext>
                </a:extLst>
              </p:cNvPr>
              <p:cNvSpPr/>
              <p:nvPr/>
            </p:nvSpPr>
            <p:spPr>
              <a:xfrm>
                <a:off x="3967075" y="3040337"/>
                <a:ext cx="403706" cy="402126"/>
              </a:xfrm>
              <a:custGeom>
                <a:avLst/>
                <a:gdLst/>
                <a:ahLst/>
                <a:cxnLst/>
                <a:rect l="l" t="t" r="r" b="b"/>
                <a:pathLst>
                  <a:path w="83583" h="83256" fill="none" extrusionOk="0">
                    <a:moveTo>
                      <a:pt x="83419" y="61501"/>
                    </a:moveTo>
                    <a:cubicBezTo>
                      <a:pt x="49397" y="61501"/>
                      <a:pt x="21755" y="34022"/>
                      <a:pt x="21755" y="1"/>
                    </a:cubicBezTo>
                    <a:lnTo>
                      <a:pt x="0" y="1"/>
                    </a:lnTo>
                    <a:lnTo>
                      <a:pt x="0" y="982"/>
                    </a:lnTo>
                    <a:cubicBezTo>
                      <a:pt x="818" y="46617"/>
                      <a:pt x="37948" y="83255"/>
                      <a:pt x="83583" y="83255"/>
                    </a:cubicBezTo>
                  </a:path>
                </a:pathLst>
              </a:custGeom>
              <a:noFill/>
              <a:ln w="9525" cap="flat" cmpd="sng">
                <a:solidFill>
                  <a:srgbClr val="869FB1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13334;p77">
              <a:extLst>
                <a:ext uri="{FF2B5EF4-FFF2-40B4-BE49-F238E27FC236}">
                  <a16:creationId xmlns:a16="http://schemas.microsoft.com/office/drawing/2014/main" id="{74E57A9C-076D-AFD3-31A2-5FE38BE8D4C4}"/>
                </a:ext>
              </a:extLst>
            </p:cNvPr>
            <p:cNvGrpSpPr/>
            <p:nvPr/>
          </p:nvGrpSpPr>
          <p:grpSpPr>
            <a:xfrm>
              <a:off x="4186700" y="3040337"/>
              <a:ext cx="390475" cy="183289"/>
              <a:chOff x="4186700" y="3040337"/>
              <a:chExt cx="390475" cy="183289"/>
            </a:xfrm>
          </p:grpSpPr>
          <p:sp>
            <p:nvSpPr>
              <p:cNvPr id="40" name="Google Shape;13335;p77">
                <a:extLst>
                  <a:ext uri="{FF2B5EF4-FFF2-40B4-BE49-F238E27FC236}">
                    <a16:creationId xmlns:a16="http://schemas.microsoft.com/office/drawing/2014/main" id="{F768CCC1-C159-7C1E-BF34-2A3C3789724A}"/>
                  </a:ext>
                </a:extLst>
              </p:cNvPr>
              <p:cNvSpPr/>
              <p:nvPr/>
            </p:nvSpPr>
            <p:spPr>
              <a:xfrm>
                <a:off x="4370181" y="3120129"/>
                <a:ext cx="206994" cy="103497"/>
              </a:xfrm>
              <a:custGeom>
                <a:avLst/>
                <a:gdLst/>
                <a:ahLst/>
                <a:cxnLst/>
                <a:rect l="l" t="t" r="r" b="b"/>
                <a:pathLst>
                  <a:path w="42856" h="21428" fill="none" extrusionOk="0">
                    <a:moveTo>
                      <a:pt x="1" y="21428"/>
                    </a:moveTo>
                    <a:lnTo>
                      <a:pt x="42855" y="21428"/>
                    </a:lnTo>
                    <a:lnTo>
                      <a:pt x="42855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336;p77">
                <a:extLst>
                  <a:ext uri="{FF2B5EF4-FFF2-40B4-BE49-F238E27FC236}">
                    <a16:creationId xmlns:a16="http://schemas.microsoft.com/office/drawing/2014/main" id="{7048BDA9-3E94-31E7-9A20-9C2C35BC6F49}"/>
                  </a:ext>
                </a:extLst>
              </p:cNvPr>
              <p:cNvSpPr/>
              <p:nvPr/>
            </p:nvSpPr>
            <p:spPr>
              <a:xfrm>
                <a:off x="4186700" y="3040337"/>
                <a:ext cx="184081" cy="183289"/>
              </a:xfrm>
              <a:custGeom>
                <a:avLst/>
                <a:gdLst/>
                <a:ahLst/>
                <a:cxnLst/>
                <a:rect l="l" t="t" r="r" b="b"/>
                <a:pathLst>
                  <a:path w="38112" h="37948" fill="none" extrusionOk="0">
                    <a:moveTo>
                      <a:pt x="38112" y="16521"/>
                    </a:moveTo>
                    <a:cubicBezTo>
                      <a:pt x="28789" y="16521"/>
                      <a:pt x="21264" y="9160"/>
                      <a:pt x="21264" y="1"/>
                    </a:cubicBezTo>
                    <a:lnTo>
                      <a:pt x="1" y="1"/>
                    </a:lnTo>
                    <a:cubicBezTo>
                      <a:pt x="1" y="11614"/>
                      <a:pt x="5399" y="22573"/>
                      <a:pt x="14558" y="29770"/>
                    </a:cubicBezTo>
                    <a:cubicBezTo>
                      <a:pt x="21264" y="35004"/>
                      <a:pt x="29606" y="37948"/>
                      <a:pt x="38112" y="37948"/>
                    </a:cubicBezTo>
                    <a:lnTo>
                      <a:pt x="38112" y="37948"/>
                    </a:lnTo>
                  </a:path>
                </a:pathLst>
              </a:custGeom>
              <a:noFill/>
              <a:ln w="9525" cap="flat" cmpd="sng">
                <a:solidFill>
                  <a:srgbClr val="E3E9ED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13337;p77">
              <a:extLst>
                <a:ext uri="{FF2B5EF4-FFF2-40B4-BE49-F238E27FC236}">
                  <a16:creationId xmlns:a16="http://schemas.microsoft.com/office/drawing/2014/main" id="{711B18F2-D482-D319-FC05-55ED5F1DF25C}"/>
                </a:ext>
              </a:extLst>
            </p:cNvPr>
            <p:cNvGrpSpPr/>
            <p:nvPr/>
          </p:nvGrpSpPr>
          <p:grpSpPr>
            <a:xfrm>
              <a:off x="4073727" y="3040337"/>
              <a:ext cx="697794" cy="296263"/>
              <a:chOff x="4073727" y="3040337"/>
              <a:chExt cx="697794" cy="296263"/>
            </a:xfrm>
          </p:grpSpPr>
          <p:sp>
            <p:nvSpPr>
              <p:cNvPr id="38" name="Google Shape;13338;p77">
                <a:extLst>
                  <a:ext uri="{FF2B5EF4-FFF2-40B4-BE49-F238E27FC236}">
                    <a16:creationId xmlns:a16="http://schemas.microsoft.com/office/drawing/2014/main" id="{BEE46C39-3ED8-053C-2ED7-AB9208719360}"/>
                  </a:ext>
                </a:extLst>
              </p:cNvPr>
              <p:cNvSpPr/>
              <p:nvPr/>
            </p:nvSpPr>
            <p:spPr>
              <a:xfrm>
                <a:off x="4370181" y="3223621"/>
                <a:ext cx="401339" cy="112979"/>
              </a:xfrm>
              <a:custGeom>
                <a:avLst/>
                <a:gdLst/>
                <a:ahLst/>
                <a:cxnLst/>
                <a:rect l="l" t="t" r="r" b="b"/>
                <a:pathLst>
                  <a:path w="83093" h="23391" fill="none" extrusionOk="0">
                    <a:moveTo>
                      <a:pt x="1" y="23391"/>
                    </a:moveTo>
                    <a:lnTo>
                      <a:pt x="83092" y="23391"/>
                    </a:lnTo>
                    <a:lnTo>
                      <a:pt x="83092" y="1"/>
                    </a:ln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339;p77">
                <a:extLst>
                  <a:ext uri="{FF2B5EF4-FFF2-40B4-BE49-F238E27FC236}">
                    <a16:creationId xmlns:a16="http://schemas.microsoft.com/office/drawing/2014/main" id="{88CAE7C8-B8B4-E712-4127-EF2E8366F203}"/>
                  </a:ext>
                </a:extLst>
              </p:cNvPr>
              <p:cNvSpPr/>
              <p:nvPr/>
            </p:nvSpPr>
            <p:spPr>
              <a:xfrm>
                <a:off x="4073727" y="3040337"/>
                <a:ext cx="297055" cy="296263"/>
              </a:xfrm>
              <a:custGeom>
                <a:avLst/>
                <a:gdLst/>
                <a:ahLst/>
                <a:cxnLst/>
                <a:rect l="l" t="t" r="r" b="b"/>
                <a:pathLst>
                  <a:path w="61502" h="61338" fill="none" extrusionOk="0">
                    <a:moveTo>
                      <a:pt x="61502" y="37948"/>
                    </a:moveTo>
                    <a:lnTo>
                      <a:pt x="61502" y="37948"/>
                    </a:lnTo>
                    <a:cubicBezTo>
                      <a:pt x="52833" y="37948"/>
                      <a:pt x="44654" y="35004"/>
                      <a:pt x="37948" y="29770"/>
                    </a:cubicBezTo>
                    <a:cubicBezTo>
                      <a:pt x="28789" y="22573"/>
                      <a:pt x="23391" y="11614"/>
                      <a:pt x="23227" y="1"/>
                    </a:cubicBezTo>
                    <a:lnTo>
                      <a:pt x="1" y="1"/>
                    </a:lnTo>
                    <a:cubicBezTo>
                      <a:pt x="1" y="33859"/>
                      <a:pt x="27480" y="61338"/>
                      <a:pt x="61502" y="61338"/>
                    </a:cubicBezTo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13340;p77">
              <a:extLst>
                <a:ext uri="{FF2B5EF4-FFF2-40B4-BE49-F238E27FC236}">
                  <a16:creationId xmlns:a16="http://schemas.microsoft.com/office/drawing/2014/main" id="{FCC937F6-682B-9910-CCF4-39A3857E0CB8}"/>
                </a:ext>
              </a:extLst>
            </p:cNvPr>
            <p:cNvGrpSpPr/>
            <p:nvPr/>
          </p:nvGrpSpPr>
          <p:grpSpPr>
            <a:xfrm>
              <a:off x="3862800" y="3038525"/>
              <a:ext cx="1329006" cy="510698"/>
              <a:chOff x="3862800" y="3038525"/>
              <a:chExt cx="1329006" cy="510698"/>
            </a:xfrm>
          </p:grpSpPr>
          <p:sp>
            <p:nvSpPr>
              <p:cNvPr id="36" name="Google Shape;13341;p77">
                <a:extLst>
                  <a:ext uri="{FF2B5EF4-FFF2-40B4-BE49-F238E27FC236}">
                    <a16:creationId xmlns:a16="http://schemas.microsoft.com/office/drawing/2014/main" id="{9C0B452A-A95F-6537-F323-43394BD469D3}"/>
                  </a:ext>
                </a:extLst>
              </p:cNvPr>
              <p:cNvSpPr/>
              <p:nvPr/>
            </p:nvSpPr>
            <p:spPr>
              <a:xfrm>
                <a:off x="4370175" y="3441875"/>
                <a:ext cx="821631" cy="107348"/>
              </a:xfrm>
              <a:custGeom>
                <a:avLst/>
                <a:gdLst/>
                <a:ahLst/>
                <a:cxnLst/>
                <a:rect l="l" t="t" r="r" b="b"/>
                <a:pathLst>
                  <a:path w="170110" h="21919" fill="none" extrusionOk="0">
                    <a:moveTo>
                      <a:pt x="1" y="21918"/>
                    </a:moveTo>
                    <a:lnTo>
                      <a:pt x="170110" y="21918"/>
                    </a:lnTo>
                    <a:lnTo>
                      <a:pt x="170110" y="0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342;p77">
                <a:extLst>
                  <a:ext uri="{FF2B5EF4-FFF2-40B4-BE49-F238E27FC236}">
                    <a16:creationId xmlns:a16="http://schemas.microsoft.com/office/drawing/2014/main" id="{80ADD7A5-E8D0-9959-4415-01D0E3374661}"/>
                  </a:ext>
                </a:extLst>
              </p:cNvPr>
              <p:cNvSpPr/>
              <p:nvPr/>
            </p:nvSpPr>
            <p:spPr>
              <a:xfrm>
                <a:off x="3862800" y="3038525"/>
                <a:ext cx="507990" cy="510620"/>
              </a:xfrm>
              <a:custGeom>
                <a:avLst/>
                <a:gdLst/>
                <a:ahLst/>
                <a:cxnLst/>
                <a:rect l="l" t="t" r="r" b="b"/>
                <a:pathLst>
                  <a:path w="105174" h="105500" fill="none" extrusionOk="0">
                    <a:moveTo>
                      <a:pt x="105174" y="83418"/>
                    </a:moveTo>
                    <a:cubicBezTo>
                      <a:pt x="59539" y="83418"/>
                      <a:pt x="22246" y="46780"/>
                      <a:pt x="21591" y="1145"/>
                    </a:cubicBezTo>
                    <a:lnTo>
                      <a:pt x="21591" y="0"/>
                    </a:lnTo>
                    <a:lnTo>
                      <a:pt x="1" y="0"/>
                    </a:lnTo>
                    <a:cubicBezTo>
                      <a:pt x="1" y="58229"/>
                      <a:pt x="46944" y="105336"/>
                      <a:pt x="105174" y="105500"/>
                    </a:cubicBezTo>
                  </a:path>
                </a:pathLst>
              </a:custGeom>
              <a:noFill/>
              <a:ln w="9525" cap="flat" cmpd="sng">
                <a:solidFill>
                  <a:srgbClr val="445D73"/>
                </a:solidFill>
                <a:prstDash val="solid"/>
                <a:miter lim="16356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711892-A71E-F16F-95CF-37E5189A5BB0}"/>
              </a:ext>
            </a:extLst>
          </p:cNvPr>
          <p:cNvSpPr txBox="1"/>
          <p:nvPr/>
        </p:nvSpPr>
        <p:spPr>
          <a:xfrm>
            <a:off x="4799403" y="160322"/>
            <a:ext cx="3087297" cy="1130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4000" b="1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Flowchart</a:t>
            </a:r>
            <a:endParaRPr lang="en-ID" sz="4000" b="1" dirty="0">
              <a:solidFill>
                <a:schemeClr val="bg1"/>
              </a:solidFill>
              <a:effectLst/>
              <a:latin typeface="Bahnschrift" panose="020B0502040204020203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id-ID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6B5BF-3D31-25E2-53A3-3395A8238F2C}"/>
              </a:ext>
            </a:extLst>
          </p:cNvPr>
          <p:cNvSpPr txBox="1"/>
          <p:nvPr/>
        </p:nvSpPr>
        <p:spPr>
          <a:xfrm>
            <a:off x="4285916" y="2412568"/>
            <a:ext cx="4077299" cy="2032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id-ID" sz="2400" b="1" kern="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Flowchart</a:t>
            </a:r>
            <a:r>
              <a:rPr lang="id-ID" sz="2400" kern="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Calibri" panose="020F0502020204030204" pitchFamily="34" charset="0"/>
              </a:rPr>
              <a:t> adalah diagram yang menampilkan proses dan langkah pengambilan keputusan dalam suatu program</a:t>
            </a:r>
            <a:endParaRPr lang="id-ID" sz="2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7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60F2F4-487E-C47B-5F01-2390E3C669CF}"/>
              </a:ext>
            </a:extLst>
          </p:cNvPr>
          <p:cNvSpPr txBox="1"/>
          <p:nvPr/>
        </p:nvSpPr>
        <p:spPr>
          <a:xfrm>
            <a:off x="1176704" y="894589"/>
            <a:ext cx="49192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Bahnschrift" panose="020B0502040204020203" pitchFamily="34" charset="0"/>
              </a:rPr>
              <a:t>JENIS FLOWCHART</a:t>
            </a:r>
            <a:endParaRPr lang="en-ID" sz="4000" b="1" dirty="0">
              <a:latin typeface="Bahnschrift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44B0D81-BE1F-4225-29F7-155D64A87EB1}"/>
              </a:ext>
            </a:extLst>
          </p:cNvPr>
          <p:cNvGrpSpPr/>
          <p:nvPr/>
        </p:nvGrpSpPr>
        <p:grpSpPr>
          <a:xfrm>
            <a:off x="1514659" y="2001025"/>
            <a:ext cx="3653714" cy="452175"/>
            <a:chOff x="1561551" y="2001025"/>
            <a:chExt cx="3653714" cy="4521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DDCC3A-0508-5B8E-97F2-7277354458F2}"/>
                </a:ext>
              </a:extLst>
            </p:cNvPr>
            <p:cNvSpPr txBox="1"/>
            <p:nvPr/>
          </p:nvSpPr>
          <p:spPr>
            <a:xfrm>
              <a:off x="1821472" y="2001025"/>
              <a:ext cx="3393793" cy="452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effectLst/>
                  <a:latin typeface="Bahnschrift" panose="020B05020402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Flowchart </a:t>
              </a:r>
              <a:r>
                <a:rPr lang="en-US" sz="2400" b="1" dirty="0" err="1">
                  <a:latin typeface="Bahnschrift" panose="020B05020402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Dokumen</a:t>
              </a:r>
              <a:endParaRPr lang="en-ID" sz="2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oogle Shape;13853;p79">
              <a:extLst>
                <a:ext uri="{FF2B5EF4-FFF2-40B4-BE49-F238E27FC236}">
                  <a16:creationId xmlns:a16="http://schemas.microsoft.com/office/drawing/2014/main" id="{B202A4A2-8EA5-D9DC-FB1C-169B7FB8D10C}"/>
                </a:ext>
              </a:extLst>
            </p:cNvPr>
            <p:cNvGrpSpPr/>
            <p:nvPr/>
          </p:nvGrpSpPr>
          <p:grpSpPr>
            <a:xfrm>
              <a:off x="1561551" y="2087443"/>
              <a:ext cx="295090" cy="294823"/>
              <a:chOff x="6870193" y="2295620"/>
              <a:chExt cx="360356" cy="343462"/>
            </a:xfrm>
          </p:grpSpPr>
          <p:sp>
            <p:nvSpPr>
              <p:cNvPr id="3" name="Google Shape;13854;p79">
                <a:extLst>
                  <a:ext uri="{FF2B5EF4-FFF2-40B4-BE49-F238E27FC236}">
                    <a16:creationId xmlns:a16="http://schemas.microsoft.com/office/drawing/2014/main" id="{7FB958CD-4F30-D6D4-B8E5-0B6D22B76B90}"/>
                  </a:ext>
                </a:extLst>
              </p:cNvPr>
              <p:cNvSpPr/>
              <p:nvPr/>
            </p:nvSpPr>
            <p:spPr>
              <a:xfrm>
                <a:off x="6870193" y="2295620"/>
                <a:ext cx="360356" cy="343462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10816" extrusionOk="0">
                    <a:moveTo>
                      <a:pt x="6027" y="0"/>
                    </a:moveTo>
                    <a:cubicBezTo>
                      <a:pt x="5700" y="0"/>
                      <a:pt x="5448" y="70"/>
                      <a:pt x="5430" y="76"/>
                    </a:cubicBezTo>
                    <a:cubicBezTo>
                      <a:pt x="5358" y="112"/>
                      <a:pt x="5299" y="172"/>
                      <a:pt x="5299" y="255"/>
                    </a:cubicBezTo>
                    <a:lnTo>
                      <a:pt x="5299" y="2731"/>
                    </a:lnTo>
                    <a:lnTo>
                      <a:pt x="3501" y="5017"/>
                    </a:lnTo>
                    <a:cubicBezTo>
                      <a:pt x="3441" y="4767"/>
                      <a:pt x="3215" y="4577"/>
                      <a:pt x="2929" y="4577"/>
                    </a:cubicBezTo>
                    <a:lnTo>
                      <a:pt x="584" y="4577"/>
                    </a:lnTo>
                    <a:cubicBezTo>
                      <a:pt x="274" y="4577"/>
                      <a:pt x="1" y="4827"/>
                      <a:pt x="1" y="5160"/>
                    </a:cubicBezTo>
                    <a:lnTo>
                      <a:pt x="1" y="5732"/>
                    </a:lnTo>
                    <a:cubicBezTo>
                      <a:pt x="1" y="5839"/>
                      <a:pt x="96" y="5910"/>
                      <a:pt x="179" y="5910"/>
                    </a:cubicBezTo>
                    <a:cubicBezTo>
                      <a:pt x="274" y="5910"/>
                      <a:pt x="358" y="5827"/>
                      <a:pt x="358" y="5732"/>
                    </a:cubicBezTo>
                    <a:lnTo>
                      <a:pt x="358" y="5160"/>
                    </a:lnTo>
                    <a:cubicBezTo>
                      <a:pt x="358" y="5041"/>
                      <a:pt x="453" y="4946"/>
                      <a:pt x="572" y="4946"/>
                    </a:cubicBezTo>
                    <a:lnTo>
                      <a:pt x="2918" y="4946"/>
                    </a:lnTo>
                    <a:cubicBezTo>
                      <a:pt x="3037" y="4946"/>
                      <a:pt x="3132" y="5041"/>
                      <a:pt x="3132" y="5160"/>
                    </a:cubicBezTo>
                    <a:lnTo>
                      <a:pt x="3132" y="10232"/>
                    </a:lnTo>
                    <a:cubicBezTo>
                      <a:pt x="3132" y="10351"/>
                      <a:pt x="3037" y="10435"/>
                      <a:pt x="2918" y="10435"/>
                    </a:cubicBezTo>
                    <a:lnTo>
                      <a:pt x="572" y="10435"/>
                    </a:lnTo>
                    <a:cubicBezTo>
                      <a:pt x="453" y="10435"/>
                      <a:pt x="358" y="10351"/>
                      <a:pt x="358" y="10232"/>
                    </a:cubicBezTo>
                    <a:lnTo>
                      <a:pt x="358" y="6506"/>
                    </a:lnTo>
                    <a:cubicBezTo>
                      <a:pt x="358" y="6410"/>
                      <a:pt x="274" y="6327"/>
                      <a:pt x="179" y="6327"/>
                    </a:cubicBezTo>
                    <a:cubicBezTo>
                      <a:pt x="72" y="6327"/>
                      <a:pt x="1" y="6422"/>
                      <a:pt x="1" y="6506"/>
                    </a:cubicBezTo>
                    <a:lnTo>
                      <a:pt x="1" y="10232"/>
                    </a:lnTo>
                    <a:cubicBezTo>
                      <a:pt x="1" y="10542"/>
                      <a:pt x="251" y="10816"/>
                      <a:pt x="584" y="10816"/>
                    </a:cubicBezTo>
                    <a:lnTo>
                      <a:pt x="2929" y="10816"/>
                    </a:lnTo>
                    <a:cubicBezTo>
                      <a:pt x="3251" y="10816"/>
                      <a:pt x="3513" y="10554"/>
                      <a:pt x="3513" y="10232"/>
                    </a:cubicBezTo>
                    <a:lnTo>
                      <a:pt x="3513" y="9744"/>
                    </a:lnTo>
                    <a:lnTo>
                      <a:pt x="4418" y="10185"/>
                    </a:lnTo>
                    <a:cubicBezTo>
                      <a:pt x="4453" y="10197"/>
                      <a:pt x="4477" y="10197"/>
                      <a:pt x="4513" y="10197"/>
                    </a:cubicBezTo>
                    <a:lnTo>
                      <a:pt x="8025" y="10197"/>
                    </a:lnTo>
                    <a:cubicBezTo>
                      <a:pt x="8132" y="10197"/>
                      <a:pt x="8204" y="10113"/>
                      <a:pt x="8204" y="10018"/>
                    </a:cubicBezTo>
                    <a:cubicBezTo>
                      <a:pt x="8204" y="9923"/>
                      <a:pt x="8109" y="9839"/>
                      <a:pt x="8025" y="9839"/>
                    </a:cubicBezTo>
                    <a:lnTo>
                      <a:pt x="4561" y="9839"/>
                    </a:lnTo>
                    <a:lnTo>
                      <a:pt x="3525" y="9327"/>
                    </a:lnTo>
                    <a:lnTo>
                      <a:pt x="3525" y="5589"/>
                    </a:lnTo>
                    <a:lnTo>
                      <a:pt x="5644" y="2910"/>
                    </a:lnTo>
                    <a:cubicBezTo>
                      <a:pt x="5668" y="2874"/>
                      <a:pt x="5692" y="2839"/>
                      <a:pt x="5692" y="2791"/>
                    </a:cubicBezTo>
                    <a:lnTo>
                      <a:pt x="5692" y="398"/>
                    </a:lnTo>
                    <a:cubicBezTo>
                      <a:pt x="5787" y="379"/>
                      <a:pt x="5924" y="358"/>
                      <a:pt x="6080" y="358"/>
                    </a:cubicBezTo>
                    <a:cubicBezTo>
                      <a:pt x="6313" y="358"/>
                      <a:pt x="6587" y="405"/>
                      <a:pt x="6823" y="576"/>
                    </a:cubicBezTo>
                    <a:cubicBezTo>
                      <a:pt x="7132" y="791"/>
                      <a:pt x="7275" y="1207"/>
                      <a:pt x="7275" y="1803"/>
                    </a:cubicBezTo>
                    <a:lnTo>
                      <a:pt x="7275" y="3755"/>
                    </a:lnTo>
                    <a:cubicBezTo>
                      <a:pt x="7275" y="3862"/>
                      <a:pt x="7370" y="3934"/>
                      <a:pt x="7454" y="3934"/>
                    </a:cubicBezTo>
                    <a:lnTo>
                      <a:pt x="10395" y="3934"/>
                    </a:lnTo>
                    <a:cubicBezTo>
                      <a:pt x="10716" y="3934"/>
                      <a:pt x="10990" y="4208"/>
                      <a:pt x="10990" y="4529"/>
                    </a:cubicBezTo>
                    <a:cubicBezTo>
                      <a:pt x="10990" y="4863"/>
                      <a:pt x="10716" y="5125"/>
                      <a:pt x="10395" y="5125"/>
                    </a:cubicBezTo>
                    <a:lnTo>
                      <a:pt x="8823" y="5125"/>
                    </a:lnTo>
                    <a:cubicBezTo>
                      <a:pt x="8728" y="5125"/>
                      <a:pt x="8644" y="5220"/>
                      <a:pt x="8644" y="5303"/>
                    </a:cubicBezTo>
                    <a:cubicBezTo>
                      <a:pt x="8644" y="5410"/>
                      <a:pt x="8740" y="5482"/>
                      <a:pt x="8823" y="5482"/>
                    </a:cubicBezTo>
                    <a:lnTo>
                      <a:pt x="10228" y="5482"/>
                    </a:lnTo>
                    <a:cubicBezTo>
                      <a:pt x="10538" y="5494"/>
                      <a:pt x="10788" y="5767"/>
                      <a:pt x="10788" y="6077"/>
                    </a:cubicBezTo>
                    <a:cubicBezTo>
                      <a:pt x="10788" y="6399"/>
                      <a:pt x="10526" y="6672"/>
                      <a:pt x="10192" y="6672"/>
                    </a:cubicBezTo>
                    <a:lnTo>
                      <a:pt x="8823" y="6672"/>
                    </a:lnTo>
                    <a:cubicBezTo>
                      <a:pt x="8728" y="6672"/>
                      <a:pt x="8644" y="6768"/>
                      <a:pt x="8644" y="6851"/>
                    </a:cubicBezTo>
                    <a:cubicBezTo>
                      <a:pt x="8644" y="6958"/>
                      <a:pt x="8740" y="7030"/>
                      <a:pt x="8823" y="7030"/>
                    </a:cubicBezTo>
                    <a:lnTo>
                      <a:pt x="10073" y="7030"/>
                    </a:lnTo>
                    <a:cubicBezTo>
                      <a:pt x="10371" y="7053"/>
                      <a:pt x="10597" y="7327"/>
                      <a:pt x="10597" y="7625"/>
                    </a:cubicBezTo>
                    <a:cubicBezTo>
                      <a:pt x="10597" y="7946"/>
                      <a:pt x="10335" y="8220"/>
                      <a:pt x="10002" y="8220"/>
                    </a:cubicBezTo>
                    <a:lnTo>
                      <a:pt x="8823" y="8220"/>
                    </a:lnTo>
                    <a:cubicBezTo>
                      <a:pt x="8728" y="8220"/>
                      <a:pt x="8644" y="8315"/>
                      <a:pt x="8644" y="8399"/>
                    </a:cubicBezTo>
                    <a:cubicBezTo>
                      <a:pt x="8644" y="8506"/>
                      <a:pt x="8740" y="8577"/>
                      <a:pt x="8823" y="8577"/>
                    </a:cubicBezTo>
                    <a:lnTo>
                      <a:pt x="9883" y="8577"/>
                    </a:lnTo>
                    <a:cubicBezTo>
                      <a:pt x="9895" y="8577"/>
                      <a:pt x="9918" y="8589"/>
                      <a:pt x="9918" y="8589"/>
                    </a:cubicBezTo>
                    <a:cubicBezTo>
                      <a:pt x="10192" y="8649"/>
                      <a:pt x="10407" y="8887"/>
                      <a:pt x="10407" y="9185"/>
                    </a:cubicBezTo>
                    <a:cubicBezTo>
                      <a:pt x="10407" y="9518"/>
                      <a:pt x="10133" y="9780"/>
                      <a:pt x="9811" y="9780"/>
                    </a:cubicBezTo>
                    <a:lnTo>
                      <a:pt x="8823" y="9780"/>
                    </a:lnTo>
                    <a:cubicBezTo>
                      <a:pt x="8728" y="9780"/>
                      <a:pt x="8644" y="9875"/>
                      <a:pt x="8644" y="9958"/>
                    </a:cubicBezTo>
                    <a:cubicBezTo>
                      <a:pt x="8644" y="10066"/>
                      <a:pt x="8740" y="10137"/>
                      <a:pt x="8823" y="10137"/>
                    </a:cubicBezTo>
                    <a:lnTo>
                      <a:pt x="9811" y="10137"/>
                    </a:lnTo>
                    <a:cubicBezTo>
                      <a:pt x="10347" y="10137"/>
                      <a:pt x="10776" y="9708"/>
                      <a:pt x="10776" y="9173"/>
                    </a:cubicBezTo>
                    <a:cubicBezTo>
                      <a:pt x="10776" y="8887"/>
                      <a:pt x="10657" y="8637"/>
                      <a:pt x="10466" y="8458"/>
                    </a:cubicBezTo>
                    <a:cubicBezTo>
                      <a:pt x="10764" y="8292"/>
                      <a:pt x="10966" y="7982"/>
                      <a:pt x="10966" y="7613"/>
                    </a:cubicBezTo>
                    <a:cubicBezTo>
                      <a:pt x="10966" y="7327"/>
                      <a:pt x="10847" y="7077"/>
                      <a:pt x="10657" y="6899"/>
                    </a:cubicBezTo>
                    <a:cubicBezTo>
                      <a:pt x="10954" y="6803"/>
                      <a:pt x="11145" y="6482"/>
                      <a:pt x="11145" y="6113"/>
                    </a:cubicBezTo>
                    <a:cubicBezTo>
                      <a:pt x="11145" y="5827"/>
                      <a:pt x="11026" y="5577"/>
                      <a:pt x="10835" y="5398"/>
                    </a:cubicBezTo>
                    <a:cubicBezTo>
                      <a:pt x="11133" y="5232"/>
                      <a:pt x="11347" y="4922"/>
                      <a:pt x="11347" y="4541"/>
                    </a:cubicBezTo>
                    <a:cubicBezTo>
                      <a:pt x="11347" y="4005"/>
                      <a:pt x="10907" y="3577"/>
                      <a:pt x="10371" y="3577"/>
                    </a:cubicBezTo>
                    <a:lnTo>
                      <a:pt x="7621" y="3577"/>
                    </a:lnTo>
                    <a:lnTo>
                      <a:pt x="7621" y="1827"/>
                    </a:lnTo>
                    <a:cubicBezTo>
                      <a:pt x="7621" y="1112"/>
                      <a:pt x="7418" y="588"/>
                      <a:pt x="7013" y="291"/>
                    </a:cubicBezTo>
                    <a:cubicBezTo>
                      <a:pt x="6703" y="61"/>
                      <a:pt x="6332" y="0"/>
                      <a:pt x="602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3855;p79">
                <a:extLst>
                  <a:ext uri="{FF2B5EF4-FFF2-40B4-BE49-F238E27FC236}">
                    <a16:creationId xmlns:a16="http://schemas.microsoft.com/office/drawing/2014/main" id="{3A95DAB9-E426-6569-B857-1600676639A0}"/>
                  </a:ext>
                </a:extLst>
              </p:cNvPr>
              <p:cNvSpPr/>
              <p:nvPr/>
            </p:nvSpPr>
            <p:spPr>
              <a:xfrm>
                <a:off x="6920842" y="2577064"/>
                <a:ext cx="36709" cy="3667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584" y="369"/>
                    </a:moveTo>
                    <a:cubicBezTo>
                      <a:pt x="703" y="369"/>
                      <a:pt x="787" y="464"/>
                      <a:pt x="787" y="584"/>
                    </a:cubicBezTo>
                    <a:cubicBezTo>
                      <a:pt x="787" y="703"/>
                      <a:pt x="703" y="786"/>
                      <a:pt x="584" y="786"/>
                    </a:cubicBezTo>
                    <a:cubicBezTo>
                      <a:pt x="465" y="786"/>
                      <a:pt x="370" y="703"/>
                      <a:pt x="370" y="584"/>
                    </a:cubicBezTo>
                    <a:cubicBezTo>
                      <a:pt x="370" y="464"/>
                      <a:pt x="453" y="369"/>
                      <a:pt x="584" y="369"/>
                    </a:cubicBezTo>
                    <a:close/>
                    <a:moveTo>
                      <a:pt x="584" y="0"/>
                    </a:moveTo>
                    <a:cubicBezTo>
                      <a:pt x="263" y="0"/>
                      <a:pt x="1" y="250"/>
                      <a:pt x="1" y="584"/>
                    </a:cubicBezTo>
                    <a:cubicBezTo>
                      <a:pt x="1" y="905"/>
                      <a:pt x="251" y="1155"/>
                      <a:pt x="584" y="1155"/>
                    </a:cubicBezTo>
                    <a:cubicBezTo>
                      <a:pt x="906" y="1155"/>
                      <a:pt x="1156" y="905"/>
                      <a:pt x="1156" y="584"/>
                    </a:cubicBezTo>
                    <a:cubicBezTo>
                      <a:pt x="1156" y="250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C72248-BD26-AB85-32E0-1B756F537B72}"/>
              </a:ext>
            </a:extLst>
          </p:cNvPr>
          <p:cNvGrpSpPr/>
          <p:nvPr/>
        </p:nvGrpSpPr>
        <p:grpSpPr>
          <a:xfrm>
            <a:off x="1514659" y="2644972"/>
            <a:ext cx="3660021" cy="452175"/>
            <a:chOff x="1549828" y="2539465"/>
            <a:chExt cx="3660021" cy="452175"/>
          </a:xfrm>
        </p:grpSpPr>
        <p:grpSp>
          <p:nvGrpSpPr>
            <p:cNvPr id="7" name="Google Shape;13853;p79">
              <a:extLst>
                <a:ext uri="{FF2B5EF4-FFF2-40B4-BE49-F238E27FC236}">
                  <a16:creationId xmlns:a16="http://schemas.microsoft.com/office/drawing/2014/main" id="{25933690-8C0E-EFAC-088A-0779A390CE53}"/>
                </a:ext>
              </a:extLst>
            </p:cNvPr>
            <p:cNvGrpSpPr/>
            <p:nvPr/>
          </p:nvGrpSpPr>
          <p:grpSpPr>
            <a:xfrm>
              <a:off x="1549828" y="2607485"/>
              <a:ext cx="295090" cy="294823"/>
              <a:chOff x="6870193" y="2295620"/>
              <a:chExt cx="360356" cy="343462"/>
            </a:xfrm>
          </p:grpSpPr>
          <p:sp>
            <p:nvSpPr>
              <p:cNvPr id="8" name="Google Shape;13854;p79">
                <a:extLst>
                  <a:ext uri="{FF2B5EF4-FFF2-40B4-BE49-F238E27FC236}">
                    <a16:creationId xmlns:a16="http://schemas.microsoft.com/office/drawing/2014/main" id="{FAFD1EE7-C0B0-457B-58C2-E0A400E5417C}"/>
                  </a:ext>
                </a:extLst>
              </p:cNvPr>
              <p:cNvSpPr/>
              <p:nvPr/>
            </p:nvSpPr>
            <p:spPr>
              <a:xfrm>
                <a:off x="6870193" y="2295620"/>
                <a:ext cx="360356" cy="343462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10816" extrusionOk="0">
                    <a:moveTo>
                      <a:pt x="6027" y="0"/>
                    </a:moveTo>
                    <a:cubicBezTo>
                      <a:pt x="5700" y="0"/>
                      <a:pt x="5448" y="70"/>
                      <a:pt x="5430" y="76"/>
                    </a:cubicBezTo>
                    <a:cubicBezTo>
                      <a:pt x="5358" y="112"/>
                      <a:pt x="5299" y="172"/>
                      <a:pt x="5299" y="255"/>
                    </a:cubicBezTo>
                    <a:lnTo>
                      <a:pt x="5299" y="2731"/>
                    </a:lnTo>
                    <a:lnTo>
                      <a:pt x="3501" y="5017"/>
                    </a:lnTo>
                    <a:cubicBezTo>
                      <a:pt x="3441" y="4767"/>
                      <a:pt x="3215" y="4577"/>
                      <a:pt x="2929" y="4577"/>
                    </a:cubicBezTo>
                    <a:lnTo>
                      <a:pt x="584" y="4577"/>
                    </a:lnTo>
                    <a:cubicBezTo>
                      <a:pt x="274" y="4577"/>
                      <a:pt x="1" y="4827"/>
                      <a:pt x="1" y="5160"/>
                    </a:cubicBezTo>
                    <a:lnTo>
                      <a:pt x="1" y="5732"/>
                    </a:lnTo>
                    <a:cubicBezTo>
                      <a:pt x="1" y="5839"/>
                      <a:pt x="96" y="5910"/>
                      <a:pt x="179" y="5910"/>
                    </a:cubicBezTo>
                    <a:cubicBezTo>
                      <a:pt x="274" y="5910"/>
                      <a:pt x="358" y="5827"/>
                      <a:pt x="358" y="5732"/>
                    </a:cubicBezTo>
                    <a:lnTo>
                      <a:pt x="358" y="5160"/>
                    </a:lnTo>
                    <a:cubicBezTo>
                      <a:pt x="358" y="5041"/>
                      <a:pt x="453" y="4946"/>
                      <a:pt x="572" y="4946"/>
                    </a:cubicBezTo>
                    <a:lnTo>
                      <a:pt x="2918" y="4946"/>
                    </a:lnTo>
                    <a:cubicBezTo>
                      <a:pt x="3037" y="4946"/>
                      <a:pt x="3132" y="5041"/>
                      <a:pt x="3132" y="5160"/>
                    </a:cubicBezTo>
                    <a:lnTo>
                      <a:pt x="3132" y="10232"/>
                    </a:lnTo>
                    <a:cubicBezTo>
                      <a:pt x="3132" y="10351"/>
                      <a:pt x="3037" y="10435"/>
                      <a:pt x="2918" y="10435"/>
                    </a:cubicBezTo>
                    <a:lnTo>
                      <a:pt x="572" y="10435"/>
                    </a:lnTo>
                    <a:cubicBezTo>
                      <a:pt x="453" y="10435"/>
                      <a:pt x="358" y="10351"/>
                      <a:pt x="358" y="10232"/>
                    </a:cubicBezTo>
                    <a:lnTo>
                      <a:pt x="358" y="6506"/>
                    </a:lnTo>
                    <a:cubicBezTo>
                      <a:pt x="358" y="6410"/>
                      <a:pt x="274" y="6327"/>
                      <a:pt x="179" y="6327"/>
                    </a:cubicBezTo>
                    <a:cubicBezTo>
                      <a:pt x="72" y="6327"/>
                      <a:pt x="1" y="6422"/>
                      <a:pt x="1" y="6506"/>
                    </a:cubicBezTo>
                    <a:lnTo>
                      <a:pt x="1" y="10232"/>
                    </a:lnTo>
                    <a:cubicBezTo>
                      <a:pt x="1" y="10542"/>
                      <a:pt x="251" y="10816"/>
                      <a:pt x="584" y="10816"/>
                    </a:cubicBezTo>
                    <a:lnTo>
                      <a:pt x="2929" y="10816"/>
                    </a:lnTo>
                    <a:cubicBezTo>
                      <a:pt x="3251" y="10816"/>
                      <a:pt x="3513" y="10554"/>
                      <a:pt x="3513" y="10232"/>
                    </a:cubicBezTo>
                    <a:lnTo>
                      <a:pt x="3513" y="9744"/>
                    </a:lnTo>
                    <a:lnTo>
                      <a:pt x="4418" y="10185"/>
                    </a:lnTo>
                    <a:cubicBezTo>
                      <a:pt x="4453" y="10197"/>
                      <a:pt x="4477" y="10197"/>
                      <a:pt x="4513" y="10197"/>
                    </a:cubicBezTo>
                    <a:lnTo>
                      <a:pt x="8025" y="10197"/>
                    </a:lnTo>
                    <a:cubicBezTo>
                      <a:pt x="8132" y="10197"/>
                      <a:pt x="8204" y="10113"/>
                      <a:pt x="8204" y="10018"/>
                    </a:cubicBezTo>
                    <a:cubicBezTo>
                      <a:pt x="8204" y="9923"/>
                      <a:pt x="8109" y="9839"/>
                      <a:pt x="8025" y="9839"/>
                    </a:cubicBezTo>
                    <a:lnTo>
                      <a:pt x="4561" y="9839"/>
                    </a:lnTo>
                    <a:lnTo>
                      <a:pt x="3525" y="9327"/>
                    </a:lnTo>
                    <a:lnTo>
                      <a:pt x="3525" y="5589"/>
                    </a:lnTo>
                    <a:lnTo>
                      <a:pt x="5644" y="2910"/>
                    </a:lnTo>
                    <a:cubicBezTo>
                      <a:pt x="5668" y="2874"/>
                      <a:pt x="5692" y="2839"/>
                      <a:pt x="5692" y="2791"/>
                    </a:cubicBezTo>
                    <a:lnTo>
                      <a:pt x="5692" y="398"/>
                    </a:lnTo>
                    <a:cubicBezTo>
                      <a:pt x="5787" y="379"/>
                      <a:pt x="5924" y="358"/>
                      <a:pt x="6080" y="358"/>
                    </a:cubicBezTo>
                    <a:cubicBezTo>
                      <a:pt x="6313" y="358"/>
                      <a:pt x="6587" y="405"/>
                      <a:pt x="6823" y="576"/>
                    </a:cubicBezTo>
                    <a:cubicBezTo>
                      <a:pt x="7132" y="791"/>
                      <a:pt x="7275" y="1207"/>
                      <a:pt x="7275" y="1803"/>
                    </a:cubicBezTo>
                    <a:lnTo>
                      <a:pt x="7275" y="3755"/>
                    </a:lnTo>
                    <a:cubicBezTo>
                      <a:pt x="7275" y="3862"/>
                      <a:pt x="7370" y="3934"/>
                      <a:pt x="7454" y="3934"/>
                    </a:cubicBezTo>
                    <a:lnTo>
                      <a:pt x="10395" y="3934"/>
                    </a:lnTo>
                    <a:cubicBezTo>
                      <a:pt x="10716" y="3934"/>
                      <a:pt x="10990" y="4208"/>
                      <a:pt x="10990" y="4529"/>
                    </a:cubicBezTo>
                    <a:cubicBezTo>
                      <a:pt x="10990" y="4863"/>
                      <a:pt x="10716" y="5125"/>
                      <a:pt x="10395" y="5125"/>
                    </a:cubicBezTo>
                    <a:lnTo>
                      <a:pt x="8823" y="5125"/>
                    </a:lnTo>
                    <a:cubicBezTo>
                      <a:pt x="8728" y="5125"/>
                      <a:pt x="8644" y="5220"/>
                      <a:pt x="8644" y="5303"/>
                    </a:cubicBezTo>
                    <a:cubicBezTo>
                      <a:pt x="8644" y="5410"/>
                      <a:pt x="8740" y="5482"/>
                      <a:pt x="8823" y="5482"/>
                    </a:cubicBezTo>
                    <a:lnTo>
                      <a:pt x="10228" y="5482"/>
                    </a:lnTo>
                    <a:cubicBezTo>
                      <a:pt x="10538" y="5494"/>
                      <a:pt x="10788" y="5767"/>
                      <a:pt x="10788" y="6077"/>
                    </a:cubicBezTo>
                    <a:cubicBezTo>
                      <a:pt x="10788" y="6399"/>
                      <a:pt x="10526" y="6672"/>
                      <a:pt x="10192" y="6672"/>
                    </a:cubicBezTo>
                    <a:lnTo>
                      <a:pt x="8823" y="6672"/>
                    </a:lnTo>
                    <a:cubicBezTo>
                      <a:pt x="8728" y="6672"/>
                      <a:pt x="8644" y="6768"/>
                      <a:pt x="8644" y="6851"/>
                    </a:cubicBezTo>
                    <a:cubicBezTo>
                      <a:pt x="8644" y="6958"/>
                      <a:pt x="8740" y="7030"/>
                      <a:pt x="8823" y="7030"/>
                    </a:cubicBezTo>
                    <a:lnTo>
                      <a:pt x="10073" y="7030"/>
                    </a:lnTo>
                    <a:cubicBezTo>
                      <a:pt x="10371" y="7053"/>
                      <a:pt x="10597" y="7327"/>
                      <a:pt x="10597" y="7625"/>
                    </a:cubicBezTo>
                    <a:cubicBezTo>
                      <a:pt x="10597" y="7946"/>
                      <a:pt x="10335" y="8220"/>
                      <a:pt x="10002" y="8220"/>
                    </a:cubicBezTo>
                    <a:lnTo>
                      <a:pt x="8823" y="8220"/>
                    </a:lnTo>
                    <a:cubicBezTo>
                      <a:pt x="8728" y="8220"/>
                      <a:pt x="8644" y="8315"/>
                      <a:pt x="8644" y="8399"/>
                    </a:cubicBezTo>
                    <a:cubicBezTo>
                      <a:pt x="8644" y="8506"/>
                      <a:pt x="8740" y="8577"/>
                      <a:pt x="8823" y="8577"/>
                    </a:cubicBezTo>
                    <a:lnTo>
                      <a:pt x="9883" y="8577"/>
                    </a:lnTo>
                    <a:cubicBezTo>
                      <a:pt x="9895" y="8577"/>
                      <a:pt x="9918" y="8589"/>
                      <a:pt x="9918" y="8589"/>
                    </a:cubicBezTo>
                    <a:cubicBezTo>
                      <a:pt x="10192" y="8649"/>
                      <a:pt x="10407" y="8887"/>
                      <a:pt x="10407" y="9185"/>
                    </a:cubicBezTo>
                    <a:cubicBezTo>
                      <a:pt x="10407" y="9518"/>
                      <a:pt x="10133" y="9780"/>
                      <a:pt x="9811" y="9780"/>
                    </a:cubicBezTo>
                    <a:lnTo>
                      <a:pt x="8823" y="9780"/>
                    </a:lnTo>
                    <a:cubicBezTo>
                      <a:pt x="8728" y="9780"/>
                      <a:pt x="8644" y="9875"/>
                      <a:pt x="8644" y="9958"/>
                    </a:cubicBezTo>
                    <a:cubicBezTo>
                      <a:pt x="8644" y="10066"/>
                      <a:pt x="8740" y="10137"/>
                      <a:pt x="8823" y="10137"/>
                    </a:cubicBezTo>
                    <a:lnTo>
                      <a:pt x="9811" y="10137"/>
                    </a:lnTo>
                    <a:cubicBezTo>
                      <a:pt x="10347" y="10137"/>
                      <a:pt x="10776" y="9708"/>
                      <a:pt x="10776" y="9173"/>
                    </a:cubicBezTo>
                    <a:cubicBezTo>
                      <a:pt x="10776" y="8887"/>
                      <a:pt x="10657" y="8637"/>
                      <a:pt x="10466" y="8458"/>
                    </a:cubicBezTo>
                    <a:cubicBezTo>
                      <a:pt x="10764" y="8292"/>
                      <a:pt x="10966" y="7982"/>
                      <a:pt x="10966" y="7613"/>
                    </a:cubicBezTo>
                    <a:cubicBezTo>
                      <a:pt x="10966" y="7327"/>
                      <a:pt x="10847" y="7077"/>
                      <a:pt x="10657" y="6899"/>
                    </a:cubicBezTo>
                    <a:cubicBezTo>
                      <a:pt x="10954" y="6803"/>
                      <a:pt x="11145" y="6482"/>
                      <a:pt x="11145" y="6113"/>
                    </a:cubicBezTo>
                    <a:cubicBezTo>
                      <a:pt x="11145" y="5827"/>
                      <a:pt x="11026" y="5577"/>
                      <a:pt x="10835" y="5398"/>
                    </a:cubicBezTo>
                    <a:cubicBezTo>
                      <a:pt x="11133" y="5232"/>
                      <a:pt x="11347" y="4922"/>
                      <a:pt x="11347" y="4541"/>
                    </a:cubicBezTo>
                    <a:cubicBezTo>
                      <a:pt x="11347" y="4005"/>
                      <a:pt x="10907" y="3577"/>
                      <a:pt x="10371" y="3577"/>
                    </a:cubicBezTo>
                    <a:lnTo>
                      <a:pt x="7621" y="3577"/>
                    </a:lnTo>
                    <a:lnTo>
                      <a:pt x="7621" y="1827"/>
                    </a:lnTo>
                    <a:cubicBezTo>
                      <a:pt x="7621" y="1112"/>
                      <a:pt x="7418" y="588"/>
                      <a:pt x="7013" y="291"/>
                    </a:cubicBezTo>
                    <a:cubicBezTo>
                      <a:pt x="6703" y="61"/>
                      <a:pt x="6332" y="0"/>
                      <a:pt x="602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3855;p79">
                <a:extLst>
                  <a:ext uri="{FF2B5EF4-FFF2-40B4-BE49-F238E27FC236}">
                    <a16:creationId xmlns:a16="http://schemas.microsoft.com/office/drawing/2014/main" id="{49F8F840-6DA7-3499-2777-1C342902FC2F}"/>
                  </a:ext>
                </a:extLst>
              </p:cNvPr>
              <p:cNvSpPr/>
              <p:nvPr/>
            </p:nvSpPr>
            <p:spPr>
              <a:xfrm>
                <a:off x="6920842" y="2577064"/>
                <a:ext cx="36709" cy="3667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584" y="369"/>
                    </a:moveTo>
                    <a:cubicBezTo>
                      <a:pt x="703" y="369"/>
                      <a:pt x="787" y="464"/>
                      <a:pt x="787" y="584"/>
                    </a:cubicBezTo>
                    <a:cubicBezTo>
                      <a:pt x="787" y="703"/>
                      <a:pt x="703" y="786"/>
                      <a:pt x="584" y="786"/>
                    </a:cubicBezTo>
                    <a:cubicBezTo>
                      <a:pt x="465" y="786"/>
                      <a:pt x="370" y="703"/>
                      <a:pt x="370" y="584"/>
                    </a:cubicBezTo>
                    <a:cubicBezTo>
                      <a:pt x="370" y="464"/>
                      <a:pt x="453" y="369"/>
                      <a:pt x="584" y="369"/>
                    </a:cubicBezTo>
                    <a:close/>
                    <a:moveTo>
                      <a:pt x="584" y="0"/>
                    </a:moveTo>
                    <a:cubicBezTo>
                      <a:pt x="263" y="0"/>
                      <a:pt x="1" y="250"/>
                      <a:pt x="1" y="584"/>
                    </a:cubicBezTo>
                    <a:cubicBezTo>
                      <a:pt x="1" y="905"/>
                      <a:pt x="251" y="1155"/>
                      <a:pt x="584" y="1155"/>
                    </a:cubicBezTo>
                    <a:cubicBezTo>
                      <a:pt x="906" y="1155"/>
                      <a:pt x="1156" y="905"/>
                      <a:pt x="1156" y="584"/>
                    </a:cubicBezTo>
                    <a:cubicBezTo>
                      <a:pt x="1156" y="250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5C05BF-51E0-5AD0-09CE-D8DBE2175686}"/>
                </a:ext>
              </a:extLst>
            </p:cNvPr>
            <p:cNvSpPr txBox="1"/>
            <p:nvPr/>
          </p:nvSpPr>
          <p:spPr>
            <a:xfrm>
              <a:off x="1816056" y="2539465"/>
              <a:ext cx="3393793" cy="452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effectLst/>
                  <a:latin typeface="Bahnschrift" panose="020B05020402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Flowchart </a:t>
              </a:r>
              <a:r>
                <a:rPr lang="en-US" sz="2400" b="1" dirty="0">
                  <a:latin typeface="Bahnschrift" panose="020B05020402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Program</a:t>
              </a:r>
              <a:endParaRPr lang="en-ID" sz="2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16CAA5-5A4B-C610-6BFF-DE1B02AEE22A}"/>
              </a:ext>
            </a:extLst>
          </p:cNvPr>
          <p:cNvGrpSpPr/>
          <p:nvPr/>
        </p:nvGrpSpPr>
        <p:grpSpPr>
          <a:xfrm>
            <a:off x="1514659" y="3304406"/>
            <a:ext cx="3666190" cy="452175"/>
            <a:chOff x="1549828" y="2952716"/>
            <a:chExt cx="3666190" cy="452175"/>
          </a:xfrm>
        </p:grpSpPr>
        <p:grpSp>
          <p:nvGrpSpPr>
            <p:cNvPr id="10" name="Google Shape;13853;p79">
              <a:extLst>
                <a:ext uri="{FF2B5EF4-FFF2-40B4-BE49-F238E27FC236}">
                  <a16:creationId xmlns:a16="http://schemas.microsoft.com/office/drawing/2014/main" id="{1DBC90E1-856A-C96A-3405-E181D1D9D211}"/>
                </a:ext>
              </a:extLst>
            </p:cNvPr>
            <p:cNvGrpSpPr/>
            <p:nvPr/>
          </p:nvGrpSpPr>
          <p:grpSpPr>
            <a:xfrm>
              <a:off x="1549828" y="3008261"/>
              <a:ext cx="295090" cy="294823"/>
              <a:chOff x="6870193" y="2295620"/>
              <a:chExt cx="360356" cy="343462"/>
            </a:xfrm>
          </p:grpSpPr>
          <p:sp>
            <p:nvSpPr>
              <p:cNvPr id="11" name="Google Shape;13854;p79">
                <a:extLst>
                  <a:ext uri="{FF2B5EF4-FFF2-40B4-BE49-F238E27FC236}">
                    <a16:creationId xmlns:a16="http://schemas.microsoft.com/office/drawing/2014/main" id="{BAF25E23-C396-29EA-B9EE-E2C32DBEF6D4}"/>
                  </a:ext>
                </a:extLst>
              </p:cNvPr>
              <p:cNvSpPr/>
              <p:nvPr/>
            </p:nvSpPr>
            <p:spPr>
              <a:xfrm>
                <a:off x="6870193" y="2295620"/>
                <a:ext cx="360356" cy="343462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10816" extrusionOk="0">
                    <a:moveTo>
                      <a:pt x="6027" y="0"/>
                    </a:moveTo>
                    <a:cubicBezTo>
                      <a:pt x="5700" y="0"/>
                      <a:pt x="5448" y="70"/>
                      <a:pt x="5430" y="76"/>
                    </a:cubicBezTo>
                    <a:cubicBezTo>
                      <a:pt x="5358" y="112"/>
                      <a:pt x="5299" y="172"/>
                      <a:pt x="5299" y="255"/>
                    </a:cubicBezTo>
                    <a:lnTo>
                      <a:pt x="5299" y="2731"/>
                    </a:lnTo>
                    <a:lnTo>
                      <a:pt x="3501" y="5017"/>
                    </a:lnTo>
                    <a:cubicBezTo>
                      <a:pt x="3441" y="4767"/>
                      <a:pt x="3215" y="4577"/>
                      <a:pt x="2929" y="4577"/>
                    </a:cubicBezTo>
                    <a:lnTo>
                      <a:pt x="584" y="4577"/>
                    </a:lnTo>
                    <a:cubicBezTo>
                      <a:pt x="274" y="4577"/>
                      <a:pt x="1" y="4827"/>
                      <a:pt x="1" y="5160"/>
                    </a:cubicBezTo>
                    <a:lnTo>
                      <a:pt x="1" y="5732"/>
                    </a:lnTo>
                    <a:cubicBezTo>
                      <a:pt x="1" y="5839"/>
                      <a:pt x="96" y="5910"/>
                      <a:pt x="179" y="5910"/>
                    </a:cubicBezTo>
                    <a:cubicBezTo>
                      <a:pt x="274" y="5910"/>
                      <a:pt x="358" y="5827"/>
                      <a:pt x="358" y="5732"/>
                    </a:cubicBezTo>
                    <a:lnTo>
                      <a:pt x="358" y="5160"/>
                    </a:lnTo>
                    <a:cubicBezTo>
                      <a:pt x="358" y="5041"/>
                      <a:pt x="453" y="4946"/>
                      <a:pt x="572" y="4946"/>
                    </a:cubicBezTo>
                    <a:lnTo>
                      <a:pt x="2918" y="4946"/>
                    </a:lnTo>
                    <a:cubicBezTo>
                      <a:pt x="3037" y="4946"/>
                      <a:pt x="3132" y="5041"/>
                      <a:pt x="3132" y="5160"/>
                    </a:cubicBezTo>
                    <a:lnTo>
                      <a:pt x="3132" y="10232"/>
                    </a:lnTo>
                    <a:cubicBezTo>
                      <a:pt x="3132" y="10351"/>
                      <a:pt x="3037" y="10435"/>
                      <a:pt x="2918" y="10435"/>
                    </a:cubicBezTo>
                    <a:lnTo>
                      <a:pt x="572" y="10435"/>
                    </a:lnTo>
                    <a:cubicBezTo>
                      <a:pt x="453" y="10435"/>
                      <a:pt x="358" y="10351"/>
                      <a:pt x="358" y="10232"/>
                    </a:cubicBezTo>
                    <a:lnTo>
                      <a:pt x="358" y="6506"/>
                    </a:lnTo>
                    <a:cubicBezTo>
                      <a:pt x="358" y="6410"/>
                      <a:pt x="274" y="6327"/>
                      <a:pt x="179" y="6327"/>
                    </a:cubicBezTo>
                    <a:cubicBezTo>
                      <a:pt x="72" y="6327"/>
                      <a:pt x="1" y="6422"/>
                      <a:pt x="1" y="6506"/>
                    </a:cubicBezTo>
                    <a:lnTo>
                      <a:pt x="1" y="10232"/>
                    </a:lnTo>
                    <a:cubicBezTo>
                      <a:pt x="1" y="10542"/>
                      <a:pt x="251" y="10816"/>
                      <a:pt x="584" y="10816"/>
                    </a:cubicBezTo>
                    <a:lnTo>
                      <a:pt x="2929" y="10816"/>
                    </a:lnTo>
                    <a:cubicBezTo>
                      <a:pt x="3251" y="10816"/>
                      <a:pt x="3513" y="10554"/>
                      <a:pt x="3513" y="10232"/>
                    </a:cubicBezTo>
                    <a:lnTo>
                      <a:pt x="3513" y="9744"/>
                    </a:lnTo>
                    <a:lnTo>
                      <a:pt x="4418" y="10185"/>
                    </a:lnTo>
                    <a:cubicBezTo>
                      <a:pt x="4453" y="10197"/>
                      <a:pt x="4477" y="10197"/>
                      <a:pt x="4513" y="10197"/>
                    </a:cubicBezTo>
                    <a:lnTo>
                      <a:pt x="8025" y="10197"/>
                    </a:lnTo>
                    <a:cubicBezTo>
                      <a:pt x="8132" y="10197"/>
                      <a:pt x="8204" y="10113"/>
                      <a:pt x="8204" y="10018"/>
                    </a:cubicBezTo>
                    <a:cubicBezTo>
                      <a:pt x="8204" y="9923"/>
                      <a:pt x="8109" y="9839"/>
                      <a:pt x="8025" y="9839"/>
                    </a:cubicBezTo>
                    <a:lnTo>
                      <a:pt x="4561" y="9839"/>
                    </a:lnTo>
                    <a:lnTo>
                      <a:pt x="3525" y="9327"/>
                    </a:lnTo>
                    <a:lnTo>
                      <a:pt x="3525" y="5589"/>
                    </a:lnTo>
                    <a:lnTo>
                      <a:pt x="5644" y="2910"/>
                    </a:lnTo>
                    <a:cubicBezTo>
                      <a:pt x="5668" y="2874"/>
                      <a:pt x="5692" y="2839"/>
                      <a:pt x="5692" y="2791"/>
                    </a:cubicBezTo>
                    <a:lnTo>
                      <a:pt x="5692" y="398"/>
                    </a:lnTo>
                    <a:cubicBezTo>
                      <a:pt x="5787" y="379"/>
                      <a:pt x="5924" y="358"/>
                      <a:pt x="6080" y="358"/>
                    </a:cubicBezTo>
                    <a:cubicBezTo>
                      <a:pt x="6313" y="358"/>
                      <a:pt x="6587" y="405"/>
                      <a:pt x="6823" y="576"/>
                    </a:cubicBezTo>
                    <a:cubicBezTo>
                      <a:pt x="7132" y="791"/>
                      <a:pt x="7275" y="1207"/>
                      <a:pt x="7275" y="1803"/>
                    </a:cubicBezTo>
                    <a:lnTo>
                      <a:pt x="7275" y="3755"/>
                    </a:lnTo>
                    <a:cubicBezTo>
                      <a:pt x="7275" y="3862"/>
                      <a:pt x="7370" y="3934"/>
                      <a:pt x="7454" y="3934"/>
                    </a:cubicBezTo>
                    <a:lnTo>
                      <a:pt x="10395" y="3934"/>
                    </a:lnTo>
                    <a:cubicBezTo>
                      <a:pt x="10716" y="3934"/>
                      <a:pt x="10990" y="4208"/>
                      <a:pt x="10990" y="4529"/>
                    </a:cubicBezTo>
                    <a:cubicBezTo>
                      <a:pt x="10990" y="4863"/>
                      <a:pt x="10716" y="5125"/>
                      <a:pt x="10395" y="5125"/>
                    </a:cubicBezTo>
                    <a:lnTo>
                      <a:pt x="8823" y="5125"/>
                    </a:lnTo>
                    <a:cubicBezTo>
                      <a:pt x="8728" y="5125"/>
                      <a:pt x="8644" y="5220"/>
                      <a:pt x="8644" y="5303"/>
                    </a:cubicBezTo>
                    <a:cubicBezTo>
                      <a:pt x="8644" y="5410"/>
                      <a:pt x="8740" y="5482"/>
                      <a:pt x="8823" y="5482"/>
                    </a:cubicBezTo>
                    <a:lnTo>
                      <a:pt x="10228" y="5482"/>
                    </a:lnTo>
                    <a:cubicBezTo>
                      <a:pt x="10538" y="5494"/>
                      <a:pt x="10788" y="5767"/>
                      <a:pt x="10788" y="6077"/>
                    </a:cubicBezTo>
                    <a:cubicBezTo>
                      <a:pt x="10788" y="6399"/>
                      <a:pt x="10526" y="6672"/>
                      <a:pt x="10192" y="6672"/>
                    </a:cubicBezTo>
                    <a:lnTo>
                      <a:pt x="8823" y="6672"/>
                    </a:lnTo>
                    <a:cubicBezTo>
                      <a:pt x="8728" y="6672"/>
                      <a:pt x="8644" y="6768"/>
                      <a:pt x="8644" y="6851"/>
                    </a:cubicBezTo>
                    <a:cubicBezTo>
                      <a:pt x="8644" y="6958"/>
                      <a:pt x="8740" y="7030"/>
                      <a:pt x="8823" y="7030"/>
                    </a:cubicBezTo>
                    <a:lnTo>
                      <a:pt x="10073" y="7030"/>
                    </a:lnTo>
                    <a:cubicBezTo>
                      <a:pt x="10371" y="7053"/>
                      <a:pt x="10597" y="7327"/>
                      <a:pt x="10597" y="7625"/>
                    </a:cubicBezTo>
                    <a:cubicBezTo>
                      <a:pt x="10597" y="7946"/>
                      <a:pt x="10335" y="8220"/>
                      <a:pt x="10002" y="8220"/>
                    </a:cubicBezTo>
                    <a:lnTo>
                      <a:pt x="8823" y="8220"/>
                    </a:lnTo>
                    <a:cubicBezTo>
                      <a:pt x="8728" y="8220"/>
                      <a:pt x="8644" y="8315"/>
                      <a:pt x="8644" y="8399"/>
                    </a:cubicBezTo>
                    <a:cubicBezTo>
                      <a:pt x="8644" y="8506"/>
                      <a:pt x="8740" y="8577"/>
                      <a:pt x="8823" y="8577"/>
                    </a:cubicBezTo>
                    <a:lnTo>
                      <a:pt x="9883" y="8577"/>
                    </a:lnTo>
                    <a:cubicBezTo>
                      <a:pt x="9895" y="8577"/>
                      <a:pt x="9918" y="8589"/>
                      <a:pt x="9918" y="8589"/>
                    </a:cubicBezTo>
                    <a:cubicBezTo>
                      <a:pt x="10192" y="8649"/>
                      <a:pt x="10407" y="8887"/>
                      <a:pt x="10407" y="9185"/>
                    </a:cubicBezTo>
                    <a:cubicBezTo>
                      <a:pt x="10407" y="9518"/>
                      <a:pt x="10133" y="9780"/>
                      <a:pt x="9811" y="9780"/>
                    </a:cubicBezTo>
                    <a:lnTo>
                      <a:pt x="8823" y="9780"/>
                    </a:lnTo>
                    <a:cubicBezTo>
                      <a:pt x="8728" y="9780"/>
                      <a:pt x="8644" y="9875"/>
                      <a:pt x="8644" y="9958"/>
                    </a:cubicBezTo>
                    <a:cubicBezTo>
                      <a:pt x="8644" y="10066"/>
                      <a:pt x="8740" y="10137"/>
                      <a:pt x="8823" y="10137"/>
                    </a:cubicBezTo>
                    <a:lnTo>
                      <a:pt x="9811" y="10137"/>
                    </a:lnTo>
                    <a:cubicBezTo>
                      <a:pt x="10347" y="10137"/>
                      <a:pt x="10776" y="9708"/>
                      <a:pt x="10776" y="9173"/>
                    </a:cubicBezTo>
                    <a:cubicBezTo>
                      <a:pt x="10776" y="8887"/>
                      <a:pt x="10657" y="8637"/>
                      <a:pt x="10466" y="8458"/>
                    </a:cubicBezTo>
                    <a:cubicBezTo>
                      <a:pt x="10764" y="8292"/>
                      <a:pt x="10966" y="7982"/>
                      <a:pt x="10966" y="7613"/>
                    </a:cubicBezTo>
                    <a:cubicBezTo>
                      <a:pt x="10966" y="7327"/>
                      <a:pt x="10847" y="7077"/>
                      <a:pt x="10657" y="6899"/>
                    </a:cubicBezTo>
                    <a:cubicBezTo>
                      <a:pt x="10954" y="6803"/>
                      <a:pt x="11145" y="6482"/>
                      <a:pt x="11145" y="6113"/>
                    </a:cubicBezTo>
                    <a:cubicBezTo>
                      <a:pt x="11145" y="5827"/>
                      <a:pt x="11026" y="5577"/>
                      <a:pt x="10835" y="5398"/>
                    </a:cubicBezTo>
                    <a:cubicBezTo>
                      <a:pt x="11133" y="5232"/>
                      <a:pt x="11347" y="4922"/>
                      <a:pt x="11347" y="4541"/>
                    </a:cubicBezTo>
                    <a:cubicBezTo>
                      <a:pt x="11347" y="4005"/>
                      <a:pt x="10907" y="3577"/>
                      <a:pt x="10371" y="3577"/>
                    </a:cubicBezTo>
                    <a:lnTo>
                      <a:pt x="7621" y="3577"/>
                    </a:lnTo>
                    <a:lnTo>
                      <a:pt x="7621" y="1827"/>
                    </a:lnTo>
                    <a:cubicBezTo>
                      <a:pt x="7621" y="1112"/>
                      <a:pt x="7418" y="588"/>
                      <a:pt x="7013" y="291"/>
                    </a:cubicBezTo>
                    <a:cubicBezTo>
                      <a:pt x="6703" y="61"/>
                      <a:pt x="6332" y="0"/>
                      <a:pt x="602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3855;p79">
                <a:extLst>
                  <a:ext uri="{FF2B5EF4-FFF2-40B4-BE49-F238E27FC236}">
                    <a16:creationId xmlns:a16="http://schemas.microsoft.com/office/drawing/2014/main" id="{E2F26A0F-A468-C142-1039-5816CC0A7AC8}"/>
                  </a:ext>
                </a:extLst>
              </p:cNvPr>
              <p:cNvSpPr/>
              <p:nvPr/>
            </p:nvSpPr>
            <p:spPr>
              <a:xfrm>
                <a:off x="6920842" y="2577064"/>
                <a:ext cx="36709" cy="3667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584" y="369"/>
                    </a:moveTo>
                    <a:cubicBezTo>
                      <a:pt x="703" y="369"/>
                      <a:pt x="787" y="464"/>
                      <a:pt x="787" y="584"/>
                    </a:cubicBezTo>
                    <a:cubicBezTo>
                      <a:pt x="787" y="703"/>
                      <a:pt x="703" y="786"/>
                      <a:pt x="584" y="786"/>
                    </a:cubicBezTo>
                    <a:cubicBezTo>
                      <a:pt x="465" y="786"/>
                      <a:pt x="370" y="703"/>
                      <a:pt x="370" y="584"/>
                    </a:cubicBezTo>
                    <a:cubicBezTo>
                      <a:pt x="370" y="464"/>
                      <a:pt x="453" y="369"/>
                      <a:pt x="584" y="369"/>
                    </a:cubicBezTo>
                    <a:close/>
                    <a:moveTo>
                      <a:pt x="584" y="0"/>
                    </a:moveTo>
                    <a:cubicBezTo>
                      <a:pt x="263" y="0"/>
                      <a:pt x="1" y="250"/>
                      <a:pt x="1" y="584"/>
                    </a:cubicBezTo>
                    <a:cubicBezTo>
                      <a:pt x="1" y="905"/>
                      <a:pt x="251" y="1155"/>
                      <a:pt x="584" y="1155"/>
                    </a:cubicBezTo>
                    <a:cubicBezTo>
                      <a:pt x="906" y="1155"/>
                      <a:pt x="1156" y="905"/>
                      <a:pt x="1156" y="584"/>
                    </a:cubicBezTo>
                    <a:cubicBezTo>
                      <a:pt x="1156" y="250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2EF982E-047D-51EF-19A2-35FA0B3A9C10}"/>
                </a:ext>
              </a:extLst>
            </p:cNvPr>
            <p:cNvSpPr txBox="1"/>
            <p:nvPr/>
          </p:nvSpPr>
          <p:spPr>
            <a:xfrm>
              <a:off x="1822225" y="2952716"/>
              <a:ext cx="3393793" cy="452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effectLst/>
                  <a:latin typeface="Bahnschrift" panose="020B05020402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Flowchart Proses</a:t>
              </a:r>
              <a:endParaRPr lang="en-ID" sz="2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CE8B51-46F8-5D92-2FE9-286341409C26}"/>
              </a:ext>
            </a:extLst>
          </p:cNvPr>
          <p:cNvGrpSpPr/>
          <p:nvPr/>
        </p:nvGrpSpPr>
        <p:grpSpPr>
          <a:xfrm>
            <a:off x="1520966" y="4036803"/>
            <a:ext cx="3672359" cy="452175"/>
            <a:chOff x="1556135" y="3474099"/>
            <a:chExt cx="3672359" cy="452175"/>
          </a:xfrm>
        </p:grpSpPr>
        <p:grpSp>
          <p:nvGrpSpPr>
            <p:cNvPr id="13" name="Google Shape;13853;p79">
              <a:extLst>
                <a:ext uri="{FF2B5EF4-FFF2-40B4-BE49-F238E27FC236}">
                  <a16:creationId xmlns:a16="http://schemas.microsoft.com/office/drawing/2014/main" id="{755A9367-07C1-7915-AF8F-6A3D0282F398}"/>
                </a:ext>
              </a:extLst>
            </p:cNvPr>
            <p:cNvGrpSpPr/>
            <p:nvPr/>
          </p:nvGrpSpPr>
          <p:grpSpPr>
            <a:xfrm>
              <a:off x="1556135" y="3564262"/>
              <a:ext cx="295090" cy="294823"/>
              <a:chOff x="6870193" y="2295620"/>
              <a:chExt cx="360356" cy="343462"/>
            </a:xfrm>
          </p:grpSpPr>
          <p:sp>
            <p:nvSpPr>
              <p:cNvPr id="14" name="Google Shape;13854;p79">
                <a:extLst>
                  <a:ext uri="{FF2B5EF4-FFF2-40B4-BE49-F238E27FC236}">
                    <a16:creationId xmlns:a16="http://schemas.microsoft.com/office/drawing/2014/main" id="{B7A8A768-7AA5-2637-F10E-1703A3CD1C25}"/>
                  </a:ext>
                </a:extLst>
              </p:cNvPr>
              <p:cNvSpPr/>
              <p:nvPr/>
            </p:nvSpPr>
            <p:spPr>
              <a:xfrm>
                <a:off x="6870193" y="2295620"/>
                <a:ext cx="360356" cy="343462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10816" extrusionOk="0">
                    <a:moveTo>
                      <a:pt x="6027" y="0"/>
                    </a:moveTo>
                    <a:cubicBezTo>
                      <a:pt x="5700" y="0"/>
                      <a:pt x="5448" y="70"/>
                      <a:pt x="5430" y="76"/>
                    </a:cubicBezTo>
                    <a:cubicBezTo>
                      <a:pt x="5358" y="112"/>
                      <a:pt x="5299" y="172"/>
                      <a:pt x="5299" y="255"/>
                    </a:cubicBezTo>
                    <a:lnTo>
                      <a:pt x="5299" y="2731"/>
                    </a:lnTo>
                    <a:lnTo>
                      <a:pt x="3501" y="5017"/>
                    </a:lnTo>
                    <a:cubicBezTo>
                      <a:pt x="3441" y="4767"/>
                      <a:pt x="3215" y="4577"/>
                      <a:pt x="2929" y="4577"/>
                    </a:cubicBezTo>
                    <a:lnTo>
                      <a:pt x="584" y="4577"/>
                    </a:lnTo>
                    <a:cubicBezTo>
                      <a:pt x="274" y="4577"/>
                      <a:pt x="1" y="4827"/>
                      <a:pt x="1" y="5160"/>
                    </a:cubicBezTo>
                    <a:lnTo>
                      <a:pt x="1" y="5732"/>
                    </a:lnTo>
                    <a:cubicBezTo>
                      <a:pt x="1" y="5839"/>
                      <a:pt x="96" y="5910"/>
                      <a:pt x="179" y="5910"/>
                    </a:cubicBezTo>
                    <a:cubicBezTo>
                      <a:pt x="274" y="5910"/>
                      <a:pt x="358" y="5827"/>
                      <a:pt x="358" y="5732"/>
                    </a:cubicBezTo>
                    <a:lnTo>
                      <a:pt x="358" y="5160"/>
                    </a:lnTo>
                    <a:cubicBezTo>
                      <a:pt x="358" y="5041"/>
                      <a:pt x="453" y="4946"/>
                      <a:pt x="572" y="4946"/>
                    </a:cubicBezTo>
                    <a:lnTo>
                      <a:pt x="2918" y="4946"/>
                    </a:lnTo>
                    <a:cubicBezTo>
                      <a:pt x="3037" y="4946"/>
                      <a:pt x="3132" y="5041"/>
                      <a:pt x="3132" y="5160"/>
                    </a:cubicBezTo>
                    <a:lnTo>
                      <a:pt x="3132" y="10232"/>
                    </a:lnTo>
                    <a:cubicBezTo>
                      <a:pt x="3132" y="10351"/>
                      <a:pt x="3037" y="10435"/>
                      <a:pt x="2918" y="10435"/>
                    </a:cubicBezTo>
                    <a:lnTo>
                      <a:pt x="572" y="10435"/>
                    </a:lnTo>
                    <a:cubicBezTo>
                      <a:pt x="453" y="10435"/>
                      <a:pt x="358" y="10351"/>
                      <a:pt x="358" y="10232"/>
                    </a:cubicBezTo>
                    <a:lnTo>
                      <a:pt x="358" y="6506"/>
                    </a:lnTo>
                    <a:cubicBezTo>
                      <a:pt x="358" y="6410"/>
                      <a:pt x="274" y="6327"/>
                      <a:pt x="179" y="6327"/>
                    </a:cubicBezTo>
                    <a:cubicBezTo>
                      <a:pt x="72" y="6327"/>
                      <a:pt x="1" y="6422"/>
                      <a:pt x="1" y="6506"/>
                    </a:cubicBezTo>
                    <a:lnTo>
                      <a:pt x="1" y="10232"/>
                    </a:lnTo>
                    <a:cubicBezTo>
                      <a:pt x="1" y="10542"/>
                      <a:pt x="251" y="10816"/>
                      <a:pt x="584" y="10816"/>
                    </a:cubicBezTo>
                    <a:lnTo>
                      <a:pt x="2929" y="10816"/>
                    </a:lnTo>
                    <a:cubicBezTo>
                      <a:pt x="3251" y="10816"/>
                      <a:pt x="3513" y="10554"/>
                      <a:pt x="3513" y="10232"/>
                    </a:cubicBezTo>
                    <a:lnTo>
                      <a:pt x="3513" y="9744"/>
                    </a:lnTo>
                    <a:lnTo>
                      <a:pt x="4418" y="10185"/>
                    </a:lnTo>
                    <a:cubicBezTo>
                      <a:pt x="4453" y="10197"/>
                      <a:pt x="4477" y="10197"/>
                      <a:pt x="4513" y="10197"/>
                    </a:cubicBezTo>
                    <a:lnTo>
                      <a:pt x="8025" y="10197"/>
                    </a:lnTo>
                    <a:cubicBezTo>
                      <a:pt x="8132" y="10197"/>
                      <a:pt x="8204" y="10113"/>
                      <a:pt x="8204" y="10018"/>
                    </a:cubicBezTo>
                    <a:cubicBezTo>
                      <a:pt x="8204" y="9923"/>
                      <a:pt x="8109" y="9839"/>
                      <a:pt x="8025" y="9839"/>
                    </a:cubicBezTo>
                    <a:lnTo>
                      <a:pt x="4561" y="9839"/>
                    </a:lnTo>
                    <a:lnTo>
                      <a:pt x="3525" y="9327"/>
                    </a:lnTo>
                    <a:lnTo>
                      <a:pt x="3525" y="5589"/>
                    </a:lnTo>
                    <a:lnTo>
                      <a:pt x="5644" y="2910"/>
                    </a:lnTo>
                    <a:cubicBezTo>
                      <a:pt x="5668" y="2874"/>
                      <a:pt x="5692" y="2839"/>
                      <a:pt x="5692" y="2791"/>
                    </a:cubicBezTo>
                    <a:lnTo>
                      <a:pt x="5692" y="398"/>
                    </a:lnTo>
                    <a:cubicBezTo>
                      <a:pt x="5787" y="379"/>
                      <a:pt x="5924" y="358"/>
                      <a:pt x="6080" y="358"/>
                    </a:cubicBezTo>
                    <a:cubicBezTo>
                      <a:pt x="6313" y="358"/>
                      <a:pt x="6587" y="405"/>
                      <a:pt x="6823" y="576"/>
                    </a:cubicBezTo>
                    <a:cubicBezTo>
                      <a:pt x="7132" y="791"/>
                      <a:pt x="7275" y="1207"/>
                      <a:pt x="7275" y="1803"/>
                    </a:cubicBezTo>
                    <a:lnTo>
                      <a:pt x="7275" y="3755"/>
                    </a:lnTo>
                    <a:cubicBezTo>
                      <a:pt x="7275" y="3862"/>
                      <a:pt x="7370" y="3934"/>
                      <a:pt x="7454" y="3934"/>
                    </a:cubicBezTo>
                    <a:lnTo>
                      <a:pt x="10395" y="3934"/>
                    </a:lnTo>
                    <a:cubicBezTo>
                      <a:pt x="10716" y="3934"/>
                      <a:pt x="10990" y="4208"/>
                      <a:pt x="10990" y="4529"/>
                    </a:cubicBezTo>
                    <a:cubicBezTo>
                      <a:pt x="10990" y="4863"/>
                      <a:pt x="10716" y="5125"/>
                      <a:pt x="10395" y="5125"/>
                    </a:cubicBezTo>
                    <a:lnTo>
                      <a:pt x="8823" y="5125"/>
                    </a:lnTo>
                    <a:cubicBezTo>
                      <a:pt x="8728" y="5125"/>
                      <a:pt x="8644" y="5220"/>
                      <a:pt x="8644" y="5303"/>
                    </a:cubicBezTo>
                    <a:cubicBezTo>
                      <a:pt x="8644" y="5410"/>
                      <a:pt x="8740" y="5482"/>
                      <a:pt x="8823" y="5482"/>
                    </a:cubicBezTo>
                    <a:lnTo>
                      <a:pt x="10228" y="5482"/>
                    </a:lnTo>
                    <a:cubicBezTo>
                      <a:pt x="10538" y="5494"/>
                      <a:pt x="10788" y="5767"/>
                      <a:pt x="10788" y="6077"/>
                    </a:cubicBezTo>
                    <a:cubicBezTo>
                      <a:pt x="10788" y="6399"/>
                      <a:pt x="10526" y="6672"/>
                      <a:pt x="10192" y="6672"/>
                    </a:cubicBezTo>
                    <a:lnTo>
                      <a:pt x="8823" y="6672"/>
                    </a:lnTo>
                    <a:cubicBezTo>
                      <a:pt x="8728" y="6672"/>
                      <a:pt x="8644" y="6768"/>
                      <a:pt x="8644" y="6851"/>
                    </a:cubicBezTo>
                    <a:cubicBezTo>
                      <a:pt x="8644" y="6958"/>
                      <a:pt x="8740" y="7030"/>
                      <a:pt x="8823" y="7030"/>
                    </a:cubicBezTo>
                    <a:lnTo>
                      <a:pt x="10073" y="7030"/>
                    </a:lnTo>
                    <a:cubicBezTo>
                      <a:pt x="10371" y="7053"/>
                      <a:pt x="10597" y="7327"/>
                      <a:pt x="10597" y="7625"/>
                    </a:cubicBezTo>
                    <a:cubicBezTo>
                      <a:pt x="10597" y="7946"/>
                      <a:pt x="10335" y="8220"/>
                      <a:pt x="10002" y="8220"/>
                    </a:cubicBezTo>
                    <a:lnTo>
                      <a:pt x="8823" y="8220"/>
                    </a:lnTo>
                    <a:cubicBezTo>
                      <a:pt x="8728" y="8220"/>
                      <a:pt x="8644" y="8315"/>
                      <a:pt x="8644" y="8399"/>
                    </a:cubicBezTo>
                    <a:cubicBezTo>
                      <a:pt x="8644" y="8506"/>
                      <a:pt x="8740" y="8577"/>
                      <a:pt x="8823" y="8577"/>
                    </a:cubicBezTo>
                    <a:lnTo>
                      <a:pt x="9883" y="8577"/>
                    </a:lnTo>
                    <a:cubicBezTo>
                      <a:pt x="9895" y="8577"/>
                      <a:pt x="9918" y="8589"/>
                      <a:pt x="9918" y="8589"/>
                    </a:cubicBezTo>
                    <a:cubicBezTo>
                      <a:pt x="10192" y="8649"/>
                      <a:pt x="10407" y="8887"/>
                      <a:pt x="10407" y="9185"/>
                    </a:cubicBezTo>
                    <a:cubicBezTo>
                      <a:pt x="10407" y="9518"/>
                      <a:pt x="10133" y="9780"/>
                      <a:pt x="9811" y="9780"/>
                    </a:cubicBezTo>
                    <a:lnTo>
                      <a:pt x="8823" y="9780"/>
                    </a:lnTo>
                    <a:cubicBezTo>
                      <a:pt x="8728" y="9780"/>
                      <a:pt x="8644" y="9875"/>
                      <a:pt x="8644" y="9958"/>
                    </a:cubicBezTo>
                    <a:cubicBezTo>
                      <a:pt x="8644" y="10066"/>
                      <a:pt x="8740" y="10137"/>
                      <a:pt x="8823" y="10137"/>
                    </a:cubicBezTo>
                    <a:lnTo>
                      <a:pt x="9811" y="10137"/>
                    </a:lnTo>
                    <a:cubicBezTo>
                      <a:pt x="10347" y="10137"/>
                      <a:pt x="10776" y="9708"/>
                      <a:pt x="10776" y="9173"/>
                    </a:cubicBezTo>
                    <a:cubicBezTo>
                      <a:pt x="10776" y="8887"/>
                      <a:pt x="10657" y="8637"/>
                      <a:pt x="10466" y="8458"/>
                    </a:cubicBezTo>
                    <a:cubicBezTo>
                      <a:pt x="10764" y="8292"/>
                      <a:pt x="10966" y="7982"/>
                      <a:pt x="10966" y="7613"/>
                    </a:cubicBezTo>
                    <a:cubicBezTo>
                      <a:pt x="10966" y="7327"/>
                      <a:pt x="10847" y="7077"/>
                      <a:pt x="10657" y="6899"/>
                    </a:cubicBezTo>
                    <a:cubicBezTo>
                      <a:pt x="10954" y="6803"/>
                      <a:pt x="11145" y="6482"/>
                      <a:pt x="11145" y="6113"/>
                    </a:cubicBezTo>
                    <a:cubicBezTo>
                      <a:pt x="11145" y="5827"/>
                      <a:pt x="11026" y="5577"/>
                      <a:pt x="10835" y="5398"/>
                    </a:cubicBezTo>
                    <a:cubicBezTo>
                      <a:pt x="11133" y="5232"/>
                      <a:pt x="11347" y="4922"/>
                      <a:pt x="11347" y="4541"/>
                    </a:cubicBezTo>
                    <a:cubicBezTo>
                      <a:pt x="11347" y="4005"/>
                      <a:pt x="10907" y="3577"/>
                      <a:pt x="10371" y="3577"/>
                    </a:cubicBezTo>
                    <a:lnTo>
                      <a:pt x="7621" y="3577"/>
                    </a:lnTo>
                    <a:lnTo>
                      <a:pt x="7621" y="1827"/>
                    </a:lnTo>
                    <a:cubicBezTo>
                      <a:pt x="7621" y="1112"/>
                      <a:pt x="7418" y="588"/>
                      <a:pt x="7013" y="291"/>
                    </a:cubicBezTo>
                    <a:cubicBezTo>
                      <a:pt x="6703" y="61"/>
                      <a:pt x="6332" y="0"/>
                      <a:pt x="602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3855;p79">
                <a:extLst>
                  <a:ext uri="{FF2B5EF4-FFF2-40B4-BE49-F238E27FC236}">
                    <a16:creationId xmlns:a16="http://schemas.microsoft.com/office/drawing/2014/main" id="{04FEE38E-F966-FF28-0AAF-16E3559C2B20}"/>
                  </a:ext>
                </a:extLst>
              </p:cNvPr>
              <p:cNvSpPr/>
              <p:nvPr/>
            </p:nvSpPr>
            <p:spPr>
              <a:xfrm>
                <a:off x="6920842" y="2577064"/>
                <a:ext cx="36709" cy="3667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584" y="369"/>
                    </a:moveTo>
                    <a:cubicBezTo>
                      <a:pt x="703" y="369"/>
                      <a:pt x="787" y="464"/>
                      <a:pt x="787" y="584"/>
                    </a:cubicBezTo>
                    <a:cubicBezTo>
                      <a:pt x="787" y="703"/>
                      <a:pt x="703" y="786"/>
                      <a:pt x="584" y="786"/>
                    </a:cubicBezTo>
                    <a:cubicBezTo>
                      <a:pt x="465" y="786"/>
                      <a:pt x="370" y="703"/>
                      <a:pt x="370" y="584"/>
                    </a:cubicBezTo>
                    <a:cubicBezTo>
                      <a:pt x="370" y="464"/>
                      <a:pt x="453" y="369"/>
                      <a:pt x="584" y="369"/>
                    </a:cubicBezTo>
                    <a:close/>
                    <a:moveTo>
                      <a:pt x="584" y="0"/>
                    </a:moveTo>
                    <a:cubicBezTo>
                      <a:pt x="263" y="0"/>
                      <a:pt x="1" y="250"/>
                      <a:pt x="1" y="584"/>
                    </a:cubicBezTo>
                    <a:cubicBezTo>
                      <a:pt x="1" y="905"/>
                      <a:pt x="251" y="1155"/>
                      <a:pt x="584" y="1155"/>
                    </a:cubicBezTo>
                    <a:cubicBezTo>
                      <a:pt x="906" y="1155"/>
                      <a:pt x="1156" y="905"/>
                      <a:pt x="1156" y="584"/>
                    </a:cubicBezTo>
                    <a:cubicBezTo>
                      <a:pt x="1156" y="250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FFD5AF-B41B-2896-9421-923B810729F3}"/>
                </a:ext>
              </a:extLst>
            </p:cNvPr>
            <p:cNvSpPr txBox="1"/>
            <p:nvPr/>
          </p:nvSpPr>
          <p:spPr>
            <a:xfrm>
              <a:off x="1834701" y="3474099"/>
              <a:ext cx="3393793" cy="452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effectLst/>
                  <a:latin typeface="Bahnschrift" panose="020B05020402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Flowchart </a:t>
              </a:r>
              <a:r>
                <a:rPr lang="en-US" sz="2400" b="1" dirty="0" err="1">
                  <a:effectLst/>
                  <a:latin typeface="Bahnschrift" panose="020B05020402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Sistem</a:t>
              </a:r>
              <a:endParaRPr lang="en-ID" sz="2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5C66BD-A06E-3A96-DB1D-FF4AF064426E}"/>
              </a:ext>
            </a:extLst>
          </p:cNvPr>
          <p:cNvGrpSpPr/>
          <p:nvPr/>
        </p:nvGrpSpPr>
        <p:grpSpPr>
          <a:xfrm>
            <a:off x="1538741" y="4718985"/>
            <a:ext cx="3653830" cy="452175"/>
            <a:chOff x="1573910" y="3992159"/>
            <a:chExt cx="3653830" cy="452175"/>
          </a:xfrm>
        </p:grpSpPr>
        <p:grpSp>
          <p:nvGrpSpPr>
            <p:cNvPr id="19" name="Google Shape;13853;p79">
              <a:extLst>
                <a:ext uri="{FF2B5EF4-FFF2-40B4-BE49-F238E27FC236}">
                  <a16:creationId xmlns:a16="http://schemas.microsoft.com/office/drawing/2014/main" id="{30D8D799-BD68-1284-66E7-0C0AF0D60000}"/>
                </a:ext>
              </a:extLst>
            </p:cNvPr>
            <p:cNvGrpSpPr/>
            <p:nvPr/>
          </p:nvGrpSpPr>
          <p:grpSpPr>
            <a:xfrm>
              <a:off x="1573910" y="4052562"/>
              <a:ext cx="295090" cy="294823"/>
              <a:chOff x="6870193" y="2295620"/>
              <a:chExt cx="360356" cy="343462"/>
            </a:xfrm>
          </p:grpSpPr>
          <p:sp>
            <p:nvSpPr>
              <p:cNvPr id="20" name="Google Shape;13854;p79">
                <a:extLst>
                  <a:ext uri="{FF2B5EF4-FFF2-40B4-BE49-F238E27FC236}">
                    <a16:creationId xmlns:a16="http://schemas.microsoft.com/office/drawing/2014/main" id="{A0FF4F04-D197-F481-5912-09E5BA6B9DD7}"/>
                  </a:ext>
                </a:extLst>
              </p:cNvPr>
              <p:cNvSpPr/>
              <p:nvPr/>
            </p:nvSpPr>
            <p:spPr>
              <a:xfrm>
                <a:off x="6870193" y="2295620"/>
                <a:ext cx="360356" cy="343462"/>
              </a:xfrm>
              <a:custGeom>
                <a:avLst/>
                <a:gdLst/>
                <a:ahLst/>
                <a:cxnLst/>
                <a:rect l="l" t="t" r="r" b="b"/>
                <a:pathLst>
                  <a:path w="11348" h="10816" extrusionOk="0">
                    <a:moveTo>
                      <a:pt x="6027" y="0"/>
                    </a:moveTo>
                    <a:cubicBezTo>
                      <a:pt x="5700" y="0"/>
                      <a:pt x="5448" y="70"/>
                      <a:pt x="5430" y="76"/>
                    </a:cubicBezTo>
                    <a:cubicBezTo>
                      <a:pt x="5358" y="112"/>
                      <a:pt x="5299" y="172"/>
                      <a:pt x="5299" y="255"/>
                    </a:cubicBezTo>
                    <a:lnTo>
                      <a:pt x="5299" y="2731"/>
                    </a:lnTo>
                    <a:lnTo>
                      <a:pt x="3501" y="5017"/>
                    </a:lnTo>
                    <a:cubicBezTo>
                      <a:pt x="3441" y="4767"/>
                      <a:pt x="3215" y="4577"/>
                      <a:pt x="2929" y="4577"/>
                    </a:cubicBezTo>
                    <a:lnTo>
                      <a:pt x="584" y="4577"/>
                    </a:lnTo>
                    <a:cubicBezTo>
                      <a:pt x="274" y="4577"/>
                      <a:pt x="1" y="4827"/>
                      <a:pt x="1" y="5160"/>
                    </a:cubicBezTo>
                    <a:lnTo>
                      <a:pt x="1" y="5732"/>
                    </a:lnTo>
                    <a:cubicBezTo>
                      <a:pt x="1" y="5839"/>
                      <a:pt x="96" y="5910"/>
                      <a:pt x="179" y="5910"/>
                    </a:cubicBezTo>
                    <a:cubicBezTo>
                      <a:pt x="274" y="5910"/>
                      <a:pt x="358" y="5827"/>
                      <a:pt x="358" y="5732"/>
                    </a:cubicBezTo>
                    <a:lnTo>
                      <a:pt x="358" y="5160"/>
                    </a:lnTo>
                    <a:cubicBezTo>
                      <a:pt x="358" y="5041"/>
                      <a:pt x="453" y="4946"/>
                      <a:pt x="572" y="4946"/>
                    </a:cubicBezTo>
                    <a:lnTo>
                      <a:pt x="2918" y="4946"/>
                    </a:lnTo>
                    <a:cubicBezTo>
                      <a:pt x="3037" y="4946"/>
                      <a:pt x="3132" y="5041"/>
                      <a:pt x="3132" y="5160"/>
                    </a:cubicBezTo>
                    <a:lnTo>
                      <a:pt x="3132" y="10232"/>
                    </a:lnTo>
                    <a:cubicBezTo>
                      <a:pt x="3132" y="10351"/>
                      <a:pt x="3037" y="10435"/>
                      <a:pt x="2918" y="10435"/>
                    </a:cubicBezTo>
                    <a:lnTo>
                      <a:pt x="572" y="10435"/>
                    </a:lnTo>
                    <a:cubicBezTo>
                      <a:pt x="453" y="10435"/>
                      <a:pt x="358" y="10351"/>
                      <a:pt x="358" y="10232"/>
                    </a:cubicBezTo>
                    <a:lnTo>
                      <a:pt x="358" y="6506"/>
                    </a:lnTo>
                    <a:cubicBezTo>
                      <a:pt x="358" y="6410"/>
                      <a:pt x="274" y="6327"/>
                      <a:pt x="179" y="6327"/>
                    </a:cubicBezTo>
                    <a:cubicBezTo>
                      <a:pt x="72" y="6327"/>
                      <a:pt x="1" y="6422"/>
                      <a:pt x="1" y="6506"/>
                    </a:cubicBezTo>
                    <a:lnTo>
                      <a:pt x="1" y="10232"/>
                    </a:lnTo>
                    <a:cubicBezTo>
                      <a:pt x="1" y="10542"/>
                      <a:pt x="251" y="10816"/>
                      <a:pt x="584" y="10816"/>
                    </a:cubicBezTo>
                    <a:lnTo>
                      <a:pt x="2929" y="10816"/>
                    </a:lnTo>
                    <a:cubicBezTo>
                      <a:pt x="3251" y="10816"/>
                      <a:pt x="3513" y="10554"/>
                      <a:pt x="3513" y="10232"/>
                    </a:cubicBezTo>
                    <a:lnTo>
                      <a:pt x="3513" y="9744"/>
                    </a:lnTo>
                    <a:lnTo>
                      <a:pt x="4418" y="10185"/>
                    </a:lnTo>
                    <a:cubicBezTo>
                      <a:pt x="4453" y="10197"/>
                      <a:pt x="4477" y="10197"/>
                      <a:pt x="4513" y="10197"/>
                    </a:cubicBezTo>
                    <a:lnTo>
                      <a:pt x="8025" y="10197"/>
                    </a:lnTo>
                    <a:cubicBezTo>
                      <a:pt x="8132" y="10197"/>
                      <a:pt x="8204" y="10113"/>
                      <a:pt x="8204" y="10018"/>
                    </a:cubicBezTo>
                    <a:cubicBezTo>
                      <a:pt x="8204" y="9923"/>
                      <a:pt x="8109" y="9839"/>
                      <a:pt x="8025" y="9839"/>
                    </a:cubicBezTo>
                    <a:lnTo>
                      <a:pt x="4561" y="9839"/>
                    </a:lnTo>
                    <a:lnTo>
                      <a:pt x="3525" y="9327"/>
                    </a:lnTo>
                    <a:lnTo>
                      <a:pt x="3525" y="5589"/>
                    </a:lnTo>
                    <a:lnTo>
                      <a:pt x="5644" y="2910"/>
                    </a:lnTo>
                    <a:cubicBezTo>
                      <a:pt x="5668" y="2874"/>
                      <a:pt x="5692" y="2839"/>
                      <a:pt x="5692" y="2791"/>
                    </a:cubicBezTo>
                    <a:lnTo>
                      <a:pt x="5692" y="398"/>
                    </a:lnTo>
                    <a:cubicBezTo>
                      <a:pt x="5787" y="379"/>
                      <a:pt x="5924" y="358"/>
                      <a:pt x="6080" y="358"/>
                    </a:cubicBezTo>
                    <a:cubicBezTo>
                      <a:pt x="6313" y="358"/>
                      <a:pt x="6587" y="405"/>
                      <a:pt x="6823" y="576"/>
                    </a:cubicBezTo>
                    <a:cubicBezTo>
                      <a:pt x="7132" y="791"/>
                      <a:pt x="7275" y="1207"/>
                      <a:pt x="7275" y="1803"/>
                    </a:cubicBezTo>
                    <a:lnTo>
                      <a:pt x="7275" y="3755"/>
                    </a:lnTo>
                    <a:cubicBezTo>
                      <a:pt x="7275" y="3862"/>
                      <a:pt x="7370" y="3934"/>
                      <a:pt x="7454" y="3934"/>
                    </a:cubicBezTo>
                    <a:lnTo>
                      <a:pt x="10395" y="3934"/>
                    </a:lnTo>
                    <a:cubicBezTo>
                      <a:pt x="10716" y="3934"/>
                      <a:pt x="10990" y="4208"/>
                      <a:pt x="10990" y="4529"/>
                    </a:cubicBezTo>
                    <a:cubicBezTo>
                      <a:pt x="10990" y="4863"/>
                      <a:pt x="10716" y="5125"/>
                      <a:pt x="10395" y="5125"/>
                    </a:cubicBezTo>
                    <a:lnTo>
                      <a:pt x="8823" y="5125"/>
                    </a:lnTo>
                    <a:cubicBezTo>
                      <a:pt x="8728" y="5125"/>
                      <a:pt x="8644" y="5220"/>
                      <a:pt x="8644" y="5303"/>
                    </a:cubicBezTo>
                    <a:cubicBezTo>
                      <a:pt x="8644" y="5410"/>
                      <a:pt x="8740" y="5482"/>
                      <a:pt x="8823" y="5482"/>
                    </a:cubicBezTo>
                    <a:lnTo>
                      <a:pt x="10228" y="5482"/>
                    </a:lnTo>
                    <a:cubicBezTo>
                      <a:pt x="10538" y="5494"/>
                      <a:pt x="10788" y="5767"/>
                      <a:pt x="10788" y="6077"/>
                    </a:cubicBezTo>
                    <a:cubicBezTo>
                      <a:pt x="10788" y="6399"/>
                      <a:pt x="10526" y="6672"/>
                      <a:pt x="10192" y="6672"/>
                    </a:cubicBezTo>
                    <a:lnTo>
                      <a:pt x="8823" y="6672"/>
                    </a:lnTo>
                    <a:cubicBezTo>
                      <a:pt x="8728" y="6672"/>
                      <a:pt x="8644" y="6768"/>
                      <a:pt x="8644" y="6851"/>
                    </a:cubicBezTo>
                    <a:cubicBezTo>
                      <a:pt x="8644" y="6958"/>
                      <a:pt x="8740" y="7030"/>
                      <a:pt x="8823" y="7030"/>
                    </a:cubicBezTo>
                    <a:lnTo>
                      <a:pt x="10073" y="7030"/>
                    </a:lnTo>
                    <a:cubicBezTo>
                      <a:pt x="10371" y="7053"/>
                      <a:pt x="10597" y="7327"/>
                      <a:pt x="10597" y="7625"/>
                    </a:cubicBezTo>
                    <a:cubicBezTo>
                      <a:pt x="10597" y="7946"/>
                      <a:pt x="10335" y="8220"/>
                      <a:pt x="10002" y="8220"/>
                    </a:cubicBezTo>
                    <a:lnTo>
                      <a:pt x="8823" y="8220"/>
                    </a:lnTo>
                    <a:cubicBezTo>
                      <a:pt x="8728" y="8220"/>
                      <a:pt x="8644" y="8315"/>
                      <a:pt x="8644" y="8399"/>
                    </a:cubicBezTo>
                    <a:cubicBezTo>
                      <a:pt x="8644" y="8506"/>
                      <a:pt x="8740" y="8577"/>
                      <a:pt x="8823" y="8577"/>
                    </a:cubicBezTo>
                    <a:lnTo>
                      <a:pt x="9883" y="8577"/>
                    </a:lnTo>
                    <a:cubicBezTo>
                      <a:pt x="9895" y="8577"/>
                      <a:pt x="9918" y="8589"/>
                      <a:pt x="9918" y="8589"/>
                    </a:cubicBezTo>
                    <a:cubicBezTo>
                      <a:pt x="10192" y="8649"/>
                      <a:pt x="10407" y="8887"/>
                      <a:pt x="10407" y="9185"/>
                    </a:cubicBezTo>
                    <a:cubicBezTo>
                      <a:pt x="10407" y="9518"/>
                      <a:pt x="10133" y="9780"/>
                      <a:pt x="9811" y="9780"/>
                    </a:cubicBezTo>
                    <a:lnTo>
                      <a:pt x="8823" y="9780"/>
                    </a:lnTo>
                    <a:cubicBezTo>
                      <a:pt x="8728" y="9780"/>
                      <a:pt x="8644" y="9875"/>
                      <a:pt x="8644" y="9958"/>
                    </a:cubicBezTo>
                    <a:cubicBezTo>
                      <a:pt x="8644" y="10066"/>
                      <a:pt x="8740" y="10137"/>
                      <a:pt x="8823" y="10137"/>
                    </a:cubicBezTo>
                    <a:lnTo>
                      <a:pt x="9811" y="10137"/>
                    </a:lnTo>
                    <a:cubicBezTo>
                      <a:pt x="10347" y="10137"/>
                      <a:pt x="10776" y="9708"/>
                      <a:pt x="10776" y="9173"/>
                    </a:cubicBezTo>
                    <a:cubicBezTo>
                      <a:pt x="10776" y="8887"/>
                      <a:pt x="10657" y="8637"/>
                      <a:pt x="10466" y="8458"/>
                    </a:cubicBezTo>
                    <a:cubicBezTo>
                      <a:pt x="10764" y="8292"/>
                      <a:pt x="10966" y="7982"/>
                      <a:pt x="10966" y="7613"/>
                    </a:cubicBezTo>
                    <a:cubicBezTo>
                      <a:pt x="10966" y="7327"/>
                      <a:pt x="10847" y="7077"/>
                      <a:pt x="10657" y="6899"/>
                    </a:cubicBezTo>
                    <a:cubicBezTo>
                      <a:pt x="10954" y="6803"/>
                      <a:pt x="11145" y="6482"/>
                      <a:pt x="11145" y="6113"/>
                    </a:cubicBezTo>
                    <a:cubicBezTo>
                      <a:pt x="11145" y="5827"/>
                      <a:pt x="11026" y="5577"/>
                      <a:pt x="10835" y="5398"/>
                    </a:cubicBezTo>
                    <a:cubicBezTo>
                      <a:pt x="11133" y="5232"/>
                      <a:pt x="11347" y="4922"/>
                      <a:pt x="11347" y="4541"/>
                    </a:cubicBezTo>
                    <a:cubicBezTo>
                      <a:pt x="11347" y="4005"/>
                      <a:pt x="10907" y="3577"/>
                      <a:pt x="10371" y="3577"/>
                    </a:cubicBezTo>
                    <a:lnTo>
                      <a:pt x="7621" y="3577"/>
                    </a:lnTo>
                    <a:lnTo>
                      <a:pt x="7621" y="1827"/>
                    </a:lnTo>
                    <a:cubicBezTo>
                      <a:pt x="7621" y="1112"/>
                      <a:pt x="7418" y="588"/>
                      <a:pt x="7013" y="291"/>
                    </a:cubicBezTo>
                    <a:cubicBezTo>
                      <a:pt x="6703" y="61"/>
                      <a:pt x="6332" y="0"/>
                      <a:pt x="602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3855;p79">
                <a:extLst>
                  <a:ext uri="{FF2B5EF4-FFF2-40B4-BE49-F238E27FC236}">
                    <a16:creationId xmlns:a16="http://schemas.microsoft.com/office/drawing/2014/main" id="{EC6B5706-B295-419C-4556-B46BB9C8B38D}"/>
                  </a:ext>
                </a:extLst>
              </p:cNvPr>
              <p:cNvSpPr/>
              <p:nvPr/>
            </p:nvSpPr>
            <p:spPr>
              <a:xfrm>
                <a:off x="6920842" y="2577064"/>
                <a:ext cx="36709" cy="36677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1155" extrusionOk="0">
                    <a:moveTo>
                      <a:pt x="584" y="369"/>
                    </a:moveTo>
                    <a:cubicBezTo>
                      <a:pt x="703" y="369"/>
                      <a:pt x="787" y="464"/>
                      <a:pt x="787" y="584"/>
                    </a:cubicBezTo>
                    <a:cubicBezTo>
                      <a:pt x="787" y="703"/>
                      <a:pt x="703" y="786"/>
                      <a:pt x="584" y="786"/>
                    </a:cubicBezTo>
                    <a:cubicBezTo>
                      <a:pt x="465" y="786"/>
                      <a:pt x="370" y="703"/>
                      <a:pt x="370" y="584"/>
                    </a:cubicBezTo>
                    <a:cubicBezTo>
                      <a:pt x="370" y="464"/>
                      <a:pt x="453" y="369"/>
                      <a:pt x="584" y="369"/>
                    </a:cubicBezTo>
                    <a:close/>
                    <a:moveTo>
                      <a:pt x="584" y="0"/>
                    </a:moveTo>
                    <a:cubicBezTo>
                      <a:pt x="263" y="0"/>
                      <a:pt x="1" y="250"/>
                      <a:pt x="1" y="584"/>
                    </a:cubicBezTo>
                    <a:cubicBezTo>
                      <a:pt x="1" y="905"/>
                      <a:pt x="251" y="1155"/>
                      <a:pt x="584" y="1155"/>
                    </a:cubicBezTo>
                    <a:cubicBezTo>
                      <a:pt x="906" y="1155"/>
                      <a:pt x="1156" y="905"/>
                      <a:pt x="1156" y="584"/>
                    </a:cubicBezTo>
                    <a:cubicBezTo>
                      <a:pt x="1156" y="250"/>
                      <a:pt x="894" y="0"/>
                      <a:pt x="584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83CE943-FF55-C38A-276B-DAF7BA40AFD3}"/>
                </a:ext>
              </a:extLst>
            </p:cNvPr>
            <p:cNvSpPr txBox="1"/>
            <p:nvPr/>
          </p:nvSpPr>
          <p:spPr>
            <a:xfrm>
              <a:off x="1833947" y="3992159"/>
              <a:ext cx="3393793" cy="4521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400" b="1" dirty="0">
                  <a:effectLst/>
                  <a:latin typeface="Bahnschrift" panose="020B05020402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Flowchart </a:t>
              </a:r>
              <a:r>
                <a:rPr lang="en-US" sz="2400" b="1" dirty="0" err="1">
                  <a:effectLst/>
                  <a:latin typeface="Bahnschrift" panose="020B0502040204020203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Skematik</a:t>
              </a:r>
              <a:endParaRPr lang="en-ID" sz="2400" b="1" dirty="0">
                <a:effectLst/>
                <a:latin typeface="Bahnschrift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8" name="Google Shape;13891;p79">
            <a:extLst>
              <a:ext uri="{FF2B5EF4-FFF2-40B4-BE49-F238E27FC236}">
                <a16:creationId xmlns:a16="http://schemas.microsoft.com/office/drawing/2014/main" id="{E3AE3A14-D868-2E10-47D4-01D1CA0D6D46}"/>
              </a:ext>
            </a:extLst>
          </p:cNvPr>
          <p:cNvGrpSpPr/>
          <p:nvPr/>
        </p:nvGrpSpPr>
        <p:grpSpPr>
          <a:xfrm>
            <a:off x="9858858" y="4114711"/>
            <a:ext cx="1624352" cy="2617833"/>
            <a:chOff x="860940" y="2746477"/>
            <a:chExt cx="371883" cy="365691"/>
          </a:xfrm>
          <a:solidFill>
            <a:schemeClr val="tx1"/>
          </a:solidFill>
        </p:grpSpPr>
        <p:sp>
          <p:nvSpPr>
            <p:cNvPr id="69" name="Google Shape;13892;p79">
              <a:extLst>
                <a:ext uri="{FF2B5EF4-FFF2-40B4-BE49-F238E27FC236}">
                  <a16:creationId xmlns:a16="http://schemas.microsoft.com/office/drawing/2014/main" id="{6A974D3B-A2EC-06D4-0DA3-21D1B40E2798}"/>
                </a:ext>
              </a:extLst>
            </p:cNvPr>
            <p:cNvSpPr/>
            <p:nvPr/>
          </p:nvSpPr>
          <p:spPr>
            <a:xfrm>
              <a:off x="908191" y="3026302"/>
              <a:ext cx="30294" cy="28961"/>
            </a:xfrm>
            <a:custGeom>
              <a:avLst/>
              <a:gdLst/>
              <a:ahLst/>
              <a:cxnLst/>
              <a:rect l="l" t="t" r="r" b="b"/>
              <a:pathLst>
                <a:path w="954" h="912" extrusionOk="0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893;p79">
              <a:extLst>
                <a:ext uri="{FF2B5EF4-FFF2-40B4-BE49-F238E27FC236}">
                  <a16:creationId xmlns:a16="http://schemas.microsoft.com/office/drawing/2014/main" id="{36E437D4-834F-0EA2-3E8E-F37F20A2BBBF}"/>
                </a:ext>
              </a:extLst>
            </p:cNvPr>
            <p:cNvSpPr/>
            <p:nvPr/>
          </p:nvSpPr>
          <p:spPr>
            <a:xfrm>
              <a:off x="943757" y="3061836"/>
              <a:ext cx="30263" cy="28961"/>
            </a:xfrm>
            <a:custGeom>
              <a:avLst/>
              <a:gdLst/>
              <a:ahLst/>
              <a:cxnLst/>
              <a:rect l="l" t="t" r="r" b="b"/>
              <a:pathLst>
                <a:path w="953" h="912" extrusionOk="0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894;p79">
              <a:extLst>
                <a:ext uri="{FF2B5EF4-FFF2-40B4-BE49-F238E27FC236}">
                  <a16:creationId xmlns:a16="http://schemas.microsoft.com/office/drawing/2014/main" id="{F8093269-C083-97A3-6120-712C2B69CFD9}"/>
                </a:ext>
              </a:extLst>
            </p:cNvPr>
            <p:cNvSpPr/>
            <p:nvPr/>
          </p:nvSpPr>
          <p:spPr>
            <a:xfrm>
              <a:off x="926355" y="3044085"/>
              <a:ext cx="29881" cy="28579"/>
            </a:xfrm>
            <a:custGeom>
              <a:avLst/>
              <a:gdLst/>
              <a:ahLst/>
              <a:cxnLst/>
              <a:rect l="l" t="t" r="r" b="b"/>
              <a:pathLst>
                <a:path w="941" h="900" extrusionOk="0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895;p79">
              <a:extLst>
                <a:ext uri="{FF2B5EF4-FFF2-40B4-BE49-F238E27FC236}">
                  <a16:creationId xmlns:a16="http://schemas.microsoft.com/office/drawing/2014/main" id="{4DD9C70C-882F-E7AD-6DFD-A6B1775D6812}"/>
                </a:ext>
              </a:extLst>
            </p:cNvPr>
            <p:cNvSpPr/>
            <p:nvPr/>
          </p:nvSpPr>
          <p:spPr>
            <a:xfrm>
              <a:off x="860940" y="2746477"/>
              <a:ext cx="371883" cy="365691"/>
            </a:xfrm>
            <a:custGeom>
              <a:avLst/>
              <a:gdLst/>
              <a:ahLst/>
              <a:cxnLst/>
              <a:rect l="l" t="t" r="r" b="b"/>
              <a:pathLst>
                <a:path w="11711" h="11516" extrusionOk="0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896;p79">
              <a:extLst>
                <a:ext uri="{FF2B5EF4-FFF2-40B4-BE49-F238E27FC236}">
                  <a16:creationId xmlns:a16="http://schemas.microsoft.com/office/drawing/2014/main" id="{C6D8764E-DA97-7818-D6C0-CA15763382EC}"/>
                </a:ext>
              </a:extLst>
            </p:cNvPr>
            <p:cNvSpPr/>
            <p:nvPr/>
          </p:nvSpPr>
          <p:spPr>
            <a:xfrm>
              <a:off x="1070396" y="2832057"/>
              <a:ext cx="90406" cy="69035"/>
            </a:xfrm>
            <a:custGeom>
              <a:avLst/>
              <a:gdLst/>
              <a:ahLst/>
              <a:cxnLst/>
              <a:rect l="l" t="t" r="r" b="b"/>
              <a:pathLst>
                <a:path w="2847" h="2174" extrusionOk="0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3884;p79">
            <a:extLst>
              <a:ext uri="{FF2B5EF4-FFF2-40B4-BE49-F238E27FC236}">
                <a16:creationId xmlns:a16="http://schemas.microsoft.com/office/drawing/2014/main" id="{E50BCF13-E491-B209-8658-A869EBFE0F0A}"/>
              </a:ext>
            </a:extLst>
          </p:cNvPr>
          <p:cNvGrpSpPr/>
          <p:nvPr/>
        </p:nvGrpSpPr>
        <p:grpSpPr>
          <a:xfrm>
            <a:off x="46181" y="5524302"/>
            <a:ext cx="1795852" cy="1277994"/>
            <a:chOff x="2497275" y="2744159"/>
            <a:chExt cx="370930" cy="370549"/>
          </a:xfrm>
          <a:solidFill>
            <a:schemeClr val="tx1"/>
          </a:solidFill>
        </p:grpSpPr>
        <p:sp>
          <p:nvSpPr>
            <p:cNvPr id="75" name="Google Shape;13885;p79">
              <a:extLst>
                <a:ext uri="{FF2B5EF4-FFF2-40B4-BE49-F238E27FC236}">
                  <a16:creationId xmlns:a16="http://schemas.microsoft.com/office/drawing/2014/main" id="{BC2946E2-4C12-B3F9-650A-EFE8B8C2C1DE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886;p79">
              <a:extLst>
                <a:ext uri="{FF2B5EF4-FFF2-40B4-BE49-F238E27FC236}">
                  <a16:creationId xmlns:a16="http://schemas.microsoft.com/office/drawing/2014/main" id="{053647B8-7C33-DE59-5B75-B588254FD1E3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887;p79">
              <a:extLst>
                <a:ext uri="{FF2B5EF4-FFF2-40B4-BE49-F238E27FC236}">
                  <a16:creationId xmlns:a16="http://schemas.microsoft.com/office/drawing/2014/main" id="{8FB31FC5-0DE1-1BBD-613E-BB8AF194F822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888;p79">
              <a:extLst>
                <a:ext uri="{FF2B5EF4-FFF2-40B4-BE49-F238E27FC236}">
                  <a16:creationId xmlns:a16="http://schemas.microsoft.com/office/drawing/2014/main" id="{44A4C1F2-42C2-7CB0-6414-87C92FED088D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889;p79">
              <a:extLst>
                <a:ext uri="{FF2B5EF4-FFF2-40B4-BE49-F238E27FC236}">
                  <a16:creationId xmlns:a16="http://schemas.microsoft.com/office/drawing/2014/main" id="{C31925CF-1828-F8CE-9332-834E38397032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890;p79">
              <a:extLst>
                <a:ext uri="{FF2B5EF4-FFF2-40B4-BE49-F238E27FC236}">
                  <a16:creationId xmlns:a16="http://schemas.microsoft.com/office/drawing/2014/main" id="{0A6C509A-F68B-93CA-8235-471C918A6815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682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3328;p77">
            <a:extLst>
              <a:ext uri="{FF2B5EF4-FFF2-40B4-BE49-F238E27FC236}">
                <a16:creationId xmlns:a16="http://schemas.microsoft.com/office/drawing/2014/main" id="{E265F30E-6652-BCAB-BE8A-4C834D6ED7CA}"/>
              </a:ext>
            </a:extLst>
          </p:cNvPr>
          <p:cNvGrpSpPr/>
          <p:nvPr/>
        </p:nvGrpSpPr>
        <p:grpSpPr>
          <a:xfrm rot="5400000">
            <a:off x="1741539" y="1538278"/>
            <a:ext cx="3804664" cy="2308324"/>
            <a:chOff x="3862800" y="3038525"/>
            <a:chExt cx="1329006" cy="510698"/>
          </a:xfrm>
        </p:grpSpPr>
        <p:sp>
          <p:nvSpPr>
            <p:cNvPr id="8" name="Google Shape;13329;p77">
              <a:extLst>
                <a:ext uri="{FF2B5EF4-FFF2-40B4-BE49-F238E27FC236}">
                  <a16:creationId xmlns:a16="http://schemas.microsoft.com/office/drawing/2014/main" id="{16583AA2-1382-E936-1045-F975FEF2B685}"/>
                </a:ext>
              </a:extLst>
            </p:cNvPr>
            <p:cNvSpPr/>
            <p:nvPr/>
          </p:nvSpPr>
          <p:spPr>
            <a:xfrm>
              <a:off x="4185913" y="3040337"/>
              <a:ext cx="71107" cy="143789"/>
            </a:xfrm>
            <a:custGeom>
              <a:avLst/>
              <a:gdLst/>
              <a:ahLst/>
              <a:cxnLst/>
              <a:rect l="l" t="t" r="r" b="b"/>
              <a:pathLst>
                <a:path w="14722" h="29770" extrusionOk="0">
                  <a:moveTo>
                    <a:pt x="0" y="1"/>
                  </a:moveTo>
                  <a:cubicBezTo>
                    <a:pt x="0" y="11614"/>
                    <a:pt x="5398" y="22573"/>
                    <a:pt x="14721" y="29770"/>
                  </a:cubicBezTo>
                  <a:cubicBezTo>
                    <a:pt x="5562" y="22573"/>
                    <a:pt x="164" y="11614"/>
                    <a:pt x="164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d-ID" dirty="0"/>
            </a:p>
          </p:txBody>
        </p:sp>
        <p:sp>
          <p:nvSpPr>
            <p:cNvPr id="9" name="Google Shape;13330;p77">
              <a:extLst>
                <a:ext uri="{FF2B5EF4-FFF2-40B4-BE49-F238E27FC236}">
                  <a16:creationId xmlns:a16="http://schemas.microsoft.com/office/drawing/2014/main" id="{E8E847BA-938F-BB72-2DB4-D4E126E314E0}"/>
                </a:ext>
              </a:extLst>
            </p:cNvPr>
            <p:cNvSpPr/>
            <p:nvPr/>
          </p:nvSpPr>
          <p:spPr>
            <a:xfrm>
              <a:off x="3967075" y="3045080"/>
              <a:ext cx="403706" cy="397383"/>
            </a:xfrm>
            <a:custGeom>
              <a:avLst/>
              <a:gdLst/>
              <a:ahLst/>
              <a:cxnLst/>
              <a:rect l="l" t="t" r="r" b="b"/>
              <a:pathLst>
                <a:path w="83583" h="82274" extrusionOk="0">
                  <a:moveTo>
                    <a:pt x="83583" y="82273"/>
                  </a:moveTo>
                  <a:cubicBezTo>
                    <a:pt x="37948" y="82273"/>
                    <a:pt x="655" y="45635"/>
                    <a:pt x="0" y="0"/>
                  </a:cubicBezTo>
                  <a:cubicBezTo>
                    <a:pt x="655" y="45635"/>
                    <a:pt x="37948" y="82273"/>
                    <a:pt x="83583" y="82273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d-ID" dirty="0"/>
            </a:p>
          </p:txBody>
        </p:sp>
        <p:grpSp>
          <p:nvGrpSpPr>
            <p:cNvPr id="10" name="Google Shape;13331;p77">
              <a:extLst>
                <a:ext uri="{FF2B5EF4-FFF2-40B4-BE49-F238E27FC236}">
                  <a16:creationId xmlns:a16="http://schemas.microsoft.com/office/drawing/2014/main" id="{603CC8ED-7706-524E-ADEC-35921EA415CA}"/>
                </a:ext>
              </a:extLst>
            </p:cNvPr>
            <p:cNvGrpSpPr/>
            <p:nvPr/>
          </p:nvGrpSpPr>
          <p:grpSpPr>
            <a:xfrm>
              <a:off x="3967075" y="3040337"/>
              <a:ext cx="1019927" cy="402126"/>
              <a:chOff x="3967075" y="3040337"/>
              <a:chExt cx="1019927" cy="402126"/>
            </a:xfrm>
          </p:grpSpPr>
          <p:sp>
            <p:nvSpPr>
              <p:cNvPr id="20" name="Google Shape;13332;p77">
                <a:extLst>
                  <a:ext uri="{FF2B5EF4-FFF2-40B4-BE49-F238E27FC236}">
                    <a16:creationId xmlns:a16="http://schemas.microsoft.com/office/drawing/2014/main" id="{DAE60E99-BA73-9FA4-105C-D331D2766190}"/>
                  </a:ext>
                </a:extLst>
              </p:cNvPr>
              <p:cNvSpPr/>
              <p:nvPr/>
            </p:nvSpPr>
            <p:spPr>
              <a:xfrm>
                <a:off x="4369197" y="3335999"/>
                <a:ext cx="617805" cy="105869"/>
              </a:xfrm>
              <a:custGeom>
                <a:avLst/>
                <a:gdLst/>
                <a:ahLst/>
                <a:cxnLst/>
                <a:rect l="l" t="t" r="r" b="b"/>
                <a:pathLst>
                  <a:path w="127910" h="21919" fill="none" extrusionOk="0">
                    <a:moveTo>
                      <a:pt x="1" y="21918"/>
                    </a:moveTo>
                    <a:lnTo>
                      <a:pt x="127909" y="21918"/>
                    </a:lnTo>
                    <a:lnTo>
                      <a:pt x="127909" y="1"/>
                    </a:lnTo>
                    <a:lnTo>
                      <a:pt x="164" y="164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  <p:sp>
            <p:nvSpPr>
              <p:cNvPr id="21" name="Google Shape;13333;p77">
                <a:extLst>
                  <a:ext uri="{FF2B5EF4-FFF2-40B4-BE49-F238E27FC236}">
                    <a16:creationId xmlns:a16="http://schemas.microsoft.com/office/drawing/2014/main" id="{3309DDF2-8298-91E6-401F-684513A85A0A}"/>
                  </a:ext>
                </a:extLst>
              </p:cNvPr>
              <p:cNvSpPr/>
              <p:nvPr/>
            </p:nvSpPr>
            <p:spPr>
              <a:xfrm>
                <a:off x="3967075" y="3040337"/>
                <a:ext cx="403706" cy="402126"/>
              </a:xfrm>
              <a:custGeom>
                <a:avLst/>
                <a:gdLst/>
                <a:ahLst/>
                <a:cxnLst/>
                <a:rect l="l" t="t" r="r" b="b"/>
                <a:pathLst>
                  <a:path w="83583" h="83256" fill="none" extrusionOk="0">
                    <a:moveTo>
                      <a:pt x="83419" y="61501"/>
                    </a:moveTo>
                    <a:cubicBezTo>
                      <a:pt x="49397" y="61501"/>
                      <a:pt x="21755" y="34022"/>
                      <a:pt x="21755" y="1"/>
                    </a:cubicBezTo>
                    <a:lnTo>
                      <a:pt x="0" y="1"/>
                    </a:lnTo>
                    <a:lnTo>
                      <a:pt x="0" y="982"/>
                    </a:lnTo>
                    <a:cubicBezTo>
                      <a:pt x="818" y="46617"/>
                      <a:pt x="37948" y="83255"/>
                      <a:pt x="83583" y="83255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</p:grpSp>
        <p:grpSp>
          <p:nvGrpSpPr>
            <p:cNvPr id="11" name="Google Shape;13334;p77">
              <a:extLst>
                <a:ext uri="{FF2B5EF4-FFF2-40B4-BE49-F238E27FC236}">
                  <a16:creationId xmlns:a16="http://schemas.microsoft.com/office/drawing/2014/main" id="{D7AD5445-AE0B-C6D0-7857-4B23FB2F5F36}"/>
                </a:ext>
              </a:extLst>
            </p:cNvPr>
            <p:cNvGrpSpPr/>
            <p:nvPr/>
          </p:nvGrpSpPr>
          <p:grpSpPr>
            <a:xfrm>
              <a:off x="4186700" y="3040337"/>
              <a:ext cx="390475" cy="183289"/>
              <a:chOff x="4186700" y="3040337"/>
              <a:chExt cx="390475" cy="183289"/>
            </a:xfrm>
          </p:grpSpPr>
          <p:sp>
            <p:nvSpPr>
              <p:cNvPr id="18" name="Google Shape;13335;p77">
                <a:extLst>
                  <a:ext uri="{FF2B5EF4-FFF2-40B4-BE49-F238E27FC236}">
                    <a16:creationId xmlns:a16="http://schemas.microsoft.com/office/drawing/2014/main" id="{FAFFC0BF-3C34-5BE8-F1CC-25103FD607D4}"/>
                  </a:ext>
                </a:extLst>
              </p:cNvPr>
              <p:cNvSpPr/>
              <p:nvPr/>
            </p:nvSpPr>
            <p:spPr>
              <a:xfrm>
                <a:off x="4370181" y="3120129"/>
                <a:ext cx="206994" cy="103497"/>
              </a:xfrm>
              <a:custGeom>
                <a:avLst/>
                <a:gdLst/>
                <a:ahLst/>
                <a:cxnLst/>
                <a:rect l="l" t="t" r="r" b="b"/>
                <a:pathLst>
                  <a:path w="42856" h="21428" fill="none" extrusionOk="0">
                    <a:moveTo>
                      <a:pt x="1" y="21428"/>
                    </a:moveTo>
                    <a:lnTo>
                      <a:pt x="42855" y="21428"/>
                    </a:lnTo>
                    <a:lnTo>
                      <a:pt x="42855" y="1"/>
                    </a:lnTo>
                    <a:lnTo>
                      <a:pt x="1" y="1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  <p:sp>
            <p:nvSpPr>
              <p:cNvPr id="19" name="Google Shape;13336;p77">
                <a:extLst>
                  <a:ext uri="{FF2B5EF4-FFF2-40B4-BE49-F238E27FC236}">
                    <a16:creationId xmlns:a16="http://schemas.microsoft.com/office/drawing/2014/main" id="{53EC3DAA-3639-683D-FCE4-95448EBF7EA3}"/>
                  </a:ext>
                </a:extLst>
              </p:cNvPr>
              <p:cNvSpPr/>
              <p:nvPr/>
            </p:nvSpPr>
            <p:spPr>
              <a:xfrm>
                <a:off x="4186700" y="3040337"/>
                <a:ext cx="184081" cy="183289"/>
              </a:xfrm>
              <a:custGeom>
                <a:avLst/>
                <a:gdLst/>
                <a:ahLst/>
                <a:cxnLst/>
                <a:rect l="l" t="t" r="r" b="b"/>
                <a:pathLst>
                  <a:path w="38112" h="37948" fill="none" extrusionOk="0">
                    <a:moveTo>
                      <a:pt x="38112" y="16521"/>
                    </a:moveTo>
                    <a:cubicBezTo>
                      <a:pt x="28789" y="16521"/>
                      <a:pt x="21264" y="9160"/>
                      <a:pt x="21264" y="1"/>
                    </a:cubicBezTo>
                    <a:lnTo>
                      <a:pt x="1" y="1"/>
                    </a:lnTo>
                    <a:cubicBezTo>
                      <a:pt x="1" y="11614"/>
                      <a:pt x="5399" y="22573"/>
                      <a:pt x="14558" y="29770"/>
                    </a:cubicBezTo>
                    <a:cubicBezTo>
                      <a:pt x="21264" y="35004"/>
                      <a:pt x="29606" y="37948"/>
                      <a:pt x="38112" y="37948"/>
                    </a:cubicBezTo>
                    <a:lnTo>
                      <a:pt x="38112" y="37948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</p:grpSp>
        <p:grpSp>
          <p:nvGrpSpPr>
            <p:cNvPr id="12" name="Google Shape;13337;p77">
              <a:extLst>
                <a:ext uri="{FF2B5EF4-FFF2-40B4-BE49-F238E27FC236}">
                  <a16:creationId xmlns:a16="http://schemas.microsoft.com/office/drawing/2014/main" id="{7628CE12-16CC-A468-953E-8887190EFA66}"/>
                </a:ext>
              </a:extLst>
            </p:cNvPr>
            <p:cNvGrpSpPr/>
            <p:nvPr/>
          </p:nvGrpSpPr>
          <p:grpSpPr>
            <a:xfrm>
              <a:off x="4073727" y="3040337"/>
              <a:ext cx="697794" cy="296263"/>
              <a:chOff x="4073727" y="3040337"/>
              <a:chExt cx="697794" cy="296263"/>
            </a:xfrm>
          </p:grpSpPr>
          <p:sp>
            <p:nvSpPr>
              <p:cNvPr id="16" name="Google Shape;13338;p77">
                <a:extLst>
                  <a:ext uri="{FF2B5EF4-FFF2-40B4-BE49-F238E27FC236}">
                    <a16:creationId xmlns:a16="http://schemas.microsoft.com/office/drawing/2014/main" id="{721B967C-6CF1-76D1-62D9-0DBBEBA1EC71}"/>
                  </a:ext>
                </a:extLst>
              </p:cNvPr>
              <p:cNvSpPr/>
              <p:nvPr/>
            </p:nvSpPr>
            <p:spPr>
              <a:xfrm>
                <a:off x="4370181" y="3223621"/>
                <a:ext cx="401339" cy="112979"/>
              </a:xfrm>
              <a:custGeom>
                <a:avLst/>
                <a:gdLst/>
                <a:ahLst/>
                <a:cxnLst/>
                <a:rect l="l" t="t" r="r" b="b"/>
                <a:pathLst>
                  <a:path w="83093" h="23391" fill="none" extrusionOk="0">
                    <a:moveTo>
                      <a:pt x="1" y="23391"/>
                    </a:moveTo>
                    <a:lnTo>
                      <a:pt x="83092" y="23391"/>
                    </a:lnTo>
                    <a:lnTo>
                      <a:pt x="83092" y="1"/>
                    </a:lnTo>
                    <a:lnTo>
                      <a:pt x="1" y="1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  <p:sp>
            <p:nvSpPr>
              <p:cNvPr id="17" name="Google Shape;13339;p77">
                <a:extLst>
                  <a:ext uri="{FF2B5EF4-FFF2-40B4-BE49-F238E27FC236}">
                    <a16:creationId xmlns:a16="http://schemas.microsoft.com/office/drawing/2014/main" id="{395C28E7-659D-FADA-1283-2FF1601A62BA}"/>
                  </a:ext>
                </a:extLst>
              </p:cNvPr>
              <p:cNvSpPr/>
              <p:nvPr/>
            </p:nvSpPr>
            <p:spPr>
              <a:xfrm>
                <a:off x="4073727" y="3040337"/>
                <a:ext cx="297055" cy="296263"/>
              </a:xfrm>
              <a:custGeom>
                <a:avLst/>
                <a:gdLst/>
                <a:ahLst/>
                <a:cxnLst/>
                <a:rect l="l" t="t" r="r" b="b"/>
                <a:pathLst>
                  <a:path w="61502" h="61338" fill="none" extrusionOk="0">
                    <a:moveTo>
                      <a:pt x="61502" y="37948"/>
                    </a:moveTo>
                    <a:lnTo>
                      <a:pt x="61502" y="37948"/>
                    </a:lnTo>
                    <a:cubicBezTo>
                      <a:pt x="52833" y="37948"/>
                      <a:pt x="44654" y="35004"/>
                      <a:pt x="37948" y="29770"/>
                    </a:cubicBezTo>
                    <a:cubicBezTo>
                      <a:pt x="28789" y="22573"/>
                      <a:pt x="23391" y="11614"/>
                      <a:pt x="23227" y="1"/>
                    </a:cubicBezTo>
                    <a:lnTo>
                      <a:pt x="1" y="1"/>
                    </a:lnTo>
                    <a:cubicBezTo>
                      <a:pt x="1" y="33859"/>
                      <a:pt x="27480" y="61338"/>
                      <a:pt x="61502" y="61338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</p:grpSp>
        <p:grpSp>
          <p:nvGrpSpPr>
            <p:cNvPr id="13" name="Google Shape;13340;p77">
              <a:extLst>
                <a:ext uri="{FF2B5EF4-FFF2-40B4-BE49-F238E27FC236}">
                  <a16:creationId xmlns:a16="http://schemas.microsoft.com/office/drawing/2014/main" id="{BC9B7BCA-6073-743B-33C7-F9491A1A1DF3}"/>
                </a:ext>
              </a:extLst>
            </p:cNvPr>
            <p:cNvGrpSpPr/>
            <p:nvPr/>
          </p:nvGrpSpPr>
          <p:grpSpPr>
            <a:xfrm>
              <a:off x="3862800" y="3038525"/>
              <a:ext cx="1329006" cy="510698"/>
              <a:chOff x="3862800" y="3038525"/>
              <a:chExt cx="1329006" cy="510698"/>
            </a:xfrm>
          </p:grpSpPr>
          <p:sp>
            <p:nvSpPr>
              <p:cNvPr id="14" name="Google Shape;13341;p77">
                <a:extLst>
                  <a:ext uri="{FF2B5EF4-FFF2-40B4-BE49-F238E27FC236}">
                    <a16:creationId xmlns:a16="http://schemas.microsoft.com/office/drawing/2014/main" id="{62616590-E9FF-F545-E714-2AB885648C28}"/>
                  </a:ext>
                </a:extLst>
              </p:cNvPr>
              <p:cNvSpPr/>
              <p:nvPr/>
            </p:nvSpPr>
            <p:spPr>
              <a:xfrm>
                <a:off x="4370175" y="3441875"/>
                <a:ext cx="821631" cy="107348"/>
              </a:xfrm>
              <a:custGeom>
                <a:avLst/>
                <a:gdLst/>
                <a:ahLst/>
                <a:cxnLst/>
                <a:rect l="l" t="t" r="r" b="b"/>
                <a:pathLst>
                  <a:path w="170110" h="21919" fill="none" extrusionOk="0">
                    <a:moveTo>
                      <a:pt x="1" y="21918"/>
                    </a:moveTo>
                    <a:lnTo>
                      <a:pt x="170110" y="21918"/>
                    </a:lnTo>
                    <a:lnTo>
                      <a:pt x="170110" y="0"/>
                    </a:lnTo>
                    <a:lnTo>
                      <a:pt x="1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  <p:sp>
            <p:nvSpPr>
              <p:cNvPr id="15" name="Google Shape;13342;p77">
                <a:extLst>
                  <a:ext uri="{FF2B5EF4-FFF2-40B4-BE49-F238E27FC236}">
                    <a16:creationId xmlns:a16="http://schemas.microsoft.com/office/drawing/2014/main" id="{F81D1AA6-16A9-262C-8779-D16D16EABEEF}"/>
                  </a:ext>
                </a:extLst>
              </p:cNvPr>
              <p:cNvSpPr/>
              <p:nvPr/>
            </p:nvSpPr>
            <p:spPr>
              <a:xfrm>
                <a:off x="3862800" y="3038525"/>
                <a:ext cx="507990" cy="510620"/>
              </a:xfrm>
              <a:custGeom>
                <a:avLst/>
                <a:gdLst/>
                <a:ahLst/>
                <a:cxnLst/>
                <a:rect l="l" t="t" r="r" b="b"/>
                <a:pathLst>
                  <a:path w="105174" h="105500" fill="none" extrusionOk="0">
                    <a:moveTo>
                      <a:pt x="105174" y="83418"/>
                    </a:moveTo>
                    <a:cubicBezTo>
                      <a:pt x="59539" y="83418"/>
                      <a:pt x="22246" y="46780"/>
                      <a:pt x="21591" y="1145"/>
                    </a:cubicBezTo>
                    <a:lnTo>
                      <a:pt x="21591" y="0"/>
                    </a:lnTo>
                    <a:lnTo>
                      <a:pt x="1" y="0"/>
                    </a:lnTo>
                    <a:cubicBezTo>
                      <a:pt x="1" y="58229"/>
                      <a:pt x="46944" y="105336"/>
                      <a:pt x="105174" y="10550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</p:grpSp>
      </p:grpSp>
      <p:grpSp>
        <p:nvGrpSpPr>
          <p:cNvPr id="29" name="Google Shape;13328;p77">
            <a:extLst>
              <a:ext uri="{FF2B5EF4-FFF2-40B4-BE49-F238E27FC236}">
                <a16:creationId xmlns:a16="http://schemas.microsoft.com/office/drawing/2014/main" id="{C08062EF-71F3-BDA8-7E53-DF4F741B66D7}"/>
              </a:ext>
            </a:extLst>
          </p:cNvPr>
          <p:cNvGrpSpPr/>
          <p:nvPr/>
        </p:nvGrpSpPr>
        <p:grpSpPr>
          <a:xfrm rot="16200000">
            <a:off x="5765828" y="1969977"/>
            <a:ext cx="3804664" cy="2308324"/>
            <a:chOff x="3862800" y="3038525"/>
            <a:chExt cx="1329006" cy="510698"/>
          </a:xfrm>
        </p:grpSpPr>
        <p:sp>
          <p:nvSpPr>
            <p:cNvPr id="30" name="Google Shape;13329;p77">
              <a:extLst>
                <a:ext uri="{FF2B5EF4-FFF2-40B4-BE49-F238E27FC236}">
                  <a16:creationId xmlns:a16="http://schemas.microsoft.com/office/drawing/2014/main" id="{03C33423-15F2-97F3-A244-8A27AECA5B4A}"/>
                </a:ext>
              </a:extLst>
            </p:cNvPr>
            <p:cNvSpPr/>
            <p:nvPr/>
          </p:nvSpPr>
          <p:spPr>
            <a:xfrm>
              <a:off x="4185913" y="3040337"/>
              <a:ext cx="71107" cy="143789"/>
            </a:xfrm>
            <a:custGeom>
              <a:avLst/>
              <a:gdLst/>
              <a:ahLst/>
              <a:cxnLst/>
              <a:rect l="l" t="t" r="r" b="b"/>
              <a:pathLst>
                <a:path w="14722" h="29770" extrusionOk="0">
                  <a:moveTo>
                    <a:pt x="0" y="1"/>
                  </a:moveTo>
                  <a:cubicBezTo>
                    <a:pt x="0" y="11614"/>
                    <a:pt x="5398" y="22573"/>
                    <a:pt x="14721" y="29770"/>
                  </a:cubicBezTo>
                  <a:cubicBezTo>
                    <a:pt x="5562" y="22573"/>
                    <a:pt x="164" y="11614"/>
                    <a:pt x="164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d-ID" dirty="0"/>
            </a:p>
          </p:txBody>
        </p:sp>
        <p:sp>
          <p:nvSpPr>
            <p:cNvPr id="31" name="Google Shape;13330;p77">
              <a:extLst>
                <a:ext uri="{FF2B5EF4-FFF2-40B4-BE49-F238E27FC236}">
                  <a16:creationId xmlns:a16="http://schemas.microsoft.com/office/drawing/2014/main" id="{D1CBB6CB-6BDD-426D-AD23-666150C2B4C3}"/>
                </a:ext>
              </a:extLst>
            </p:cNvPr>
            <p:cNvSpPr/>
            <p:nvPr/>
          </p:nvSpPr>
          <p:spPr>
            <a:xfrm>
              <a:off x="3967075" y="3045080"/>
              <a:ext cx="403706" cy="397383"/>
            </a:xfrm>
            <a:custGeom>
              <a:avLst/>
              <a:gdLst/>
              <a:ahLst/>
              <a:cxnLst/>
              <a:rect l="l" t="t" r="r" b="b"/>
              <a:pathLst>
                <a:path w="83583" h="82274" extrusionOk="0">
                  <a:moveTo>
                    <a:pt x="83583" y="82273"/>
                  </a:moveTo>
                  <a:cubicBezTo>
                    <a:pt x="37948" y="82273"/>
                    <a:pt x="655" y="45635"/>
                    <a:pt x="0" y="0"/>
                  </a:cubicBezTo>
                  <a:cubicBezTo>
                    <a:pt x="655" y="45635"/>
                    <a:pt x="37948" y="82273"/>
                    <a:pt x="83583" y="82273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id-ID" dirty="0"/>
            </a:p>
          </p:txBody>
        </p:sp>
        <p:grpSp>
          <p:nvGrpSpPr>
            <p:cNvPr id="32" name="Google Shape;13331;p77">
              <a:extLst>
                <a:ext uri="{FF2B5EF4-FFF2-40B4-BE49-F238E27FC236}">
                  <a16:creationId xmlns:a16="http://schemas.microsoft.com/office/drawing/2014/main" id="{C0538BC4-E2DC-D2EA-FF2D-B577D25928AF}"/>
                </a:ext>
              </a:extLst>
            </p:cNvPr>
            <p:cNvGrpSpPr/>
            <p:nvPr/>
          </p:nvGrpSpPr>
          <p:grpSpPr>
            <a:xfrm>
              <a:off x="3967075" y="3040337"/>
              <a:ext cx="1019927" cy="402126"/>
              <a:chOff x="3967075" y="3040337"/>
              <a:chExt cx="1019927" cy="402126"/>
            </a:xfrm>
          </p:grpSpPr>
          <p:sp>
            <p:nvSpPr>
              <p:cNvPr id="42" name="Google Shape;13332;p77">
                <a:extLst>
                  <a:ext uri="{FF2B5EF4-FFF2-40B4-BE49-F238E27FC236}">
                    <a16:creationId xmlns:a16="http://schemas.microsoft.com/office/drawing/2014/main" id="{B295FCFA-CC55-B209-CD31-926C531215FA}"/>
                  </a:ext>
                </a:extLst>
              </p:cNvPr>
              <p:cNvSpPr/>
              <p:nvPr/>
            </p:nvSpPr>
            <p:spPr>
              <a:xfrm>
                <a:off x="4369197" y="3335999"/>
                <a:ext cx="617805" cy="105869"/>
              </a:xfrm>
              <a:custGeom>
                <a:avLst/>
                <a:gdLst/>
                <a:ahLst/>
                <a:cxnLst/>
                <a:rect l="l" t="t" r="r" b="b"/>
                <a:pathLst>
                  <a:path w="127910" h="21919" fill="none" extrusionOk="0">
                    <a:moveTo>
                      <a:pt x="1" y="21918"/>
                    </a:moveTo>
                    <a:lnTo>
                      <a:pt x="127909" y="21918"/>
                    </a:lnTo>
                    <a:lnTo>
                      <a:pt x="127909" y="1"/>
                    </a:lnTo>
                    <a:lnTo>
                      <a:pt x="164" y="164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  <p:sp>
            <p:nvSpPr>
              <p:cNvPr id="43" name="Google Shape;13333;p77">
                <a:extLst>
                  <a:ext uri="{FF2B5EF4-FFF2-40B4-BE49-F238E27FC236}">
                    <a16:creationId xmlns:a16="http://schemas.microsoft.com/office/drawing/2014/main" id="{9A95CC64-F1CE-B9DB-A4F3-9345599F7139}"/>
                  </a:ext>
                </a:extLst>
              </p:cNvPr>
              <p:cNvSpPr/>
              <p:nvPr/>
            </p:nvSpPr>
            <p:spPr>
              <a:xfrm>
                <a:off x="3967075" y="3040337"/>
                <a:ext cx="403706" cy="402126"/>
              </a:xfrm>
              <a:custGeom>
                <a:avLst/>
                <a:gdLst/>
                <a:ahLst/>
                <a:cxnLst/>
                <a:rect l="l" t="t" r="r" b="b"/>
                <a:pathLst>
                  <a:path w="83583" h="83256" fill="none" extrusionOk="0">
                    <a:moveTo>
                      <a:pt x="83419" y="61501"/>
                    </a:moveTo>
                    <a:cubicBezTo>
                      <a:pt x="49397" y="61501"/>
                      <a:pt x="21755" y="34022"/>
                      <a:pt x="21755" y="1"/>
                    </a:cubicBezTo>
                    <a:lnTo>
                      <a:pt x="0" y="1"/>
                    </a:lnTo>
                    <a:lnTo>
                      <a:pt x="0" y="982"/>
                    </a:lnTo>
                    <a:cubicBezTo>
                      <a:pt x="818" y="46617"/>
                      <a:pt x="37948" y="83255"/>
                      <a:pt x="83583" y="83255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</p:grpSp>
        <p:grpSp>
          <p:nvGrpSpPr>
            <p:cNvPr id="33" name="Google Shape;13334;p77">
              <a:extLst>
                <a:ext uri="{FF2B5EF4-FFF2-40B4-BE49-F238E27FC236}">
                  <a16:creationId xmlns:a16="http://schemas.microsoft.com/office/drawing/2014/main" id="{74E57A9C-076D-AFD3-31A2-5FE38BE8D4C4}"/>
                </a:ext>
              </a:extLst>
            </p:cNvPr>
            <p:cNvGrpSpPr/>
            <p:nvPr/>
          </p:nvGrpSpPr>
          <p:grpSpPr>
            <a:xfrm>
              <a:off x="4186700" y="3040337"/>
              <a:ext cx="390475" cy="183289"/>
              <a:chOff x="4186700" y="3040337"/>
              <a:chExt cx="390475" cy="183289"/>
            </a:xfrm>
          </p:grpSpPr>
          <p:sp>
            <p:nvSpPr>
              <p:cNvPr id="40" name="Google Shape;13335;p77">
                <a:extLst>
                  <a:ext uri="{FF2B5EF4-FFF2-40B4-BE49-F238E27FC236}">
                    <a16:creationId xmlns:a16="http://schemas.microsoft.com/office/drawing/2014/main" id="{F768CCC1-C159-7C1E-BF34-2A3C3789724A}"/>
                  </a:ext>
                </a:extLst>
              </p:cNvPr>
              <p:cNvSpPr/>
              <p:nvPr/>
            </p:nvSpPr>
            <p:spPr>
              <a:xfrm>
                <a:off x="4370181" y="3120129"/>
                <a:ext cx="206994" cy="103497"/>
              </a:xfrm>
              <a:custGeom>
                <a:avLst/>
                <a:gdLst/>
                <a:ahLst/>
                <a:cxnLst/>
                <a:rect l="l" t="t" r="r" b="b"/>
                <a:pathLst>
                  <a:path w="42856" h="21428" fill="none" extrusionOk="0">
                    <a:moveTo>
                      <a:pt x="1" y="21428"/>
                    </a:moveTo>
                    <a:lnTo>
                      <a:pt x="42855" y="21428"/>
                    </a:lnTo>
                    <a:lnTo>
                      <a:pt x="42855" y="1"/>
                    </a:lnTo>
                    <a:lnTo>
                      <a:pt x="1" y="1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  <p:sp>
            <p:nvSpPr>
              <p:cNvPr id="41" name="Google Shape;13336;p77">
                <a:extLst>
                  <a:ext uri="{FF2B5EF4-FFF2-40B4-BE49-F238E27FC236}">
                    <a16:creationId xmlns:a16="http://schemas.microsoft.com/office/drawing/2014/main" id="{7048BDA9-3E94-31E7-9A20-9C2C35BC6F49}"/>
                  </a:ext>
                </a:extLst>
              </p:cNvPr>
              <p:cNvSpPr/>
              <p:nvPr/>
            </p:nvSpPr>
            <p:spPr>
              <a:xfrm>
                <a:off x="4186700" y="3040337"/>
                <a:ext cx="184081" cy="183289"/>
              </a:xfrm>
              <a:custGeom>
                <a:avLst/>
                <a:gdLst/>
                <a:ahLst/>
                <a:cxnLst/>
                <a:rect l="l" t="t" r="r" b="b"/>
                <a:pathLst>
                  <a:path w="38112" h="37948" fill="none" extrusionOk="0">
                    <a:moveTo>
                      <a:pt x="38112" y="16521"/>
                    </a:moveTo>
                    <a:cubicBezTo>
                      <a:pt x="28789" y="16521"/>
                      <a:pt x="21264" y="9160"/>
                      <a:pt x="21264" y="1"/>
                    </a:cubicBezTo>
                    <a:lnTo>
                      <a:pt x="1" y="1"/>
                    </a:lnTo>
                    <a:cubicBezTo>
                      <a:pt x="1" y="11614"/>
                      <a:pt x="5399" y="22573"/>
                      <a:pt x="14558" y="29770"/>
                    </a:cubicBezTo>
                    <a:cubicBezTo>
                      <a:pt x="21264" y="35004"/>
                      <a:pt x="29606" y="37948"/>
                      <a:pt x="38112" y="37948"/>
                    </a:cubicBezTo>
                    <a:lnTo>
                      <a:pt x="38112" y="37948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</p:grpSp>
        <p:grpSp>
          <p:nvGrpSpPr>
            <p:cNvPr id="34" name="Google Shape;13337;p77">
              <a:extLst>
                <a:ext uri="{FF2B5EF4-FFF2-40B4-BE49-F238E27FC236}">
                  <a16:creationId xmlns:a16="http://schemas.microsoft.com/office/drawing/2014/main" id="{711B18F2-D482-D319-FC05-55ED5F1DF25C}"/>
                </a:ext>
              </a:extLst>
            </p:cNvPr>
            <p:cNvGrpSpPr/>
            <p:nvPr/>
          </p:nvGrpSpPr>
          <p:grpSpPr>
            <a:xfrm>
              <a:off x="4073727" y="3040337"/>
              <a:ext cx="697794" cy="296263"/>
              <a:chOff x="4073727" y="3040337"/>
              <a:chExt cx="697794" cy="296263"/>
            </a:xfrm>
          </p:grpSpPr>
          <p:sp>
            <p:nvSpPr>
              <p:cNvPr id="38" name="Google Shape;13338;p77">
                <a:extLst>
                  <a:ext uri="{FF2B5EF4-FFF2-40B4-BE49-F238E27FC236}">
                    <a16:creationId xmlns:a16="http://schemas.microsoft.com/office/drawing/2014/main" id="{BEE46C39-3ED8-053C-2ED7-AB9208719360}"/>
                  </a:ext>
                </a:extLst>
              </p:cNvPr>
              <p:cNvSpPr/>
              <p:nvPr/>
            </p:nvSpPr>
            <p:spPr>
              <a:xfrm>
                <a:off x="4370181" y="3223621"/>
                <a:ext cx="401339" cy="112979"/>
              </a:xfrm>
              <a:custGeom>
                <a:avLst/>
                <a:gdLst/>
                <a:ahLst/>
                <a:cxnLst/>
                <a:rect l="l" t="t" r="r" b="b"/>
                <a:pathLst>
                  <a:path w="83093" h="23391" fill="none" extrusionOk="0">
                    <a:moveTo>
                      <a:pt x="1" y="23391"/>
                    </a:moveTo>
                    <a:lnTo>
                      <a:pt x="83092" y="23391"/>
                    </a:lnTo>
                    <a:lnTo>
                      <a:pt x="83092" y="1"/>
                    </a:lnTo>
                    <a:lnTo>
                      <a:pt x="1" y="1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  <p:sp>
            <p:nvSpPr>
              <p:cNvPr id="39" name="Google Shape;13339;p77">
                <a:extLst>
                  <a:ext uri="{FF2B5EF4-FFF2-40B4-BE49-F238E27FC236}">
                    <a16:creationId xmlns:a16="http://schemas.microsoft.com/office/drawing/2014/main" id="{88CAE7C8-B8B4-E712-4127-EF2E8366F203}"/>
                  </a:ext>
                </a:extLst>
              </p:cNvPr>
              <p:cNvSpPr/>
              <p:nvPr/>
            </p:nvSpPr>
            <p:spPr>
              <a:xfrm>
                <a:off x="4073727" y="3040337"/>
                <a:ext cx="297055" cy="296263"/>
              </a:xfrm>
              <a:custGeom>
                <a:avLst/>
                <a:gdLst/>
                <a:ahLst/>
                <a:cxnLst/>
                <a:rect l="l" t="t" r="r" b="b"/>
                <a:pathLst>
                  <a:path w="61502" h="61338" fill="none" extrusionOk="0">
                    <a:moveTo>
                      <a:pt x="61502" y="37948"/>
                    </a:moveTo>
                    <a:lnTo>
                      <a:pt x="61502" y="37948"/>
                    </a:lnTo>
                    <a:cubicBezTo>
                      <a:pt x="52833" y="37948"/>
                      <a:pt x="44654" y="35004"/>
                      <a:pt x="37948" y="29770"/>
                    </a:cubicBezTo>
                    <a:cubicBezTo>
                      <a:pt x="28789" y="22573"/>
                      <a:pt x="23391" y="11614"/>
                      <a:pt x="23227" y="1"/>
                    </a:cubicBezTo>
                    <a:lnTo>
                      <a:pt x="1" y="1"/>
                    </a:lnTo>
                    <a:cubicBezTo>
                      <a:pt x="1" y="33859"/>
                      <a:pt x="27480" y="61338"/>
                      <a:pt x="61502" y="61338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</p:grpSp>
        <p:grpSp>
          <p:nvGrpSpPr>
            <p:cNvPr id="35" name="Google Shape;13340;p77">
              <a:extLst>
                <a:ext uri="{FF2B5EF4-FFF2-40B4-BE49-F238E27FC236}">
                  <a16:creationId xmlns:a16="http://schemas.microsoft.com/office/drawing/2014/main" id="{FCC937F6-682B-9910-CCF4-39A3857E0CB8}"/>
                </a:ext>
              </a:extLst>
            </p:cNvPr>
            <p:cNvGrpSpPr/>
            <p:nvPr/>
          </p:nvGrpSpPr>
          <p:grpSpPr>
            <a:xfrm>
              <a:off x="3862800" y="3038525"/>
              <a:ext cx="1329006" cy="510698"/>
              <a:chOff x="3862800" y="3038525"/>
              <a:chExt cx="1329006" cy="510698"/>
            </a:xfrm>
          </p:grpSpPr>
          <p:sp>
            <p:nvSpPr>
              <p:cNvPr id="36" name="Google Shape;13341;p77">
                <a:extLst>
                  <a:ext uri="{FF2B5EF4-FFF2-40B4-BE49-F238E27FC236}">
                    <a16:creationId xmlns:a16="http://schemas.microsoft.com/office/drawing/2014/main" id="{9C0B452A-A95F-6537-F323-43394BD469D3}"/>
                  </a:ext>
                </a:extLst>
              </p:cNvPr>
              <p:cNvSpPr/>
              <p:nvPr/>
            </p:nvSpPr>
            <p:spPr>
              <a:xfrm>
                <a:off x="4370175" y="3441875"/>
                <a:ext cx="821631" cy="107348"/>
              </a:xfrm>
              <a:custGeom>
                <a:avLst/>
                <a:gdLst/>
                <a:ahLst/>
                <a:cxnLst/>
                <a:rect l="l" t="t" r="r" b="b"/>
                <a:pathLst>
                  <a:path w="170110" h="21919" fill="none" extrusionOk="0">
                    <a:moveTo>
                      <a:pt x="1" y="21918"/>
                    </a:moveTo>
                    <a:lnTo>
                      <a:pt x="170110" y="21918"/>
                    </a:lnTo>
                    <a:lnTo>
                      <a:pt x="170110" y="0"/>
                    </a:lnTo>
                    <a:lnTo>
                      <a:pt x="1" y="0"/>
                    </a:ln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  <p:sp>
            <p:nvSpPr>
              <p:cNvPr id="37" name="Google Shape;13342;p77">
                <a:extLst>
                  <a:ext uri="{FF2B5EF4-FFF2-40B4-BE49-F238E27FC236}">
                    <a16:creationId xmlns:a16="http://schemas.microsoft.com/office/drawing/2014/main" id="{80ADD7A5-E8D0-9959-4415-01D0E3374661}"/>
                  </a:ext>
                </a:extLst>
              </p:cNvPr>
              <p:cNvSpPr/>
              <p:nvPr/>
            </p:nvSpPr>
            <p:spPr>
              <a:xfrm>
                <a:off x="3862800" y="3038525"/>
                <a:ext cx="507990" cy="510620"/>
              </a:xfrm>
              <a:custGeom>
                <a:avLst/>
                <a:gdLst/>
                <a:ahLst/>
                <a:cxnLst/>
                <a:rect l="l" t="t" r="r" b="b"/>
                <a:pathLst>
                  <a:path w="105174" h="105500" fill="none" extrusionOk="0">
                    <a:moveTo>
                      <a:pt x="105174" y="83418"/>
                    </a:moveTo>
                    <a:cubicBezTo>
                      <a:pt x="59539" y="83418"/>
                      <a:pt x="22246" y="46780"/>
                      <a:pt x="21591" y="1145"/>
                    </a:cubicBezTo>
                    <a:lnTo>
                      <a:pt x="21591" y="0"/>
                    </a:lnTo>
                    <a:lnTo>
                      <a:pt x="1" y="0"/>
                    </a:lnTo>
                    <a:cubicBezTo>
                      <a:pt x="1" y="58229"/>
                      <a:pt x="46944" y="105336"/>
                      <a:pt x="105174" y="105500"/>
                    </a:cubicBezTo>
                  </a:path>
                </a:pathLst>
              </a:cu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id-ID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4256B9-8576-4997-D6C4-F12CD36E8D20}"/>
              </a:ext>
            </a:extLst>
          </p:cNvPr>
          <p:cNvGrpSpPr/>
          <p:nvPr/>
        </p:nvGrpSpPr>
        <p:grpSpPr>
          <a:xfrm>
            <a:off x="4372734" y="2742214"/>
            <a:ext cx="2722117" cy="844208"/>
            <a:chOff x="4757205" y="1826348"/>
            <a:chExt cx="2722117" cy="8442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711892-A71E-F16F-95CF-37E5189A5BB0}"/>
                </a:ext>
              </a:extLst>
            </p:cNvPr>
            <p:cNvSpPr txBox="1"/>
            <p:nvPr/>
          </p:nvSpPr>
          <p:spPr>
            <a:xfrm>
              <a:off x="4757205" y="1826348"/>
              <a:ext cx="2722117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d-ID" sz="22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Jenis Struktur Data </a:t>
              </a:r>
            </a:p>
            <a:p>
              <a:r>
                <a:rPr lang="id-ID" sz="22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&amp;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D2901F-04AD-278C-8389-476B8452ABB4}"/>
                </a:ext>
              </a:extLst>
            </p:cNvPr>
            <p:cNvSpPr txBox="1"/>
            <p:nvPr/>
          </p:nvSpPr>
          <p:spPr>
            <a:xfrm>
              <a:off x="5052352" y="2239669"/>
              <a:ext cx="169751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d-ID" sz="2200" b="1" dirty="0">
                  <a:solidFill>
                    <a:schemeClr val="bg1"/>
                  </a:solidFill>
                  <a:latin typeface="Bahnschrift" panose="020B0502040204020203" pitchFamily="34" charset="0"/>
                </a:rPr>
                <a:t>Contohnya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915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235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hafid al khair</dc:creator>
  <cp:lastModifiedBy>hafid al khair</cp:lastModifiedBy>
  <cp:revision>4</cp:revision>
  <dcterms:created xsi:type="dcterms:W3CDTF">2023-09-07T12:33:17Z</dcterms:created>
  <dcterms:modified xsi:type="dcterms:W3CDTF">2023-09-10T06:16:12Z</dcterms:modified>
</cp:coreProperties>
</file>