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3" r:id="rId6"/>
    <p:sldId id="26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F321-5FAE-50C4-B1BF-E638548B3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3A991-651F-67BC-D059-1D902AAC6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BD2A9-5293-9DEF-9579-FB596218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DD9-E7F9-4652-8781-08B204529442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FA6DF-D224-BB74-1334-2D667AB6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ADBC2-2E92-99C3-49FC-A70060DC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A918-50B8-4227-BDFC-4D03DCAC8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57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7226-D91B-F52B-D169-76572DBF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744B2-8754-14D6-4DEE-51B736A84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DA710-FB9A-5678-189E-EC9F7539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DD9-E7F9-4652-8781-08B204529442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FCFFE-EA8C-C3B9-CD6F-03EC102C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F11E2-57F4-A997-75AB-9DFC9E7F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A918-50B8-4227-BDFC-4D03DCAC8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845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E8571-C946-BE7A-A879-A383EF710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2C1EE-1020-D70E-083C-FE0FA7DC7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C9FD8-9E38-E0F9-9116-CBCE4893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DD9-E7F9-4652-8781-08B204529442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0791A-A0F6-0D82-AF1B-D99F1D85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F0794-D9D5-B89B-7299-E663F57F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A918-50B8-4227-BDFC-4D03DCAC8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171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618B-110C-5D69-7FD8-891B12D5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48BFF-D8C4-5AC0-75DA-414942051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A6789-A56B-B6FE-4C28-C05130E6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DD9-E7F9-4652-8781-08B204529442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C3016-F533-BD0C-A805-5C761D40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98EEE-6F1B-55D5-9D71-CB5D8681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A918-50B8-4227-BDFC-4D03DCAC8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3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4BF1-0F56-F312-8A71-9234EDBD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35FE7-0E8B-BB33-95FB-643FADEB5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A51D7-7717-16EF-ACED-875073C7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DD9-E7F9-4652-8781-08B204529442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7840-BC98-EC69-A2C2-036D1215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53E89-A9CD-8EA0-496E-E335C5D5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A918-50B8-4227-BDFC-4D03DCAC8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616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3D57-EEDC-11DE-615B-F820BB8F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1443-6295-8CDC-F81C-54DFE5D27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7736F-A8E6-55AE-EF08-B53F65363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2E544-4567-AE54-AF59-7D9C0D17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DD9-E7F9-4652-8781-08B204529442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66280-16B2-8E54-FCDD-446B481B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FC346-400A-5740-9089-B3361F41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A918-50B8-4227-BDFC-4D03DCAC8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918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7E27-C56F-006A-88BC-DCECE572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402B3-EAA8-F9E9-0718-9C103A1BD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EDC98-416A-A157-192E-08D77918E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4C84B-6E8E-0671-8391-B92900D94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AE26E-4E19-163A-1A57-914AE663D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2CD4B-B7C5-0E1F-2E67-367484DC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DD9-E7F9-4652-8781-08B204529442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3225F-8CEF-7BD5-B1AD-3A50C5F3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1AEF8-1507-8CE3-EB76-A7611DD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A918-50B8-4227-BDFC-4D03DCAC8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582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DCAD-3A76-4E5C-3F15-937B96C0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DDFAA-9D75-08BD-7D50-A4CDE1D6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DD9-E7F9-4652-8781-08B204529442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DEEBD-7BB5-565C-28FD-B5BC3223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33FE6-F4D3-9E99-1245-4A0F8467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A918-50B8-4227-BDFC-4D03DCAC8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997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60E0EB-6ED6-E830-9BAA-252F8C31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DD9-E7F9-4652-8781-08B204529442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9724A-EED4-C8EF-7B99-BA0F52AB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3EA54-54E6-48DF-1B94-146B19BE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A918-50B8-4227-BDFC-4D03DCAC8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895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B01E-D918-64C5-F06F-DB56606A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8C1B-29E6-5C0A-BE52-35727C71A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69399-C275-6EE1-D0C6-A25DF2E4B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024A8-CDE1-6484-FCD4-E71302B3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DD9-E7F9-4652-8781-08B204529442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F10F3-3317-85BE-A65C-1C39BA2F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21400-DC73-DF4C-CD2D-6251F6E8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A918-50B8-4227-BDFC-4D03DCAC8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258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0408-7995-16FC-8F0B-E0AE51C9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FCCC0-DBF4-E790-F16F-F3C0A8B7B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95F38-1475-9026-C86F-F39C340B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590EE-06AC-5879-8481-CDBADCD5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DD9-E7F9-4652-8781-08B204529442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68CD0-99A4-91F9-BF0F-660CA3C3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22BDE-C1F2-1B4C-A8D1-B439F4C3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A918-50B8-4227-BDFC-4D03DCAC8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19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1F75A-0C92-9115-1DED-6A6FEC551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9BF38-D0EB-EA3D-A12F-892F9B0BF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E8FB0-F772-80EB-190B-B15977077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27DD9-E7F9-4652-8781-08B204529442}" type="datetimeFigureOut">
              <a:rPr lang="en-ID" smtClean="0"/>
              <a:t>16/09/2023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1495A-014B-644E-AAFD-818A2E864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C347C-58B8-CAAA-8959-709E3AB1C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EA918-50B8-4227-BDFC-4D03DCAC8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293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42FD4-396B-5B80-D25B-FC0D54FA15FB}"/>
              </a:ext>
            </a:extLst>
          </p:cNvPr>
          <p:cNvSpPr txBox="1"/>
          <p:nvPr/>
        </p:nvSpPr>
        <p:spPr>
          <a:xfrm>
            <a:off x="3020523" y="902293"/>
            <a:ext cx="61509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 DALAM BAHASA C</a:t>
            </a:r>
            <a:endParaRPr lang="en-ID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40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56C11-594A-8816-F273-F3A24E01474F}"/>
              </a:ext>
            </a:extLst>
          </p:cNvPr>
          <p:cNvSpPr txBox="1"/>
          <p:nvPr/>
        </p:nvSpPr>
        <p:spPr>
          <a:xfrm>
            <a:off x="3321293" y="3323493"/>
            <a:ext cx="6338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 :L HAFIDL ALKHAIR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KELAS : TRKJ-1C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NIM : 2023903430060</a:t>
            </a:r>
            <a:endParaRPr lang="en-ID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7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60F2F4-487E-C47B-5F01-2390E3C669CF}"/>
              </a:ext>
            </a:extLst>
          </p:cNvPr>
          <p:cNvSpPr txBox="1"/>
          <p:nvPr/>
        </p:nvSpPr>
        <p:spPr>
          <a:xfrm>
            <a:off x="1277816" y="641810"/>
            <a:ext cx="55919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OPERATOR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BAHASA C BERISIKAN :</a:t>
            </a:r>
            <a:endParaRPr lang="en-ID" sz="2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DCC3A-0508-5B8E-97F2-7277354458F2}"/>
              </a:ext>
            </a:extLst>
          </p:cNvPr>
          <p:cNvSpPr txBox="1"/>
          <p:nvPr/>
        </p:nvSpPr>
        <p:spPr>
          <a:xfrm>
            <a:off x="3006969" y="2505778"/>
            <a:ext cx="617806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Bahnschrift" panose="020B0502040204020203" pitchFamily="34" charset="0"/>
              </a:rPr>
              <a:t>A</a:t>
            </a:r>
            <a:r>
              <a:rPr lang="id-ID" sz="2800" b="1" dirty="0">
                <a:latin typeface="Bahnschrift" panose="020B0502040204020203" pitchFamily="34" charset="0"/>
              </a:rPr>
              <a:t>ritmatika </a:t>
            </a:r>
            <a:endParaRPr lang="en-US" sz="2800" b="1" dirty="0">
              <a:latin typeface="Bahnschrif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Bahnschrift" panose="020B0502040204020203" pitchFamily="34" charset="0"/>
              </a:rPr>
              <a:t>P</a:t>
            </a:r>
            <a:r>
              <a:rPr lang="id-ID" sz="2800" b="1" dirty="0">
                <a:latin typeface="Bahnschrift" panose="020B0502040204020203" pitchFamily="34" charset="0"/>
              </a:rPr>
              <a:t>enugasan</a:t>
            </a:r>
            <a:r>
              <a:rPr lang="en-US" sz="2800" b="1" dirty="0">
                <a:latin typeface="Bahnschrift" panose="020B0502040204020203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Bahnschrift" panose="020B0502040204020203" pitchFamily="34" charset="0"/>
              </a:rPr>
              <a:t>R</a:t>
            </a:r>
            <a:r>
              <a:rPr lang="id-ID" sz="2800" b="1" dirty="0">
                <a:latin typeface="Bahnschrift" panose="020B0502040204020203" pitchFamily="34" charset="0"/>
              </a:rPr>
              <a:t>elasi </a:t>
            </a:r>
            <a:endParaRPr lang="en-US" sz="2800" b="1" dirty="0">
              <a:latin typeface="Bahnschrif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Bahnschrift" panose="020B0502040204020203" pitchFamily="34" charset="0"/>
              </a:rPr>
              <a:t>I</a:t>
            </a:r>
            <a:r>
              <a:rPr lang="id-ID" sz="2800" b="1" dirty="0">
                <a:latin typeface="Bahnschrift" panose="020B0502040204020203" pitchFamily="34" charset="0"/>
              </a:rPr>
              <a:t>ncrement dan </a:t>
            </a:r>
            <a:r>
              <a:rPr lang="en-US" sz="2800" b="1" dirty="0">
                <a:latin typeface="Bahnschrift" panose="020B0502040204020203" pitchFamily="34" charset="0"/>
              </a:rPr>
              <a:t>D</a:t>
            </a:r>
            <a:r>
              <a:rPr lang="id-ID" sz="2800" b="1" dirty="0">
                <a:latin typeface="Bahnschrift" panose="020B0502040204020203" pitchFamily="34" charset="0"/>
              </a:rPr>
              <a:t>ecrement </a:t>
            </a:r>
            <a:endParaRPr lang="en-US" sz="2800" b="1" dirty="0">
              <a:latin typeface="Bahnschrift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latin typeface="Bahnschrift" panose="020B0502040204020203" pitchFamily="34" charset="0"/>
              </a:rPr>
              <a:t>L</a:t>
            </a:r>
            <a:r>
              <a:rPr lang="id-ID" sz="2800" b="1" dirty="0">
                <a:latin typeface="Bahnschrift" panose="020B0502040204020203" pitchFamily="34" charset="0"/>
              </a:rPr>
              <a:t>ogika</a:t>
            </a:r>
          </a:p>
        </p:txBody>
      </p:sp>
    </p:spTree>
    <p:extLst>
      <p:ext uri="{BB962C8B-B14F-4D97-AF65-F5344CB8AC3E}">
        <p14:creationId xmlns:p14="http://schemas.microsoft.com/office/powerpoint/2010/main" val="421614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60F2F4-487E-C47B-5F01-2390E3C669CF}"/>
              </a:ext>
            </a:extLst>
          </p:cNvPr>
          <p:cNvSpPr txBox="1"/>
          <p:nvPr/>
        </p:nvSpPr>
        <p:spPr>
          <a:xfrm>
            <a:off x="890954" y="923164"/>
            <a:ext cx="54512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PENYAJIAN ALGORITMA</a:t>
            </a:r>
            <a:endParaRPr lang="en-ID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3B717-03D0-9464-497A-86C4C43E2A51}"/>
              </a:ext>
            </a:extLst>
          </p:cNvPr>
          <p:cNvSpPr txBox="1"/>
          <p:nvPr/>
        </p:nvSpPr>
        <p:spPr>
          <a:xfrm>
            <a:off x="1786753" y="427356"/>
            <a:ext cx="5964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CONTOH PROGRAMAN ARITMATIKA</a:t>
            </a:r>
            <a:endParaRPr lang="en-ID" sz="30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7CDA45D-1E29-594D-2295-F2F7DCA53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816" y="1499757"/>
            <a:ext cx="3706581" cy="21140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D8FFF6-2498-43EC-88EB-FBBEDD099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62" y="4797464"/>
            <a:ext cx="4106613" cy="1368871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08FE9E5F-CC55-0FB1-DBBD-733F2C0A0586}"/>
              </a:ext>
            </a:extLst>
          </p:cNvPr>
          <p:cNvSpPr/>
          <p:nvPr/>
        </p:nvSpPr>
        <p:spPr>
          <a:xfrm>
            <a:off x="4618892" y="2274892"/>
            <a:ext cx="1477108" cy="70788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en-ID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A5467C0-45F3-B14A-87F5-E21D0E4741B2}"/>
              </a:ext>
            </a:extLst>
          </p:cNvPr>
          <p:cNvSpPr/>
          <p:nvPr/>
        </p:nvSpPr>
        <p:spPr>
          <a:xfrm rot="2039823">
            <a:off x="5709139" y="3964315"/>
            <a:ext cx="773723" cy="111369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6242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60F2F4-487E-C47B-5F01-2390E3C669CF}"/>
              </a:ext>
            </a:extLst>
          </p:cNvPr>
          <p:cNvSpPr txBox="1"/>
          <p:nvPr/>
        </p:nvSpPr>
        <p:spPr>
          <a:xfrm>
            <a:off x="511041" y="390497"/>
            <a:ext cx="5146405" cy="556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id-ID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/ Penugasan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FDB87-1B69-2B48-20CE-57B6987D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45" y="2092263"/>
            <a:ext cx="3762033" cy="36989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26DE2E-FEA7-F84D-11C9-734ABADD303A}"/>
              </a:ext>
            </a:extLst>
          </p:cNvPr>
          <p:cNvSpPr txBox="1"/>
          <p:nvPr/>
        </p:nvSpPr>
        <p:spPr>
          <a:xfrm>
            <a:off x="2061119" y="1395045"/>
            <a:ext cx="1481883" cy="556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endParaRPr lang="en-ID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7EF05F-A6DE-F7CC-1D7A-4E5B0210C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69" y="2606919"/>
            <a:ext cx="4553354" cy="1967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1C20E9-89F2-0EB4-3760-137F9B3B6ED4}"/>
              </a:ext>
            </a:extLst>
          </p:cNvPr>
          <p:cNvSpPr txBox="1"/>
          <p:nvPr/>
        </p:nvSpPr>
        <p:spPr>
          <a:xfrm>
            <a:off x="7508924" y="1541384"/>
            <a:ext cx="1481883" cy="556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endParaRPr lang="en-ID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3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711892-A71E-F16F-95CF-37E5189A5BB0}"/>
              </a:ext>
            </a:extLst>
          </p:cNvPr>
          <p:cNvSpPr txBox="1"/>
          <p:nvPr/>
        </p:nvSpPr>
        <p:spPr>
          <a:xfrm>
            <a:off x="4799403" y="160322"/>
            <a:ext cx="3087297" cy="1130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Flowchart</a:t>
            </a:r>
            <a:endParaRPr lang="en-ID" sz="4000" b="1" dirty="0">
              <a:solidFill>
                <a:schemeClr val="bg1"/>
              </a:solidFill>
              <a:effectLst/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id-ID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9CA0D-76F7-BDF7-6316-79E7C12DDD31}"/>
              </a:ext>
            </a:extLst>
          </p:cNvPr>
          <p:cNvSpPr txBox="1"/>
          <p:nvPr/>
        </p:nvSpPr>
        <p:spPr>
          <a:xfrm>
            <a:off x="878915" y="472234"/>
            <a:ext cx="4278923" cy="506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id-ID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Perbandingan / Relasional </a:t>
            </a:r>
            <a:endParaRPr lang="en-ID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7511836-1B6F-012C-89D4-24C8CB5D0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53" y="2075785"/>
            <a:ext cx="4325185" cy="34054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7B025F0-BE86-D723-B084-1BA67684B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581" y="2880968"/>
            <a:ext cx="4735634" cy="17950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EA77700-17E7-1B1B-EB43-A149C2DAF941}"/>
              </a:ext>
            </a:extLst>
          </p:cNvPr>
          <p:cNvSpPr txBox="1"/>
          <p:nvPr/>
        </p:nvSpPr>
        <p:spPr>
          <a:xfrm>
            <a:off x="855783" y="1429965"/>
            <a:ext cx="4278923" cy="450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endParaRPr lang="en-ID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CC66E6-0735-C4B0-C2A1-32579CB69CDC}"/>
              </a:ext>
            </a:extLst>
          </p:cNvPr>
          <p:cNvSpPr txBox="1"/>
          <p:nvPr/>
        </p:nvSpPr>
        <p:spPr>
          <a:xfrm>
            <a:off x="6600581" y="2298524"/>
            <a:ext cx="4278923" cy="450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endParaRPr lang="en-ID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67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DBFCEE0-BEE1-B785-4C75-4B011B15DDB9}"/>
              </a:ext>
            </a:extLst>
          </p:cNvPr>
          <p:cNvSpPr txBox="1"/>
          <p:nvPr/>
        </p:nvSpPr>
        <p:spPr>
          <a:xfrm>
            <a:off x="914400" y="6535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Bahnschrift" panose="020B0502040204020203" pitchFamily="34" charset="0"/>
              </a:rPr>
              <a:t>I</a:t>
            </a:r>
            <a:r>
              <a:rPr lang="id-ID" sz="2800" b="1" dirty="0">
                <a:latin typeface="Bahnschrift" panose="020B0502040204020203" pitchFamily="34" charset="0"/>
              </a:rPr>
              <a:t>ncrement dan </a:t>
            </a:r>
            <a:r>
              <a:rPr lang="en-US" sz="2800" b="1" dirty="0">
                <a:latin typeface="Bahnschrift" panose="020B0502040204020203" pitchFamily="34" charset="0"/>
              </a:rPr>
              <a:t>D</a:t>
            </a:r>
            <a:r>
              <a:rPr lang="id-ID" sz="2800" b="1" dirty="0">
                <a:latin typeface="Bahnschrift" panose="020B0502040204020203" pitchFamily="34" charset="0"/>
              </a:rPr>
              <a:t>ecrement </a:t>
            </a:r>
            <a:endParaRPr lang="en-US" sz="2800" b="1" dirty="0">
              <a:latin typeface="Bahnschrift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154B14-751E-FAA8-955A-94F59178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33" y="2578526"/>
            <a:ext cx="4810796" cy="26387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AD013F-01FF-E82D-FE78-A8AECB763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448" y="2960810"/>
            <a:ext cx="3790950" cy="1428750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100218CA-1570-0F6C-5CB4-16CC0C31CE8D}"/>
              </a:ext>
            </a:extLst>
          </p:cNvPr>
          <p:cNvSpPr/>
          <p:nvPr/>
        </p:nvSpPr>
        <p:spPr>
          <a:xfrm>
            <a:off x="6213231" y="3429000"/>
            <a:ext cx="1160584" cy="69752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682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9C0288-455F-3F00-8498-CA478A8D3C06}"/>
              </a:ext>
            </a:extLst>
          </p:cNvPr>
          <p:cNvSpPr txBox="1"/>
          <p:nvPr/>
        </p:nvSpPr>
        <p:spPr>
          <a:xfrm>
            <a:off x="879195" y="457199"/>
            <a:ext cx="253218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b="1" dirty="0">
                <a:latin typeface="Bahnschrift" panose="020B0502040204020203" pitchFamily="34" charset="0"/>
              </a:rPr>
              <a:t>L</a:t>
            </a:r>
            <a:r>
              <a:rPr lang="id-ID" sz="3300" b="1" dirty="0">
                <a:latin typeface="Bahnschrift" panose="020B0502040204020203" pitchFamily="34" charset="0"/>
              </a:rPr>
              <a:t>ogika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D2946BF-A698-A72F-D1F6-098B25E71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26" y="2092229"/>
            <a:ext cx="4328792" cy="36755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F2F553-B154-8CC7-B9EA-98E2586C6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973" y="2314966"/>
            <a:ext cx="4555832" cy="1987902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3EFD85F4-CBB9-1CFE-51B6-501083063200}"/>
              </a:ext>
            </a:extLst>
          </p:cNvPr>
          <p:cNvSpPr/>
          <p:nvPr/>
        </p:nvSpPr>
        <p:spPr>
          <a:xfrm>
            <a:off x="5317796" y="3320640"/>
            <a:ext cx="1266093" cy="81760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3091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hafid al khair</dc:creator>
  <cp:lastModifiedBy>hafid al khair</cp:lastModifiedBy>
  <cp:revision>2</cp:revision>
  <dcterms:created xsi:type="dcterms:W3CDTF">2023-09-15T07:16:27Z</dcterms:created>
  <dcterms:modified xsi:type="dcterms:W3CDTF">2023-09-16T05:42:48Z</dcterms:modified>
</cp:coreProperties>
</file>