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59" r:id="rId3"/>
    <p:sldId id="264" r:id="rId4"/>
    <p:sldId id="260" r:id="rId5"/>
    <p:sldId id="266" r:id="rId6"/>
    <p:sldId id="267" r:id="rId7"/>
    <p:sldId id="282" r:id="rId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Inconsolata" pitchFamily="2" charset="0"/>
      <p:regular r:id="rId18"/>
      <p:bold r:id="rId19"/>
    </p:embeddedFont>
    <p:embeddedFont>
      <p:font typeface="Inconsolata Medium" pitchFamily="1" charset="0"/>
      <p:regular r:id="rId20"/>
      <p:bold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D297E-9C11-48AA-8B39-CF525E9425D2}">
  <a:tblStyle styleId="{B0ED297E-9C11-48AA-8B39-CF525E942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fb86472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fb86472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ef56894d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ef56894d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5efc75cb8f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5efc75cb8f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3"/>
          <p:cNvCxnSpPr/>
          <p:nvPr/>
        </p:nvCxnSpPr>
        <p:spPr>
          <a:xfrm>
            <a:off x="716700" y="269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716700" y="4873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4"/>
          <p:cNvCxnSpPr/>
          <p:nvPr/>
        </p:nvCxnSpPr>
        <p:spPr>
          <a:xfrm>
            <a:off x="3635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>
            <a:off x="87873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700275" y="1474138"/>
            <a:ext cx="37305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799275" y="1333713"/>
            <a:ext cx="3631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799275" y="2758586"/>
            <a:ext cx="36315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4503470" y="2475725"/>
            <a:ext cx="39273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2" hasCustomPrompt="1"/>
          </p:nvPr>
        </p:nvSpPr>
        <p:spPr>
          <a:xfrm>
            <a:off x="7047497" y="1388050"/>
            <a:ext cx="1176600" cy="6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4503470" y="3416400"/>
            <a:ext cx="39273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713225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2"/>
          </p:nvPr>
        </p:nvSpPr>
        <p:spPr>
          <a:xfrm>
            <a:off x="3484347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3"/>
          </p:nvPr>
        </p:nvSpPr>
        <p:spPr>
          <a:xfrm>
            <a:off x="6255475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4"/>
          </p:nvPr>
        </p:nvSpPr>
        <p:spPr>
          <a:xfrm>
            <a:off x="71322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5"/>
          </p:nvPr>
        </p:nvSpPr>
        <p:spPr>
          <a:xfrm>
            <a:off x="3484347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6"/>
          </p:nvPr>
        </p:nvSpPr>
        <p:spPr>
          <a:xfrm>
            <a:off x="625547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720002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2"/>
          </p:nvPr>
        </p:nvSpPr>
        <p:spPr>
          <a:xfrm>
            <a:off x="3579000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3"/>
          </p:nvPr>
        </p:nvSpPr>
        <p:spPr>
          <a:xfrm>
            <a:off x="720002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4"/>
          </p:nvPr>
        </p:nvSpPr>
        <p:spPr>
          <a:xfrm>
            <a:off x="3579000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5"/>
          </p:nvPr>
        </p:nvSpPr>
        <p:spPr>
          <a:xfrm>
            <a:off x="6437998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6"/>
          </p:nvPr>
        </p:nvSpPr>
        <p:spPr>
          <a:xfrm>
            <a:off x="6437998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7"/>
          </p:nvPr>
        </p:nvSpPr>
        <p:spPr>
          <a:xfrm>
            <a:off x="720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8"/>
          </p:nvPr>
        </p:nvSpPr>
        <p:spPr>
          <a:xfrm>
            <a:off x="3579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9"/>
          </p:nvPr>
        </p:nvSpPr>
        <p:spPr>
          <a:xfrm>
            <a:off x="6438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3"/>
          </p:nvPr>
        </p:nvSpPr>
        <p:spPr>
          <a:xfrm>
            <a:off x="720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14"/>
          </p:nvPr>
        </p:nvSpPr>
        <p:spPr>
          <a:xfrm>
            <a:off x="3579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15"/>
          </p:nvPr>
        </p:nvSpPr>
        <p:spPr>
          <a:xfrm>
            <a:off x="6438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 hasCustomPrompt="1"/>
          </p:nvPr>
        </p:nvSpPr>
        <p:spPr>
          <a:xfrm>
            <a:off x="886857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7200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2"/>
          </p:nvPr>
        </p:nvSpPr>
        <p:spPr>
          <a:xfrm>
            <a:off x="7200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3" hasCustomPrompt="1"/>
          </p:nvPr>
        </p:nvSpPr>
        <p:spPr>
          <a:xfrm>
            <a:off x="3656306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4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5"/>
          </p:nvPr>
        </p:nvSpPr>
        <p:spPr>
          <a:xfrm>
            <a:off x="34854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6" hasCustomPrompt="1"/>
          </p:nvPr>
        </p:nvSpPr>
        <p:spPr>
          <a:xfrm>
            <a:off x="6416100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7"/>
          </p:nvPr>
        </p:nvSpPr>
        <p:spPr>
          <a:xfrm>
            <a:off x="62508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8"/>
          </p:nvPr>
        </p:nvSpPr>
        <p:spPr>
          <a:xfrm>
            <a:off x="62508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70" r:id="rId7"/>
    <p:sldLayoutId id="2147483673" r:id="rId8"/>
    <p:sldLayoutId id="2147483675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8"/>
          <p:cNvGrpSpPr/>
          <p:nvPr/>
        </p:nvGrpSpPr>
        <p:grpSpPr>
          <a:xfrm>
            <a:off x="5642020" y="346875"/>
            <a:ext cx="3051105" cy="4205566"/>
            <a:chOff x="5642020" y="346875"/>
            <a:chExt cx="3051105" cy="4205566"/>
          </a:xfrm>
        </p:grpSpPr>
        <p:grpSp>
          <p:nvGrpSpPr>
            <p:cNvPr id="185" name="Google Shape;185;p38"/>
            <p:cNvGrpSpPr/>
            <p:nvPr/>
          </p:nvGrpSpPr>
          <p:grpSpPr>
            <a:xfrm>
              <a:off x="5642020" y="724928"/>
              <a:ext cx="2588597" cy="3827514"/>
              <a:chOff x="2704221" y="221562"/>
              <a:chExt cx="4330206" cy="6402666"/>
            </a:xfrm>
          </p:grpSpPr>
          <p:sp>
            <p:nvSpPr>
              <p:cNvPr id="186" name="Google Shape;186;p38"/>
              <p:cNvSpPr/>
              <p:nvPr/>
            </p:nvSpPr>
            <p:spPr>
              <a:xfrm rot="-5400000">
                <a:off x="1667991" y="1257792"/>
                <a:ext cx="6402666" cy="4330206"/>
              </a:xfrm>
              <a:custGeom>
                <a:avLst/>
                <a:gdLst/>
                <a:ahLst/>
                <a:cxnLst/>
                <a:rect l="l" t="t" r="r" b="b"/>
                <a:pathLst>
                  <a:path w="65310" h="44170" extrusionOk="0">
                    <a:moveTo>
                      <a:pt x="22660" y="1"/>
                    </a:moveTo>
                    <a:cubicBezTo>
                      <a:pt x="9996" y="1"/>
                      <a:pt x="1" y="9728"/>
                      <a:pt x="204" y="22103"/>
                    </a:cubicBezTo>
                    <a:cubicBezTo>
                      <a:pt x="366" y="31091"/>
                      <a:pt x="5680" y="38807"/>
                      <a:pt x="13396" y="42273"/>
                    </a:cubicBezTo>
                    <a:cubicBezTo>
                      <a:pt x="13396" y="42273"/>
                      <a:pt x="17878" y="43983"/>
                      <a:pt x="21321" y="44121"/>
                    </a:cubicBezTo>
                    <a:cubicBezTo>
                      <a:pt x="21835" y="44150"/>
                      <a:pt x="22340" y="44169"/>
                      <a:pt x="22847" y="44169"/>
                    </a:cubicBezTo>
                    <a:cubicBezTo>
                      <a:pt x="23161" y="44169"/>
                      <a:pt x="23475" y="44162"/>
                      <a:pt x="23793" y="44144"/>
                    </a:cubicBezTo>
                    <a:lnTo>
                      <a:pt x="41837" y="43428"/>
                    </a:lnTo>
                    <a:cubicBezTo>
                      <a:pt x="54682" y="42897"/>
                      <a:pt x="65241" y="33193"/>
                      <a:pt x="65310" y="21872"/>
                    </a:cubicBezTo>
                    <a:cubicBezTo>
                      <a:pt x="65310" y="10621"/>
                      <a:pt x="54775" y="1172"/>
                      <a:pt x="41814" y="686"/>
                    </a:cubicBezTo>
                    <a:lnTo>
                      <a:pt x="23539" y="16"/>
                    </a:lnTo>
                    <a:cubicBezTo>
                      <a:pt x="23244" y="6"/>
                      <a:pt x="22951" y="1"/>
                      <a:pt x="22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8"/>
              <p:cNvSpPr/>
              <p:nvPr/>
            </p:nvSpPr>
            <p:spPr>
              <a:xfrm>
                <a:off x="4422624" y="1152468"/>
                <a:ext cx="1800300" cy="2240400"/>
              </a:xfrm>
              <a:prstGeom prst="snip1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8"/>
              <p:cNvSpPr/>
              <p:nvPr/>
            </p:nvSpPr>
            <p:spPr>
              <a:xfrm>
                <a:off x="4606433" y="1690900"/>
                <a:ext cx="1432800" cy="33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8"/>
              <p:cNvSpPr/>
              <p:nvPr/>
            </p:nvSpPr>
            <p:spPr>
              <a:xfrm>
                <a:off x="4606433" y="2083007"/>
                <a:ext cx="1432800" cy="70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8"/>
              <p:cNvSpPr/>
              <p:nvPr/>
            </p:nvSpPr>
            <p:spPr>
              <a:xfrm>
                <a:off x="4606433" y="2908764"/>
                <a:ext cx="1432800" cy="33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" name="Google Shape;191;p38"/>
              <p:cNvGrpSpPr/>
              <p:nvPr/>
            </p:nvGrpSpPr>
            <p:grpSpPr>
              <a:xfrm>
                <a:off x="3828603" y="3639731"/>
                <a:ext cx="2039544" cy="2597966"/>
                <a:chOff x="5597607" y="2664382"/>
                <a:chExt cx="1215027" cy="1547698"/>
              </a:xfrm>
            </p:grpSpPr>
            <p:sp>
              <p:nvSpPr>
                <p:cNvPr id="192" name="Google Shape;192;p38"/>
                <p:cNvSpPr/>
                <p:nvPr/>
              </p:nvSpPr>
              <p:spPr>
                <a:xfrm>
                  <a:off x="5597607" y="2664382"/>
                  <a:ext cx="1215027" cy="154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8" h="32785" extrusionOk="0">
                      <a:moveTo>
                        <a:pt x="11875" y="1"/>
                      </a:moveTo>
                      <a:cubicBezTo>
                        <a:pt x="5637" y="1"/>
                        <a:pt x="578" y="4806"/>
                        <a:pt x="578" y="10767"/>
                      </a:cubicBezTo>
                      <a:cubicBezTo>
                        <a:pt x="0" y="18645"/>
                        <a:pt x="4228" y="21048"/>
                        <a:pt x="5175" y="23266"/>
                      </a:cubicBezTo>
                      <a:cubicBezTo>
                        <a:pt x="5684" y="24444"/>
                        <a:pt x="4528" y="27379"/>
                        <a:pt x="3350" y="29828"/>
                      </a:cubicBezTo>
                      <a:cubicBezTo>
                        <a:pt x="4066" y="30267"/>
                        <a:pt x="4829" y="30659"/>
                        <a:pt x="5591" y="31006"/>
                      </a:cubicBezTo>
                      <a:cubicBezTo>
                        <a:pt x="5591" y="31006"/>
                        <a:pt x="9334" y="32438"/>
                        <a:pt x="12615" y="32785"/>
                      </a:cubicBezTo>
                      <a:lnTo>
                        <a:pt x="14625" y="27563"/>
                      </a:lnTo>
                      <a:cubicBezTo>
                        <a:pt x="15918" y="27933"/>
                        <a:pt x="17235" y="28118"/>
                        <a:pt x="18575" y="28141"/>
                      </a:cubicBezTo>
                      <a:cubicBezTo>
                        <a:pt x="19315" y="28141"/>
                        <a:pt x="20100" y="28072"/>
                        <a:pt x="20724" y="27679"/>
                      </a:cubicBezTo>
                      <a:cubicBezTo>
                        <a:pt x="21163" y="27402"/>
                        <a:pt x="21463" y="26986"/>
                        <a:pt x="21741" y="26547"/>
                      </a:cubicBezTo>
                      <a:cubicBezTo>
                        <a:pt x="22295" y="25669"/>
                        <a:pt x="22711" y="24352"/>
                        <a:pt x="22803" y="23266"/>
                      </a:cubicBezTo>
                      <a:cubicBezTo>
                        <a:pt x="22619" y="23035"/>
                        <a:pt x="22295" y="23035"/>
                        <a:pt x="22018" y="23012"/>
                      </a:cubicBezTo>
                      <a:cubicBezTo>
                        <a:pt x="20978" y="22989"/>
                        <a:pt x="19915" y="22665"/>
                        <a:pt x="19037" y="22088"/>
                      </a:cubicBezTo>
                      <a:cubicBezTo>
                        <a:pt x="18160" y="21487"/>
                        <a:pt x="17397" y="20240"/>
                        <a:pt x="16958" y="19269"/>
                      </a:cubicBezTo>
                      <a:lnTo>
                        <a:pt x="16958" y="19269"/>
                      </a:lnTo>
                      <a:cubicBezTo>
                        <a:pt x="17559" y="20055"/>
                        <a:pt x="18483" y="20563"/>
                        <a:pt x="19430" y="20817"/>
                      </a:cubicBezTo>
                      <a:cubicBezTo>
                        <a:pt x="20177" y="21036"/>
                        <a:pt x="21155" y="21140"/>
                        <a:pt x="22101" y="21140"/>
                      </a:cubicBezTo>
                      <a:cubicBezTo>
                        <a:pt x="22355" y="21140"/>
                        <a:pt x="22606" y="21132"/>
                        <a:pt x="22850" y="21118"/>
                      </a:cubicBezTo>
                      <a:cubicBezTo>
                        <a:pt x="23057" y="21071"/>
                        <a:pt x="23265" y="21025"/>
                        <a:pt x="23450" y="20933"/>
                      </a:cubicBezTo>
                      <a:cubicBezTo>
                        <a:pt x="23635" y="20817"/>
                        <a:pt x="23797" y="20655"/>
                        <a:pt x="23820" y="20448"/>
                      </a:cubicBezTo>
                      <a:cubicBezTo>
                        <a:pt x="23843" y="20217"/>
                        <a:pt x="23727" y="20009"/>
                        <a:pt x="23658" y="19824"/>
                      </a:cubicBezTo>
                      <a:cubicBezTo>
                        <a:pt x="23404" y="19246"/>
                        <a:pt x="23427" y="18276"/>
                        <a:pt x="23427" y="18276"/>
                      </a:cubicBezTo>
                      <a:cubicBezTo>
                        <a:pt x="23982" y="18091"/>
                        <a:pt x="24675" y="17906"/>
                        <a:pt x="25091" y="17490"/>
                      </a:cubicBezTo>
                      <a:cubicBezTo>
                        <a:pt x="25530" y="17074"/>
                        <a:pt x="25737" y="16381"/>
                        <a:pt x="25414" y="15873"/>
                      </a:cubicBezTo>
                      <a:cubicBezTo>
                        <a:pt x="25206" y="15573"/>
                        <a:pt x="24860" y="15411"/>
                        <a:pt x="24559" y="15203"/>
                      </a:cubicBezTo>
                      <a:cubicBezTo>
                        <a:pt x="23727" y="14695"/>
                        <a:pt x="23150" y="13840"/>
                        <a:pt x="22919" y="12916"/>
                      </a:cubicBezTo>
                      <a:cubicBezTo>
                        <a:pt x="22896" y="11807"/>
                        <a:pt x="23011" y="11229"/>
                        <a:pt x="23011" y="10467"/>
                      </a:cubicBezTo>
                      <a:cubicBezTo>
                        <a:pt x="23011" y="4529"/>
                        <a:pt x="18113" y="1"/>
                        <a:pt x="118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8"/>
                <p:cNvSpPr/>
                <p:nvPr/>
              </p:nvSpPr>
              <p:spPr>
                <a:xfrm>
                  <a:off x="5909510" y="2875874"/>
                  <a:ext cx="390500" cy="445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2" h="9430" extrusionOk="0">
                      <a:moveTo>
                        <a:pt x="4329" y="0"/>
                      </a:moveTo>
                      <a:cubicBezTo>
                        <a:pt x="4001" y="0"/>
                        <a:pt x="3665" y="38"/>
                        <a:pt x="3328" y="118"/>
                      </a:cubicBezTo>
                      <a:cubicBezTo>
                        <a:pt x="1318" y="581"/>
                        <a:pt x="1" y="2429"/>
                        <a:pt x="301" y="4300"/>
                      </a:cubicBezTo>
                      <a:cubicBezTo>
                        <a:pt x="440" y="5178"/>
                        <a:pt x="902" y="5917"/>
                        <a:pt x="1572" y="6449"/>
                      </a:cubicBezTo>
                      <a:cubicBezTo>
                        <a:pt x="2311" y="7073"/>
                        <a:pt x="2796" y="7904"/>
                        <a:pt x="2958" y="8829"/>
                      </a:cubicBezTo>
                      <a:lnTo>
                        <a:pt x="3074" y="9429"/>
                      </a:lnTo>
                      <a:lnTo>
                        <a:pt x="7255" y="8690"/>
                      </a:lnTo>
                      <a:lnTo>
                        <a:pt x="7140" y="8066"/>
                      </a:lnTo>
                      <a:cubicBezTo>
                        <a:pt x="6978" y="7142"/>
                        <a:pt x="7186" y="6172"/>
                        <a:pt x="7694" y="5317"/>
                      </a:cubicBezTo>
                      <a:cubicBezTo>
                        <a:pt x="8087" y="4624"/>
                        <a:pt x="8272" y="3815"/>
                        <a:pt x="8110" y="2983"/>
                      </a:cubicBezTo>
                      <a:lnTo>
                        <a:pt x="8110" y="2960"/>
                      </a:lnTo>
                      <a:cubicBezTo>
                        <a:pt x="7796" y="1214"/>
                        <a:pt x="6182" y="0"/>
                        <a:pt x="4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8"/>
                <p:cNvSpPr/>
                <p:nvPr/>
              </p:nvSpPr>
              <p:spPr>
                <a:xfrm>
                  <a:off x="6004398" y="3018443"/>
                  <a:ext cx="219279" cy="31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5" h="6687" extrusionOk="0">
                      <a:moveTo>
                        <a:pt x="2114" y="1"/>
                      </a:moveTo>
                      <a:cubicBezTo>
                        <a:pt x="2103" y="1"/>
                        <a:pt x="2092" y="4"/>
                        <a:pt x="2080" y="10"/>
                      </a:cubicBezTo>
                      <a:cubicBezTo>
                        <a:pt x="2034" y="10"/>
                        <a:pt x="2011" y="56"/>
                        <a:pt x="2011" y="102"/>
                      </a:cubicBezTo>
                      <a:cubicBezTo>
                        <a:pt x="2011" y="102"/>
                        <a:pt x="2034" y="1303"/>
                        <a:pt x="1433" y="1719"/>
                      </a:cubicBezTo>
                      <a:cubicBezTo>
                        <a:pt x="1288" y="1813"/>
                        <a:pt x="1123" y="1860"/>
                        <a:pt x="936" y="1860"/>
                      </a:cubicBezTo>
                      <a:cubicBezTo>
                        <a:pt x="707" y="1860"/>
                        <a:pt x="444" y="1790"/>
                        <a:pt x="139" y="1650"/>
                      </a:cubicBezTo>
                      <a:cubicBezTo>
                        <a:pt x="126" y="1643"/>
                        <a:pt x="112" y="1640"/>
                        <a:pt x="99" y="1640"/>
                      </a:cubicBezTo>
                      <a:cubicBezTo>
                        <a:pt x="68" y="1640"/>
                        <a:pt x="40" y="1657"/>
                        <a:pt x="24" y="1673"/>
                      </a:cubicBezTo>
                      <a:cubicBezTo>
                        <a:pt x="1" y="1719"/>
                        <a:pt x="1" y="1765"/>
                        <a:pt x="24" y="1812"/>
                      </a:cubicBezTo>
                      <a:cubicBezTo>
                        <a:pt x="47" y="1812"/>
                        <a:pt x="1734" y="3960"/>
                        <a:pt x="2196" y="6594"/>
                      </a:cubicBezTo>
                      <a:cubicBezTo>
                        <a:pt x="2196" y="6640"/>
                        <a:pt x="2242" y="6686"/>
                        <a:pt x="2288" y="6686"/>
                      </a:cubicBezTo>
                      <a:lnTo>
                        <a:pt x="2288" y="6663"/>
                      </a:lnTo>
                      <a:lnTo>
                        <a:pt x="2311" y="6663"/>
                      </a:lnTo>
                      <a:cubicBezTo>
                        <a:pt x="2357" y="6663"/>
                        <a:pt x="2404" y="6617"/>
                        <a:pt x="2380" y="6571"/>
                      </a:cubicBezTo>
                      <a:cubicBezTo>
                        <a:pt x="2011" y="4422"/>
                        <a:pt x="832" y="2620"/>
                        <a:pt x="370" y="1950"/>
                      </a:cubicBezTo>
                      <a:lnTo>
                        <a:pt x="370" y="1950"/>
                      </a:lnTo>
                      <a:cubicBezTo>
                        <a:pt x="559" y="2016"/>
                        <a:pt x="735" y="2047"/>
                        <a:pt x="901" y="2047"/>
                      </a:cubicBezTo>
                      <a:cubicBezTo>
                        <a:pt x="1141" y="2047"/>
                        <a:pt x="1357" y="1981"/>
                        <a:pt x="1549" y="1858"/>
                      </a:cubicBezTo>
                      <a:cubicBezTo>
                        <a:pt x="1965" y="1581"/>
                        <a:pt x="2126" y="1003"/>
                        <a:pt x="2172" y="587"/>
                      </a:cubicBezTo>
                      <a:cubicBezTo>
                        <a:pt x="2380" y="1072"/>
                        <a:pt x="2681" y="1396"/>
                        <a:pt x="3074" y="1511"/>
                      </a:cubicBezTo>
                      <a:cubicBezTo>
                        <a:pt x="3177" y="1541"/>
                        <a:pt x="3280" y="1554"/>
                        <a:pt x="3382" y="1554"/>
                      </a:cubicBezTo>
                      <a:cubicBezTo>
                        <a:pt x="3756" y="1554"/>
                        <a:pt x="4103" y="1379"/>
                        <a:pt x="4321" y="1234"/>
                      </a:cubicBezTo>
                      <a:lnTo>
                        <a:pt x="4321" y="1234"/>
                      </a:lnTo>
                      <a:cubicBezTo>
                        <a:pt x="3836" y="2782"/>
                        <a:pt x="4182" y="6086"/>
                        <a:pt x="4206" y="6247"/>
                      </a:cubicBezTo>
                      <a:cubicBezTo>
                        <a:pt x="4206" y="6285"/>
                        <a:pt x="4236" y="6323"/>
                        <a:pt x="4285" y="6323"/>
                      </a:cubicBezTo>
                      <a:cubicBezTo>
                        <a:pt x="4296" y="6323"/>
                        <a:pt x="4308" y="6321"/>
                        <a:pt x="4321" y="6317"/>
                      </a:cubicBezTo>
                      <a:cubicBezTo>
                        <a:pt x="4367" y="6317"/>
                        <a:pt x="4390" y="6271"/>
                        <a:pt x="4390" y="6224"/>
                      </a:cubicBezTo>
                      <a:cubicBezTo>
                        <a:pt x="4390" y="6178"/>
                        <a:pt x="3975" y="2320"/>
                        <a:pt x="4621" y="1003"/>
                      </a:cubicBezTo>
                      <a:cubicBezTo>
                        <a:pt x="4645" y="957"/>
                        <a:pt x="4621" y="911"/>
                        <a:pt x="4598" y="887"/>
                      </a:cubicBezTo>
                      <a:cubicBezTo>
                        <a:pt x="4575" y="876"/>
                        <a:pt x="4552" y="870"/>
                        <a:pt x="4532" y="870"/>
                      </a:cubicBezTo>
                      <a:cubicBezTo>
                        <a:pt x="4512" y="870"/>
                        <a:pt x="4494" y="876"/>
                        <a:pt x="4483" y="887"/>
                      </a:cubicBezTo>
                      <a:cubicBezTo>
                        <a:pt x="4463" y="887"/>
                        <a:pt x="3951" y="1346"/>
                        <a:pt x="3398" y="1346"/>
                      </a:cubicBezTo>
                      <a:cubicBezTo>
                        <a:pt x="3305" y="1346"/>
                        <a:pt x="3212" y="1333"/>
                        <a:pt x="3120" y="1303"/>
                      </a:cubicBezTo>
                      <a:cubicBezTo>
                        <a:pt x="2704" y="1188"/>
                        <a:pt x="2404" y="772"/>
                        <a:pt x="2196" y="79"/>
                      </a:cubicBezTo>
                      <a:cubicBezTo>
                        <a:pt x="2178" y="27"/>
                        <a:pt x="2148" y="1"/>
                        <a:pt x="21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8"/>
                <p:cNvSpPr/>
                <p:nvPr/>
              </p:nvSpPr>
              <p:spPr>
                <a:xfrm>
                  <a:off x="6037113" y="3284886"/>
                  <a:ext cx="238917" cy="7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1" h="1537" extrusionOk="0">
                      <a:moveTo>
                        <a:pt x="4621" y="0"/>
                      </a:moveTo>
                      <a:cubicBezTo>
                        <a:pt x="4606" y="0"/>
                        <a:pt x="4591" y="1"/>
                        <a:pt x="4575" y="3"/>
                      </a:cubicBezTo>
                      <a:lnTo>
                        <a:pt x="347" y="765"/>
                      </a:lnTo>
                      <a:cubicBezTo>
                        <a:pt x="139" y="788"/>
                        <a:pt x="1" y="996"/>
                        <a:pt x="24" y="1204"/>
                      </a:cubicBezTo>
                      <a:cubicBezTo>
                        <a:pt x="64" y="1405"/>
                        <a:pt x="227" y="1536"/>
                        <a:pt x="406" y="1536"/>
                      </a:cubicBezTo>
                      <a:cubicBezTo>
                        <a:pt x="432" y="1536"/>
                        <a:pt x="459" y="1534"/>
                        <a:pt x="486" y="1528"/>
                      </a:cubicBezTo>
                      <a:lnTo>
                        <a:pt x="4691" y="788"/>
                      </a:lnTo>
                      <a:cubicBezTo>
                        <a:pt x="4922" y="742"/>
                        <a:pt x="5061" y="557"/>
                        <a:pt x="5014" y="326"/>
                      </a:cubicBezTo>
                      <a:cubicBezTo>
                        <a:pt x="4993" y="133"/>
                        <a:pt x="4813" y="0"/>
                        <a:pt x="46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8"/>
                <p:cNvSpPr/>
                <p:nvPr/>
              </p:nvSpPr>
              <p:spPr>
                <a:xfrm>
                  <a:off x="6042590" y="3321661"/>
                  <a:ext cx="240003" cy="7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1543" extrusionOk="0">
                      <a:moveTo>
                        <a:pt x="4663" y="0"/>
                      </a:moveTo>
                      <a:cubicBezTo>
                        <a:pt x="4634" y="0"/>
                        <a:pt x="4605" y="3"/>
                        <a:pt x="4575" y="9"/>
                      </a:cubicBezTo>
                      <a:lnTo>
                        <a:pt x="370" y="749"/>
                      </a:lnTo>
                      <a:cubicBezTo>
                        <a:pt x="139" y="795"/>
                        <a:pt x="0" y="1003"/>
                        <a:pt x="47" y="1211"/>
                      </a:cubicBezTo>
                      <a:cubicBezTo>
                        <a:pt x="87" y="1394"/>
                        <a:pt x="255" y="1542"/>
                        <a:pt x="436" y="1542"/>
                      </a:cubicBezTo>
                      <a:cubicBezTo>
                        <a:pt x="460" y="1542"/>
                        <a:pt x="484" y="1540"/>
                        <a:pt x="509" y="1534"/>
                      </a:cubicBezTo>
                      <a:lnTo>
                        <a:pt x="4713" y="795"/>
                      </a:lnTo>
                      <a:cubicBezTo>
                        <a:pt x="4945" y="749"/>
                        <a:pt x="5083" y="541"/>
                        <a:pt x="5037" y="333"/>
                      </a:cubicBezTo>
                      <a:cubicBezTo>
                        <a:pt x="5017" y="132"/>
                        <a:pt x="4857" y="0"/>
                        <a:pt x="46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8"/>
                <p:cNvSpPr/>
                <p:nvPr/>
              </p:nvSpPr>
              <p:spPr>
                <a:xfrm>
                  <a:off x="6049104" y="3358719"/>
                  <a:ext cx="240003" cy="72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1538" extrusionOk="0">
                      <a:moveTo>
                        <a:pt x="4679" y="1"/>
                      </a:moveTo>
                      <a:cubicBezTo>
                        <a:pt x="4653" y="1"/>
                        <a:pt x="4626" y="4"/>
                        <a:pt x="4599" y="10"/>
                      </a:cubicBezTo>
                      <a:lnTo>
                        <a:pt x="371" y="749"/>
                      </a:lnTo>
                      <a:cubicBezTo>
                        <a:pt x="163" y="795"/>
                        <a:pt x="1" y="980"/>
                        <a:pt x="47" y="1211"/>
                      </a:cubicBezTo>
                      <a:cubicBezTo>
                        <a:pt x="90" y="1404"/>
                        <a:pt x="272" y="1537"/>
                        <a:pt x="464" y="1537"/>
                      </a:cubicBezTo>
                      <a:cubicBezTo>
                        <a:pt x="479" y="1537"/>
                        <a:pt x="494" y="1536"/>
                        <a:pt x="509" y="1535"/>
                      </a:cubicBezTo>
                      <a:lnTo>
                        <a:pt x="4714" y="772"/>
                      </a:lnTo>
                      <a:cubicBezTo>
                        <a:pt x="4945" y="749"/>
                        <a:pt x="5084" y="541"/>
                        <a:pt x="5038" y="310"/>
                      </a:cubicBezTo>
                      <a:cubicBezTo>
                        <a:pt x="5017" y="129"/>
                        <a:pt x="4858" y="1"/>
                        <a:pt x="46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8"/>
                <p:cNvSpPr/>
                <p:nvPr/>
              </p:nvSpPr>
              <p:spPr>
                <a:xfrm>
                  <a:off x="6058924" y="3316326"/>
                  <a:ext cx="202945" cy="4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978" extrusionOk="0">
                      <a:moveTo>
                        <a:pt x="4149" y="1"/>
                      </a:moveTo>
                      <a:cubicBezTo>
                        <a:pt x="4137" y="1"/>
                        <a:pt x="4125" y="3"/>
                        <a:pt x="4113" y="7"/>
                      </a:cubicBezTo>
                      <a:lnTo>
                        <a:pt x="140" y="700"/>
                      </a:lnTo>
                      <a:cubicBezTo>
                        <a:pt x="47" y="723"/>
                        <a:pt x="1" y="792"/>
                        <a:pt x="24" y="862"/>
                      </a:cubicBezTo>
                      <a:cubicBezTo>
                        <a:pt x="24" y="931"/>
                        <a:pt x="93" y="977"/>
                        <a:pt x="163" y="977"/>
                      </a:cubicBezTo>
                      <a:lnTo>
                        <a:pt x="186" y="977"/>
                      </a:lnTo>
                      <a:lnTo>
                        <a:pt x="4160" y="284"/>
                      </a:lnTo>
                      <a:cubicBezTo>
                        <a:pt x="4229" y="261"/>
                        <a:pt x="4298" y="192"/>
                        <a:pt x="4275" y="122"/>
                      </a:cubicBezTo>
                      <a:cubicBezTo>
                        <a:pt x="4256" y="46"/>
                        <a:pt x="4205" y="1"/>
                        <a:pt x="41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8"/>
                <p:cNvSpPr/>
                <p:nvPr/>
              </p:nvSpPr>
              <p:spPr>
                <a:xfrm>
                  <a:off x="6065485" y="3352629"/>
                  <a:ext cx="202898" cy="46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8" h="994" extrusionOk="0">
                      <a:moveTo>
                        <a:pt x="4113" y="0"/>
                      </a:moveTo>
                      <a:lnTo>
                        <a:pt x="139" y="716"/>
                      </a:lnTo>
                      <a:cubicBezTo>
                        <a:pt x="47" y="716"/>
                        <a:pt x="1" y="809"/>
                        <a:pt x="24" y="878"/>
                      </a:cubicBezTo>
                      <a:cubicBezTo>
                        <a:pt x="24" y="947"/>
                        <a:pt x="93" y="994"/>
                        <a:pt x="162" y="994"/>
                      </a:cubicBezTo>
                      <a:lnTo>
                        <a:pt x="185" y="994"/>
                      </a:lnTo>
                      <a:lnTo>
                        <a:pt x="4159" y="301"/>
                      </a:lnTo>
                      <a:cubicBezTo>
                        <a:pt x="4228" y="277"/>
                        <a:pt x="4298" y="208"/>
                        <a:pt x="4275" y="116"/>
                      </a:cubicBezTo>
                      <a:cubicBezTo>
                        <a:pt x="4252" y="46"/>
                        <a:pt x="4182" y="0"/>
                        <a:pt x="4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8"/>
                <p:cNvSpPr/>
                <p:nvPr/>
              </p:nvSpPr>
              <p:spPr>
                <a:xfrm>
                  <a:off x="6269424" y="2818705"/>
                  <a:ext cx="53486" cy="5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238" extrusionOk="0">
                      <a:moveTo>
                        <a:pt x="1017" y="1"/>
                      </a:moveTo>
                      <a:cubicBezTo>
                        <a:pt x="994" y="1"/>
                        <a:pt x="971" y="13"/>
                        <a:pt x="948" y="36"/>
                      </a:cubicBezTo>
                      <a:lnTo>
                        <a:pt x="47" y="1098"/>
                      </a:lnTo>
                      <a:cubicBezTo>
                        <a:pt x="1" y="1122"/>
                        <a:pt x="1" y="1191"/>
                        <a:pt x="47" y="1214"/>
                      </a:cubicBezTo>
                      <a:cubicBezTo>
                        <a:pt x="70" y="1237"/>
                        <a:pt x="93" y="1237"/>
                        <a:pt x="116" y="1237"/>
                      </a:cubicBezTo>
                      <a:cubicBezTo>
                        <a:pt x="140" y="1237"/>
                        <a:pt x="163" y="1237"/>
                        <a:pt x="186" y="1214"/>
                      </a:cubicBezTo>
                      <a:lnTo>
                        <a:pt x="1110" y="151"/>
                      </a:lnTo>
                      <a:cubicBezTo>
                        <a:pt x="1133" y="128"/>
                        <a:pt x="1133" y="59"/>
                        <a:pt x="1087" y="36"/>
                      </a:cubicBezTo>
                      <a:cubicBezTo>
                        <a:pt x="1064" y="13"/>
                        <a:pt x="1041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8"/>
                <p:cNvSpPr/>
                <p:nvPr/>
              </p:nvSpPr>
              <p:spPr>
                <a:xfrm>
                  <a:off x="6313092" y="2942107"/>
                  <a:ext cx="44753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403" extrusionOk="0">
                      <a:moveTo>
                        <a:pt x="849" y="0"/>
                      </a:moveTo>
                      <a:cubicBezTo>
                        <a:pt x="835" y="0"/>
                        <a:pt x="821" y="3"/>
                        <a:pt x="809" y="9"/>
                      </a:cubicBezTo>
                      <a:lnTo>
                        <a:pt x="69" y="217"/>
                      </a:lnTo>
                      <a:cubicBezTo>
                        <a:pt x="23" y="217"/>
                        <a:pt x="0" y="286"/>
                        <a:pt x="23" y="333"/>
                      </a:cubicBezTo>
                      <a:cubicBezTo>
                        <a:pt x="23" y="379"/>
                        <a:pt x="69" y="402"/>
                        <a:pt x="116" y="402"/>
                      </a:cubicBezTo>
                      <a:lnTo>
                        <a:pt x="139" y="402"/>
                      </a:lnTo>
                      <a:lnTo>
                        <a:pt x="878" y="194"/>
                      </a:lnTo>
                      <a:cubicBezTo>
                        <a:pt x="924" y="171"/>
                        <a:pt x="947" y="125"/>
                        <a:pt x="924" y="55"/>
                      </a:cubicBezTo>
                      <a:cubicBezTo>
                        <a:pt x="924" y="22"/>
                        <a:pt x="887" y="0"/>
                        <a:pt x="8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8"/>
                <p:cNvSpPr/>
                <p:nvPr/>
              </p:nvSpPr>
              <p:spPr>
                <a:xfrm>
                  <a:off x="6330511" y="3042566"/>
                  <a:ext cx="75296" cy="1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31" extrusionOk="0">
                      <a:moveTo>
                        <a:pt x="82" y="1"/>
                      </a:moveTo>
                      <a:cubicBezTo>
                        <a:pt x="38" y="1"/>
                        <a:pt x="20" y="38"/>
                        <a:pt x="1" y="76"/>
                      </a:cubicBezTo>
                      <a:cubicBezTo>
                        <a:pt x="1" y="145"/>
                        <a:pt x="47" y="192"/>
                        <a:pt x="93" y="192"/>
                      </a:cubicBezTo>
                      <a:lnTo>
                        <a:pt x="1502" y="330"/>
                      </a:lnTo>
                      <a:cubicBezTo>
                        <a:pt x="1549" y="330"/>
                        <a:pt x="1595" y="284"/>
                        <a:pt x="1595" y="238"/>
                      </a:cubicBezTo>
                      <a:cubicBezTo>
                        <a:pt x="1595" y="192"/>
                        <a:pt x="1572" y="145"/>
                        <a:pt x="1502" y="122"/>
                      </a:cubicBezTo>
                      <a:lnTo>
                        <a:pt x="116" y="7"/>
                      </a:lnTo>
                      <a:cubicBezTo>
                        <a:pt x="104" y="3"/>
                        <a:pt x="92" y="1"/>
                        <a:pt x="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8"/>
                <p:cNvSpPr/>
                <p:nvPr/>
              </p:nvSpPr>
              <p:spPr>
                <a:xfrm>
                  <a:off x="5841908" y="2914821"/>
                  <a:ext cx="65477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73" extrusionOk="0">
                      <a:moveTo>
                        <a:pt x="121" y="1"/>
                      </a:moveTo>
                      <a:cubicBezTo>
                        <a:pt x="82" y="1"/>
                        <a:pt x="40" y="22"/>
                        <a:pt x="23" y="56"/>
                      </a:cubicBezTo>
                      <a:cubicBezTo>
                        <a:pt x="0" y="102"/>
                        <a:pt x="23" y="171"/>
                        <a:pt x="70" y="194"/>
                      </a:cubicBezTo>
                      <a:lnTo>
                        <a:pt x="1248" y="749"/>
                      </a:lnTo>
                      <a:cubicBezTo>
                        <a:pt x="1248" y="772"/>
                        <a:pt x="1271" y="772"/>
                        <a:pt x="1271" y="772"/>
                      </a:cubicBezTo>
                      <a:cubicBezTo>
                        <a:pt x="1317" y="772"/>
                        <a:pt x="1340" y="749"/>
                        <a:pt x="1363" y="703"/>
                      </a:cubicBezTo>
                      <a:cubicBezTo>
                        <a:pt x="1387" y="657"/>
                        <a:pt x="1363" y="610"/>
                        <a:pt x="1317" y="587"/>
                      </a:cubicBezTo>
                      <a:lnTo>
                        <a:pt x="162" y="10"/>
                      </a:lnTo>
                      <a:cubicBezTo>
                        <a:pt x="150" y="3"/>
                        <a:pt x="136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8"/>
                <p:cNvSpPr/>
                <p:nvPr/>
              </p:nvSpPr>
              <p:spPr>
                <a:xfrm>
                  <a:off x="5825527" y="3034116"/>
                  <a:ext cx="53486" cy="8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86" extrusionOk="0">
                      <a:moveTo>
                        <a:pt x="93" y="1"/>
                      </a:moveTo>
                      <a:cubicBezTo>
                        <a:pt x="47" y="1"/>
                        <a:pt x="1" y="47"/>
                        <a:pt x="1" y="93"/>
                      </a:cubicBezTo>
                      <a:cubicBezTo>
                        <a:pt x="1" y="140"/>
                        <a:pt x="47" y="186"/>
                        <a:pt x="93" y="186"/>
                      </a:cubicBezTo>
                      <a:lnTo>
                        <a:pt x="1040" y="186"/>
                      </a:lnTo>
                      <a:cubicBezTo>
                        <a:pt x="1087" y="186"/>
                        <a:pt x="1133" y="140"/>
                        <a:pt x="1133" y="93"/>
                      </a:cubicBezTo>
                      <a:cubicBezTo>
                        <a:pt x="1133" y="47"/>
                        <a:pt x="1087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8"/>
                <p:cNvSpPr/>
                <p:nvPr/>
              </p:nvSpPr>
              <p:spPr>
                <a:xfrm>
                  <a:off x="5834260" y="3132970"/>
                  <a:ext cx="64391" cy="3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795" extrusionOk="0">
                      <a:moveTo>
                        <a:pt x="1239" y="0"/>
                      </a:moveTo>
                      <a:cubicBezTo>
                        <a:pt x="1227" y="0"/>
                        <a:pt x="1214" y="3"/>
                        <a:pt x="1202" y="9"/>
                      </a:cubicBezTo>
                      <a:lnTo>
                        <a:pt x="70" y="610"/>
                      </a:lnTo>
                      <a:cubicBezTo>
                        <a:pt x="24" y="656"/>
                        <a:pt x="1" y="703"/>
                        <a:pt x="24" y="749"/>
                      </a:cubicBezTo>
                      <a:cubicBezTo>
                        <a:pt x="47" y="795"/>
                        <a:pt x="70" y="795"/>
                        <a:pt x="116" y="795"/>
                      </a:cubicBezTo>
                      <a:lnTo>
                        <a:pt x="162" y="795"/>
                      </a:lnTo>
                      <a:lnTo>
                        <a:pt x="1294" y="194"/>
                      </a:lnTo>
                      <a:cubicBezTo>
                        <a:pt x="1341" y="171"/>
                        <a:pt x="1364" y="102"/>
                        <a:pt x="1341" y="56"/>
                      </a:cubicBezTo>
                      <a:cubicBezTo>
                        <a:pt x="1307" y="22"/>
                        <a:pt x="1273" y="0"/>
                        <a:pt x="12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38"/>
              <p:cNvSpPr/>
              <p:nvPr/>
            </p:nvSpPr>
            <p:spPr>
              <a:xfrm>
                <a:off x="4773909" y="2334182"/>
                <a:ext cx="706764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440" extrusionOk="0"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cubicBezTo>
                      <a:pt x="1" y="347"/>
                      <a:pt x="116" y="440"/>
                      <a:pt x="232" y="440"/>
                    </a:cubicBezTo>
                    <a:lnTo>
                      <a:pt x="8711" y="440"/>
                    </a:lnTo>
                    <a:cubicBezTo>
                      <a:pt x="8826" y="440"/>
                      <a:pt x="8919" y="347"/>
                      <a:pt x="8919" y="232"/>
                    </a:cubicBezTo>
                    <a:cubicBezTo>
                      <a:pt x="8919" y="116"/>
                      <a:pt x="8826" y="1"/>
                      <a:pt x="8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>
                <a:off x="4773909" y="2169434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4773909" y="1764703"/>
                <a:ext cx="1085701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4773909" y="1931274"/>
                <a:ext cx="1162646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4672" h="417" extrusionOk="0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 rot="-3784998">
                <a:off x="3176121" y="2820801"/>
                <a:ext cx="1146951" cy="682513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8613" extrusionOk="0">
                    <a:moveTo>
                      <a:pt x="12125" y="1"/>
                    </a:moveTo>
                    <a:cubicBezTo>
                      <a:pt x="12074" y="1"/>
                      <a:pt x="12021" y="18"/>
                      <a:pt x="11978" y="50"/>
                    </a:cubicBezTo>
                    <a:cubicBezTo>
                      <a:pt x="11886" y="119"/>
                      <a:pt x="11886" y="258"/>
                      <a:pt x="11955" y="350"/>
                    </a:cubicBezTo>
                    <a:lnTo>
                      <a:pt x="13526" y="2199"/>
                    </a:lnTo>
                    <a:cubicBezTo>
                      <a:pt x="13018" y="1968"/>
                      <a:pt x="12163" y="1806"/>
                      <a:pt x="11932" y="1737"/>
                    </a:cubicBezTo>
                    <a:cubicBezTo>
                      <a:pt x="11072" y="1548"/>
                      <a:pt x="10230" y="1456"/>
                      <a:pt x="9414" y="1456"/>
                    </a:cubicBezTo>
                    <a:cubicBezTo>
                      <a:pt x="5141" y="1456"/>
                      <a:pt x="1589" y="3980"/>
                      <a:pt x="57" y="8344"/>
                    </a:cubicBezTo>
                    <a:cubicBezTo>
                      <a:pt x="0" y="8500"/>
                      <a:pt x="134" y="8612"/>
                      <a:pt x="268" y="8612"/>
                    </a:cubicBezTo>
                    <a:cubicBezTo>
                      <a:pt x="352" y="8612"/>
                      <a:pt x="437" y="8567"/>
                      <a:pt x="473" y="8460"/>
                    </a:cubicBezTo>
                    <a:cubicBezTo>
                      <a:pt x="2087" y="4520"/>
                      <a:pt x="5364" y="2211"/>
                      <a:pt x="9307" y="2211"/>
                    </a:cubicBezTo>
                    <a:cubicBezTo>
                      <a:pt x="10104" y="2211"/>
                      <a:pt x="10928" y="2305"/>
                      <a:pt x="11770" y="2499"/>
                    </a:cubicBezTo>
                    <a:cubicBezTo>
                      <a:pt x="12279" y="2568"/>
                      <a:pt x="12741" y="2776"/>
                      <a:pt x="13226" y="2869"/>
                    </a:cubicBezTo>
                    <a:lnTo>
                      <a:pt x="11100" y="3654"/>
                    </a:lnTo>
                    <a:cubicBezTo>
                      <a:pt x="11008" y="3700"/>
                      <a:pt x="10939" y="3839"/>
                      <a:pt x="10985" y="3931"/>
                    </a:cubicBezTo>
                    <a:cubicBezTo>
                      <a:pt x="11008" y="4024"/>
                      <a:pt x="11100" y="4093"/>
                      <a:pt x="11193" y="4093"/>
                    </a:cubicBezTo>
                    <a:cubicBezTo>
                      <a:pt x="11216" y="4093"/>
                      <a:pt x="11239" y="4070"/>
                      <a:pt x="11262" y="4070"/>
                    </a:cubicBezTo>
                    <a:lnTo>
                      <a:pt x="14335" y="2915"/>
                    </a:lnTo>
                    <a:cubicBezTo>
                      <a:pt x="14381" y="2892"/>
                      <a:pt x="14450" y="2822"/>
                      <a:pt x="14450" y="2753"/>
                    </a:cubicBezTo>
                    <a:cubicBezTo>
                      <a:pt x="14473" y="2684"/>
                      <a:pt x="14450" y="2615"/>
                      <a:pt x="14404" y="2568"/>
                    </a:cubicBezTo>
                    <a:lnTo>
                      <a:pt x="12279" y="73"/>
                    </a:lnTo>
                    <a:cubicBezTo>
                      <a:pt x="12241" y="24"/>
                      <a:pt x="12184" y="1"/>
                      <a:pt x="12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8"/>
              <p:cNvSpPr/>
              <p:nvPr/>
            </p:nvSpPr>
            <p:spPr>
              <a:xfrm>
                <a:off x="4773909" y="2969334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>
                <a:off x="4773909" y="2500733"/>
                <a:ext cx="1085701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8"/>
              <p:cNvSpPr/>
              <p:nvPr/>
            </p:nvSpPr>
            <p:spPr>
              <a:xfrm>
                <a:off x="4773909" y="2667304"/>
                <a:ext cx="1162646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4672" h="417" extrusionOk="0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8"/>
              <p:cNvSpPr/>
              <p:nvPr/>
            </p:nvSpPr>
            <p:spPr>
              <a:xfrm>
                <a:off x="4773909" y="3145547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" name="Google Shape;215;p38"/>
              <p:cNvGrpSpPr/>
              <p:nvPr/>
            </p:nvGrpSpPr>
            <p:grpSpPr>
              <a:xfrm>
                <a:off x="4107407" y="1169614"/>
                <a:ext cx="127427" cy="1225044"/>
                <a:chOff x="7636355" y="303784"/>
                <a:chExt cx="409603" cy="3937782"/>
              </a:xfrm>
            </p:grpSpPr>
            <p:sp>
              <p:nvSpPr>
                <p:cNvPr id="216" name="Google Shape;216;p38"/>
                <p:cNvSpPr/>
                <p:nvPr/>
              </p:nvSpPr>
              <p:spPr>
                <a:xfrm>
                  <a:off x="7636458" y="631071"/>
                  <a:ext cx="409500" cy="3264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8"/>
                <p:cNvSpPr/>
                <p:nvPr/>
              </p:nvSpPr>
              <p:spPr>
                <a:xfrm>
                  <a:off x="7636458" y="519414"/>
                  <a:ext cx="409500" cy="111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8"/>
                <p:cNvSpPr/>
                <p:nvPr/>
              </p:nvSpPr>
              <p:spPr>
                <a:xfrm>
                  <a:off x="7636458" y="303784"/>
                  <a:ext cx="409500" cy="215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8"/>
                <p:cNvSpPr/>
                <p:nvPr/>
              </p:nvSpPr>
              <p:spPr>
                <a:xfrm rot="10800000">
                  <a:off x="7636355" y="3887267"/>
                  <a:ext cx="409500" cy="3543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8"/>
                <p:cNvSpPr/>
                <p:nvPr/>
              </p:nvSpPr>
              <p:spPr>
                <a:xfrm>
                  <a:off x="7693633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8"/>
                <p:cNvSpPr/>
                <p:nvPr/>
              </p:nvSpPr>
              <p:spPr>
                <a:xfrm>
                  <a:off x="7814996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8"/>
                <p:cNvSpPr/>
                <p:nvPr/>
              </p:nvSpPr>
              <p:spPr>
                <a:xfrm>
                  <a:off x="7936358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38"/>
            <p:cNvGrpSpPr/>
            <p:nvPr/>
          </p:nvGrpSpPr>
          <p:grpSpPr>
            <a:xfrm>
              <a:off x="7539025" y="346875"/>
              <a:ext cx="1154100" cy="979725"/>
              <a:chOff x="7539025" y="346875"/>
              <a:chExt cx="1154100" cy="979725"/>
            </a:xfrm>
          </p:grpSpPr>
          <p:sp>
            <p:nvSpPr>
              <p:cNvPr id="224" name="Google Shape;224;p38"/>
              <p:cNvSpPr/>
              <p:nvPr/>
            </p:nvSpPr>
            <p:spPr>
              <a:xfrm>
                <a:off x="8442325" y="539500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8"/>
              <p:cNvSpPr/>
              <p:nvPr/>
            </p:nvSpPr>
            <p:spPr>
              <a:xfrm>
                <a:off x="7984025" y="85745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>
                <a:off x="7539025" y="57080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>
                <a:off x="8191525" y="1075800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8"/>
              <p:cNvSpPr/>
              <p:nvPr/>
            </p:nvSpPr>
            <p:spPr>
              <a:xfrm>
                <a:off x="7984025" y="346875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" name="Google Shape;229;p38"/>
          <p:cNvSpPr/>
          <p:nvPr/>
        </p:nvSpPr>
        <p:spPr>
          <a:xfrm>
            <a:off x="4534467" y="597690"/>
            <a:ext cx="1850559" cy="730020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 Hafidl Alkhair TRKJ 1C</a:t>
            </a:r>
            <a:br>
              <a:rPr lang="en" sz="4000" dirty="0"/>
            </a:br>
            <a:r>
              <a:rPr lang="en" sz="4000" dirty="0"/>
              <a:t>2023903430060</a:t>
            </a:r>
            <a:endParaRPr sz="4000" dirty="0"/>
          </a:p>
        </p:txBody>
      </p:sp>
      <p:cxnSp>
        <p:nvCxnSpPr>
          <p:cNvPr id="232" name="Google Shape;232;p38"/>
          <p:cNvCxnSpPr/>
          <p:nvPr/>
        </p:nvCxnSpPr>
        <p:spPr>
          <a:xfrm>
            <a:off x="721925" y="3401200"/>
            <a:ext cx="404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8"/>
          <p:cNvSpPr txBox="1">
            <a:spLocks noGrp="1"/>
          </p:cNvSpPr>
          <p:nvPr>
            <p:ph type="ctrTitle" idx="4294967295"/>
          </p:nvPr>
        </p:nvSpPr>
        <p:spPr>
          <a:xfrm>
            <a:off x="4642088" y="751638"/>
            <a:ext cx="1635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Pointer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685275" y="399760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713226" y="313695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Pointer</a:t>
            </a:r>
            <a:endParaRPr dirty="0"/>
          </a:p>
        </p:txBody>
      </p:sp>
      <p:sp>
        <p:nvSpPr>
          <p:cNvPr id="279" name="Google Shape;279;p41"/>
          <p:cNvSpPr txBox="1">
            <a:spLocks noGrp="1"/>
          </p:cNvSpPr>
          <p:nvPr>
            <p:ph type="subTitle" idx="1"/>
          </p:nvPr>
        </p:nvSpPr>
        <p:spPr>
          <a:xfrm>
            <a:off x="625648" y="1550665"/>
            <a:ext cx="4146900" cy="3030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ource Sans Pro"/>
              </a:rPr>
              <a:t>Pointer (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penunjuk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)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adalah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sebuah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variable</a:t>
            </a:r>
            <a:r>
              <a:rPr lang="en-US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yang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digunakan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sebagai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penunjuk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alamat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dari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variabel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lain. Pointer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disini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berfungsi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menyimpan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alamat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dari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sebuah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variabel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dapat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mengakses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nilai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ada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di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alamat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tersebut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, pointer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dapat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mengubah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nilai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menampilkan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nilai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atau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menampilkan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alamat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dari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variabel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Source Sans Pro"/>
              </a:rPr>
              <a:t>disimpannya</a:t>
            </a:r>
            <a:r>
              <a:rPr lang="en-US" sz="1600" dirty="0">
                <a:solidFill>
                  <a:srgbClr val="000000"/>
                </a:solidFill>
                <a:latin typeface="Source Sans Pro"/>
              </a:rPr>
              <a:t>.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>
          <a:xfrm>
            <a:off x="2072550" y="485401"/>
            <a:ext cx="5394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pada Pointer</a:t>
            </a:r>
            <a:endParaRPr dirty="0"/>
          </a:p>
        </p:txBody>
      </p:sp>
      <p:sp>
        <p:nvSpPr>
          <p:cNvPr id="516" name="Google Shape;516;p46"/>
          <p:cNvSpPr txBox="1">
            <a:spLocks noGrp="1"/>
          </p:cNvSpPr>
          <p:nvPr>
            <p:ph type="subTitle" idx="1"/>
          </p:nvPr>
        </p:nvSpPr>
        <p:spPr>
          <a:xfrm>
            <a:off x="713225" y="3058924"/>
            <a:ext cx="28777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Tanda asterisk :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sintaksis</a:t>
            </a:r>
            <a:r>
              <a:rPr lang="en-US" dirty="0"/>
              <a:t> yang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compiler </a:t>
            </a:r>
            <a:r>
              <a:rPr lang="en-US" dirty="0" err="1"/>
              <a:t>bahwa</a:t>
            </a:r>
            <a:r>
              <a:rPr lang="en-US" dirty="0"/>
              <a:t> variable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pointer</a:t>
            </a:r>
            <a:endParaRPr dirty="0"/>
          </a:p>
        </p:txBody>
      </p:sp>
      <p:sp>
        <p:nvSpPr>
          <p:cNvPr id="517" name="Google Shape;517;p46"/>
          <p:cNvSpPr txBox="1">
            <a:spLocks noGrp="1"/>
          </p:cNvSpPr>
          <p:nvPr>
            <p:ph type="subTitle" idx="2"/>
          </p:nvPr>
        </p:nvSpPr>
        <p:spPr>
          <a:xfrm>
            <a:off x="5436971" y="3068449"/>
            <a:ext cx="2877699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Alamat </a:t>
            </a:r>
            <a:r>
              <a:rPr lang="en-US" dirty="0" err="1"/>
              <a:t>memori</a:t>
            </a:r>
            <a:r>
              <a:rPr lang="en-US" dirty="0"/>
              <a:t> 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variable</a:t>
            </a:r>
            <a:endParaRPr dirty="0"/>
          </a:p>
        </p:txBody>
      </p:sp>
      <p:sp>
        <p:nvSpPr>
          <p:cNvPr id="519" name="Google Shape;519;p46"/>
          <p:cNvSpPr txBox="1">
            <a:spLocks noGrp="1"/>
          </p:cNvSpPr>
          <p:nvPr>
            <p:ph type="subTitle" idx="4"/>
          </p:nvPr>
        </p:nvSpPr>
        <p:spPr>
          <a:xfrm>
            <a:off x="71322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 *</a:t>
            </a:r>
            <a:endParaRPr dirty="0"/>
          </a:p>
        </p:txBody>
      </p:sp>
      <p:sp>
        <p:nvSpPr>
          <p:cNvPr id="520" name="Google Shape;520;p46"/>
          <p:cNvSpPr txBox="1">
            <a:spLocks noGrp="1"/>
          </p:cNvSpPr>
          <p:nvPr>
            <p:ph type="subTitle" idx="5"/>
          </p:nvPr>
        </p:nvSpPr>
        <p:spPr>
          <a:xfrm>
            <a:off x="5551272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Operator &amp;</a:t>
            </a:r>
            <a:endParaRPr dirty="0"/>
          </a:p>
        </p:txBody>
      </p:sp>
      <p:sp>
        <p:nvSpPr>
          <p:cNvPr id="522" name="Google Shape;522;p46"/>
          <p:cNvSpPr/>
          <p:nvPr/>
        </p:nvSpPr>
        <p:spPr>
          <a:xfrm>
            <a:off x="1097729" y="1835657"/>
            <a:ext cx="901931" cy="736093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5859022" y="1865796"/>
            <a:ext cx="901931" cy="736093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46"/>
          <p:cNvSpPr/>
          <p:nvPr/>
        </p:nvSpPr>
        <p:spPr>
          <a:xfrm>
            <a:off x="1377441" y="2021131"/>
            <a:ext cx="342505" cy="334191"/>
          </a:xfrm>
          <a:custGeom>
            <a:avLst/>
            <a:gdLst/>
            <a:ahLst/>
            <a:cxnLst/>
            <a:rect l="l" t="t" r="r" b="b"/>
            <a:pathLst>
              <a:path w="10752" h="10491" extrusionOk="0">
                <a:moveTo>
                  <a:pt x="9632" y="1406"/>
                </a:moveTo>
                <a:lnTo>
                  <a:pt x="9632" y="2418"/>
                </a:lnTo>
                <a:lnTo>
                  <a:pt x="3584" y="2418"/>
                </a:lnTo>
                <a:lnTo>
                  <a:pt x="3584" y="1918"/>
                </a:lnTo>
                <a:cubicBezTo>
                  <a:pt x="3584" y="1787"/>
                  <a:pt x="3477" y="1680"/>
                  <a:pt x="3346" y="1680"/>
                </a:cubicBezTo>
                <a:lnTo>
                  <a:pt x="1905" y="1680"/>
                </a:lnTo>
                <a:cubicBezTo>
                  <a:pt x="1774" y="1680"/>
                  <a:pt x="1667" y="1787"/>
                  <a:pt x="1667" y="1918"/>
                </a:cubicBezTo>
                <a:lnTo>
                  <a:pt x="1667" y="2358"/>
                </a:lnTo>
                <a:cubicBezTo>
                  <a:pt x="1500" y="2275"/>
                  <a:pt x="1381" y="2108"/>
                  <a:pt x="1381" y="1918"/>
                </a:cubicBezTo>
                <a:cubicBezTo>
                  <a:pt x="1381" y="1632"/>
                  <a:pt x="1607" y="1406"/>
                  <a:pt x="1893" y="1406"/>
                </a:cubicBezTo>
                <a:close/>
                <a:moveTo>
                  <a:pt x="3131" y="2156"/>
                </a:moveTo>
                <a:lnTo>
                  <a:pt x="3131" y="3168"/>
                </a:lnTo>
                <a:lnTo>
                  <a:pt x="2739" y="3001"/>
                </a:lnTo>
                <a:cubicBezTo>
                  <a:pt x="2709" y="2989"/>
                  <a:pt x="2679" y="2983"/>
                  <a:pt x="2649" y="2983"/>
                </a:cubicBezTo>
                <a:cubicBezTo>
                  <a:pt x="2620" y="2983"/>
                  <a:pt x="2590" y="2989"/>
                  <a:pt x="2560" y="3001"/>
                </a:cubicBezTo>
                <a:lnTo>
                  <a:pt x="2143" y="3180"/>
                </a:lnTo>
                <a:lnTo>
                  <a:pt x="2143" y="2156"/>
                </a:lnTo>
                <a:close/>
                <a:moveTo>
                  <a:pt x="10275" y="2882"/>
                </a:moveTo>
                <a:lnTo>
                  <a:pt x="10275" y="3346"/>
                </a:lnTo>
                <a:lnTo>
                  <a:pt x="3584" y="3346"/>
                </a:lnTo>
                <a:lnTo>
                  <a:pt x="3584" y="2882"/>
                </a:lnTo>
                <a:close/>
                <a:moveTo>
                  <a:pt x="8823" y="4728"/>
                </a:moveTo>
                <a:cubicBezTo>
                  <a:pt x="9108" y="4728"/>
                  <a:pt x="9335" y="4954"/>
                  <a:pt x="9335" y="5239"/>
                </a:cubicBezTo>
                <a:cubicBezTo>
                  <a:pt x="9335" y="5430"/>
                  <a:pt x="9216" y="5609"/>
                  <a:pt x="9049" y="5680"/>
                </a:cubicBezTo>
                <a:lnTo>
                  <a:pt x="9049" y="5239"/>
                </a:lnTo>
                <a:cubicBezTo>
                  <a:pt x="9049" y="5097"/>
                  <a:pt x="8942" y="4989"/>
                  <a:pt x="8811" y="4989"/>
                </a:cubicBezTo>
                <a:lnTo>
                  <a:pt x="7358" y="4989"/>
                </a:lnTo>
                <a:cubicBezTo>
                  <a:pt x="7215" y="4989"/>
                  <a:pt x="7120" y="5097"/>
                  <a:pt x="7120" y="5239"/>
                </a:cubicBezTo>
                <a:lnTo>
                  <a:pt x="7120" y="5740"/>
                </a:lnTo>
                <a:lnTo>
                  <a:pt x="1060" y="5740"/>
                </a:lnTo>
                <a:lnTo>
                  <a:pt x="1060" y="4728"/>
                </a:lnTo>
                <a:close/>
                <a:moveTo>
                  <a:pt x="8608" y="5454"/>
                </a:moveTo>
                <a:lnTo>
                  <a:pt x="8608" y="6502"/>
                </a:lnTo>
                <a:lnTo>
                  <a:pt x="8192" y="6323"/>
                </a:lnTo>
                <a:cubicBezTo>
                  <a:pt x="8156" y="6311"/>
                  <a:pt x="8132" y="6311"/>
                  <a:pt x="8096" y="6311"/>
                </a:cubicBezTo>
                <a:cubicBezTo>
                  <a:pt x="8073" y="6311"/>
                  <a:pt x="8037" y="6311"/>
                  <a:pt x="8013" y="6323"/>
                </a:cubicBezTo>
                <a:lnTo>
                  <a:pt x="7620" y="6490"/>
                </a:lnTo>
                <a:lnTo>
                  <a:pt x="7620" y="5454"/>
                </a:lnTo>
                <a:close/>
                <a:moveTo>
                  <a:pt x="8846" y="3811"/>
                </a:moveTo>
                <a:cubicBezTo>
                  <a:pt x="9632" y="3811"/>
                  <a:pt x="10275" y="4442"/>
                  <a:pt x="10275" y="5251"/>
                </a:cubicBezTo>
                <a:cubicBezTo>
                  <a:pt x="10275" y="5632"/>
                  <a:pt x="10120" y="5990"/>
                  <a:pt x="9859" y="6263"/>
                </a:cubicBezTo>
                <a:cubicBezTo>
                  <a:pt x="9632" y="6490"/>
                  <a:pt x="9358" y="6621"/>
                  <a:pt x="9061" y="6668"/>
                </a:cubicBezTo>
                <a:lnTo>
                  <a:pt x="9061" y="6192"/>
                </a:lnTo>
                <a:cubicBezTo>
                  <a:pt x="9501" y="6085"/>
                  <a:pt x="9811" y="5692"/>
                  <a:pt x="9811" y="5239"/>
                </a:cubicBezTo>
                <a:cubicBezTo>
                  <a:pt x="9811" y="4704"/>
                  <a:pt x="9382" y="4263"/>
                  <a:pt x="8846" y="4263"/>
                </a:cubicBezTo>
                <a:lnTo>
                  <a:pt x="476" y="4263"/>
                </a:lnTo>
                <a:lnTo>
                  <a:pt x="476" y="3811"/>
                </a:lnTo>
                <a:close/>
                <a:moveTo>
                  <a:pt x="7144" y="6216"/>
                </a:moveTo>
                <a:lnTo>
                  <a:pt x="7144" y="6680"/>
                </a:lnTo>
                <a:lnTo>
                  <a:pt x="464" y="6680"/>
                </a:lnTo>
                <a:lnTo>
                  <a:pt x="464" y="6216"/>
                </a:lnTo>
                <a:close/>
                <a:moveTo>
                  <a:pt x="9632" y="8073"/>
                </a:moveTo>
                <a:lnTo>
                  <a:pt x="9632" y="9085"/>
                </a:lnTo>
                <a:lnTo>
                  <a:pt x="3584" y="9085"/>
                </a:lnTo>
                <a:lnTo>
                  <a:pt x="3584" y="8585"/>
                </a:lnTo>
                <a:cubicBezTo>
                  <a:pt x="3584" y="8454"/>
                  <a:pt x="3477" y="8347"/>
                  <a:pt x="3346" y="8347"/>
                </a:cubicBezTo>
                <a:lnTo>
                  <a:pt x="1905" y="8347"/>
                </a:lnTo>
                <a:cubicBezTo>
                  <a:pt x="1774" y="8347"/>
                  <a:pt x="1667" y="8454"/>
                  <a:pt x="1667" y="8585"/>
                </a:cubicBezTo>
                <a:lnTo>
                  <a:pt x="1667" y="9026"/>
                </a:lnTo>
                <a:cubicBezTo>
                  <a:pt x="1500" y="8942"/>
                  <a:pt x="1381" y="8776"/>
                  <a:pt x="1381" y="8585"/>
                </a:cubicBezTo>
                <a:cubicBezTo>
                  <a:pt x="1381" y="8299"/>
                  <a:pt x="1607" y="8073"/>
                  <a:pt x="1893" y="8073"/>
                </a:cubicBezTo>
                <a:close/>
                <a:moveTo>
                  <a:pt x="3131" y="8823"/>
                </a:moveTo>
                <a:lnTo>
                  <a:pt x="3131" y="9835"/>
                </a:lnTo>
                <a:lnTo>
                  <a:pt x="2739" y="9669"/>
                </a:lnTo>
                <a:cubicBezTo>
                  <a:pt x="2709" y="9657"/>
                  <a:pt x="2679" y="9651"/>
                  <a:pt x="2649" y="9651"/>
                </a:cubicBezTo>
                <a:cubicBezTo>
                  <a:pt x="2620" y="9651"/>
                  <a:pt x="2590" y="9657"/>
                  <a:pt x="2560" y="9669"/>
                </a:cubicBezTo>
                <a:lnTo>
                  <a:pt x="2143" y="9847"/>
                </a:lnTo>
                <a:lnTo>
                  <a:pt x="2143" y="8823"/>
                </a:lnTo>
                <a:close/>
                <a:moveTo>
                  <a:pt x="10275" y="7144"/>
                </a:moveTo>
                <a:lnTo>
                  <a:pt x="10275" y="7597"/>
                </a:lnTo>
                <a:lnTo>
                  <a:pt x="1905" y="7597"/>
                </a:lnTo>
                <a:cubicBezTo>
                  <a:pt x="1369" y="7597"/>
                  <a:pt x="941" y="8037"/>
                  <a:pt x="941" y="8573"/>
                </a:cubicBezTo>
                <a:cubicBezTo>
                  <a:pt x="941" y="9026"/>
                  <a:pt x="1250" y="9419"/>
                  <a:pt x="1679" y="9526"/>
                </a:cubicBezTo>
                <a:lnTo>
                  <a:pt x="1679" y="10002"/>
                </a:lnTo>
                <a:cubicBezTo>
                  <a:pt x="1381" y="9954"/>
                  <a:pt x="1119" y="9800"/>
                  <a:pt x="893" y="9597"/>
                </a:cubicBezTo>
                <a:cubicBezTo>
                  <a:pt x="631" y="9323"/>
                  <a:pt x="476" y="8954"/>
                  <a:pt x="476" y="8585"/>
                </a:cubicBezTo>
                <a:cubicBezTo>
                  <a:pt x="476" y="7787"/>
                  <a:pt x="1119" y="7144"/>
                  <a:pt x="1917" y="7144"/>
                </a:cubicBezTo>
                <a:close/>
                <a:moveTo>
                  <a:pt x="1917" y="1"/>
                </a:moveTo>
                <a:cubicBezTo>
                  <a:pt x="881" y="1"/>
                  <a:pt x="12" y="846"/>
                  <a:pt x="12" y="1906"/>
                </a:cubicBezTo>
                <a:cubicBezTo>
                  <a:pt x="12" y="2406"/>
                  <a:pt x="214" y="2882"/>
                  <a:pt x="572" y="3239"/>
                </a:cubicBezTo>
                <a:cubicBezTo>
                  <a:pt x="595" y="3275"/>
                  <a:pt x="631" y="3299"/>
                  <a:pt x="667" y="3334"/>
                </a:cubicBezTo>
                <a:lnTo>
                  <a:pt x="238" y="3334"/>
                </a:lnTo>
                <a:cubicBezTo>
                  <a:pt x="107" y="3334"/>
                  <a:pt x="0" y="3430"/>
                  <a:pt x="0" y="3573"/>
                </a:cubicBezTo>
                <a:lnTo>
                  <a:pt x="0" y="4489"/>
                </a:lnTo>
                <a:cubicBezTo>
                  <a:pt x="0" y="4620"/>
                  <a:pt x="107" y="4728"/>
                  <a:pt x="238" y="4728"/>
                </a:cubicBezTo>
                <a:lnTo>
                  <a:pt x="631" y="4728"/>
                </a:lnTo>
                <a:lnTo>
                  <a:pt x="631" y="5751"/>
                </a:lnTo>
                <a:lnTo>
                  <a:pt x="238" y="5751"/>
                </a:lnTo>
                <a:cubicBezTo>
                  <a:pt x="107" y="5751"/>
                  <a:pt x="0" y="5859"/>
                  <a:pt x="0" y="5990"/>
                </a:cubicBezTo>
                <a:lnTo>
                  <a:pt x="0" y="6918"/>
                </a:lnTo>
                <a:cubicBezTo>
                  <a:pt x="0" y="7049"/>
                  <a:pt x="107" y="7156"/>
                  <a:pt x="238" y="7156"/>
                </a:cubicBezTo>
                <a:lnTo>
                  <a:pt x="667" y="7156"/>
                </a:lnTo>
                <a:cubicBezTo>
                  <a:pt x="274" y="7502"/>
                  <a:pt x="12" y="8014"/>
                  <a:pt x="12" y="8597"/>
                </a:cubicBezTo>
                <a:cubicBezTo>
                  <a:pt x="12" y="9109"/>
                  <a:pt x="214" y="9585"/>
                  <a:pt x="572" y="9942"/>
                </a:cubicBezTo>
                <a:cubicBezTo>
                  <a:pt x="929" y="10300"/>
                  <a:pt x="1405" y="10490"/>
                  <a:pt x="1905" y="10490"/>
                </a:cubicBezTo>
                <a:lnTo>
                  <a:pt x="5394" y="10490"/>
                </a:lnTo>
                <a:cubicBezTo>
                  <a:pt x="5525" y="10490"/>
                  <a:pt x="5632" y="10383"/>
                  <a:pt x="5632" y="10252"/>
                </a:cubicBezTo>
                <a:cubicBezTo>
                  <a:pt x="5632" y="10121"/>
                  <a:pt x="5525" y="10014"/>
                  <a:pt x="5394" y="10014"/>
                </a:cubicBezTo>
                <a:lnTo>
                  <a:pt x="3584" y="10014"/>
                </a:lnTo>
                <a:lnTo>
                  <a:pt x="3584" y="9550"/>
                </a:lnTo>
                <a:lnTo>
                  <a:pt x="10275" y="9550"/>
                </a:lnTo>
                <a:lnTo>
                  <a:pt x="10275" y="10014"/>
                </a:lnTo>
                <a:lnTo>
                  <a:pt x="6477" y="10014"/>
                </a:lnTo>
                <a:cubicBezTo>
                  <a:pt x="6346" y="10014"/>
                  <a:pt x="6239" y="10121"/>
                  <a:pt x="6239" y="10252"/>
                </a:cubicBezTo>
                <a:cubicBezTo>
                  <a:pt x="6239" y="10383"/>
                  <a:pt x="6346" y="10490"/>
                  <a:pt x="6477" y="10490"/>
                </a:cubicBezTo>
                <a:lnTo>
                  <a:pt x="10513" y="10490"/>
                </a:lnTo>
                <a:cubicBezTo>
                  <a:pt x="10644" y="10490"/>
                  <a:pt x="10751" y="10383"/>
                  <a:pt x="10751" y="10252"/>
                </a:cubicBezTo>
                <a:lnTo>
                  <a:pt x="10751" y="9323"/>
                </a:lnTo>
                <a:cubicBezTo>
                  <a:pt x="10751" y="9192"/>
                  <a:pt x="10644" y="9085"/>
                  <a:pt x="10513" y="9085"/>
                </a:cubicBezTo>
                <a:lnTo>
                  <a:pt x="10120" y="9085"/>
                </a:lnTo>
                <a:lnTo>
                  <a:pt x="10120" y="8061"/>
                </a:lnTo>
                <a:lnTo>
                  <a:pt x="10513" y="8061"/>
                </a:lnTo>
                <a:cubicBezTo>
                  <a:pt x="10644" y="8061"/>
                  <a:pt x="10751" y="7954"/>
                  <a:pt x="10751" y="7823"/>
                </a:cubicBezTo>
                <a:lnTo>
                  <a:pt x="10751" y="6906"/>
                </a:lnTo>
                <a:cubicBezTo>
                  <a:pt x="10751" y="6763"/>
                  <a:pt x="10644" y="6668"/>
                  <a:pt x="10513" y="6668"/>
                </a:cubicBezTo>
                <a:lnTo>
                  <a:pt x="10073" y="6668"/>
                </a:lnTo>
                <a:cubicBezTo>
                  <a:pt x="10109" y="6633"/>
                  <a:pt x="10156" y="6609"/>
                  <a:pt x="10180" y="6573"/>
                </a:cubicBezTo>
                <a:cubicBezTo>
                  <a:pt x="10537" y="6216"/>
                  <a:pt x="10728" y="5740"/>
                  <a:pt x="10728" y="5239"/>
                </a:cubicBezTo>
                <a:cubicBezTo>
                  <a:pt x="10728" y="4656"/>
                  <a:pt x="10478" y="4144"/>
                  <a:pt x="10073" y="3787"/>
                </a:cubicBezTo>
                <a:lnTo>
                  <a:pt x="10513" y="3787"/>
                </a:lnTo>
                <a:cubicBezTo>
                  <a:pt x="10644" y="3787"/>
                  <a:pt x="10751" y="3692"/>
                  <a:pt x="10751" y="3549"/>
                </a:cubicBezTo>
                <a:lnTo>
                  <a:pt x="10751" y="2632"/>
                </a:lnTo>
                <a:cubicBezTo>
                  <a:pt x="10751" y="2501"/>
                  <a:pt x="10644" y="2394"/>
                  <a:pt x="10513" y="2394"/>
                </a:cubicBezTo>
                <a:lnTo>
                  <a:pt x="10120" y="2394"/>
                </a:lnTo>
                <a:lnTo>
                  <a:pt x="10120" y="1370"/>
                </a:lnTo>
                <a:lnTo>
                  <a:pt x="10513" y="1394"/>
                </a:lnTo>
                <a:cubicBezTo>
                  <a:pt x="10644" y="1394"/>
                  <a:pt x="10751" y="1287"/>
                  <a:pt x="10751" y="1156"/>
                </a:cubicBezTo>
                <a:lnTo>
                  <a:pt x="10751" y="239"/>
                </a:lnTo>
                <a:cubicBezTo>
                  <a:pt x="10751" y="96"/>
                  <a:pt x="10644" y="1"/>
                  <a:pt x="10513" y="1"/>
                </a:cubicBezTo>
                <a:lnTo>
                  <a:pt x="8942" y="1"/>
                </a:lnTo>
                <a:cubicBezTo>
                  <a:pt x="8811" y="1"/>
                  <a:pt x="8704" y="96"/>
                  <a:pt x="8704" y="239"/>
                </a:cubicBezTo>
                <a:cubicBezTo>
                  <a:pt x="8704" y="370"/>
                  <a:pt x="8811" y="477"/>
                  <a:pt x="8942" y="477"/>
                </a:cubicBezTo>
                <a:lnTo>
                  <a:pt x="10287" y="477"/>
                </a:lnTo>
                <a:lnTo>
                  <a:pt x="10287" y="929"/>
                </a:lnTo>
                <a:lnTo>
                  <a:pt x="1905" y="929"/>
                </a:lnTo>
                <a:cubicBezTo>
                  <a:pt x="1369" y="929"/>
                  <a:pt x="941" y="1370"/>
                  <a:pt x="941" y="1906"/>
                </a:cubicBezTo>
                <a:cubicBezTo>
                  <a:pt x="941" y="2358"/>
                  <a:pt x="1250" y="2751"/>
                  <a:pt x="1679" y="2858"/>
                </a:cubicBezTo>
                <a:lnTo>
                  <a:pt x="1679" y="3334"/>
                </a:lnTo>
                <a:cubicBezTo>
                  <a:pt x="1381" y="3287"/>
                  <a:pt x="1119" y="3156"/>
                  <a:pt x="893" y="2930"/>
                </a:cubicBezTo>
                <a:cubicBezTo>
                  <a:pt x="631" y="2656"/>
                  <a:pt x="476" y="2287"/>
                  <a:pt x="476" y="1918"/>
                </a:cubicBezTo>
                <a:cubicBezTo>
                  <a:pt x="476" y="1132"/>
                  <a:pt x="1119" y="477"/>
                  <a:pt x="1917" y="477"/>
                </a:cubicBezTo>
                <a:lnTo>
                  <a:pt x="7870" y="477"/>
                </a:lnTo>
                <a:cubicBezTo>
                  <a:pt x="8013" y="477"/>
                  <a:pt x="8108" y="370"/>
                  <a:pt x="8108" y="239"/>
                </a:cubicBezTo>
                <a:cubicBezTo>
                  <a:pt x="8108" y="96"/>
                  <a:pt x="8013" y="1"/>
                  <a:pt x="78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6"/>
          <p:cNvSpPr/>
          <p:nvPr/>
        </p:nvSpPr>
        <p:spPr>
          <a:xfrm>
            <a:off x="6114780" y="2047667"/>
            <a:ext cx="371366" cy="372353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10514" y="382"/>
                </a:moveTo>
                <a:cubicBezTo>
                  <a:pt x="10657" y="382"/>
                  <a:pt x="10812" y="441"/>
                  <a:pt x="10907" y="548"/>
                </a:cubicBezTo>
                <a:lnTo>
                  <a:pt x="11181" y="810"/>
                </a:lnTo>
                <a:cubicBezTo>
                  <a:pt x="11288" y="917"/>
                  <a:pt x="11348" y="1072"/>
                  <a:pt x="11348" y="1215"/>
                </a:cubicBezTo>
                <a:cubicBezTo>
                  <a:pt x="11348" y="1370"/>
                  <a:pt x="11288" y="1513"/>
                  <a:pt x="11181" y="1620"/>
                </a:cubicBezTo>
                <a:lnTo>
                  <a:pt x="10240" y="2560"/>
                </a:lnTo>
                <a:lnTo>
                  <a:pt x="9169" y="1489"/>
                </a:lnTo>
                <a:lnTo>
                  <a:pt x="10109" y="548"/>
                </a:lnTo>
                <a:cubicBezTo>
                  <a:pt x="10217" y="441"/>
                  <a:pt x="10359" y="382"/>
                  <a:pt x="10514" y="382"/>
                </a:cubicBezTo>
                <a:close/>
                <a:moveTo>
                  <a:pt x="8919" y="1715"/>
                </a:moveTo>
                <a:lnTo>
                  <a:pt x="9990" y="2799"/>
                </a:lnTo>
                <a:lnTo>
                  <a:pt x="6954" y="5823"/>
                </a:lnTo>
                <a:lnTo>
                  <a:pt x="5883" y="4751"/>
                </a:lnTo>
                <a:lnTo>
                  <a:pt x="8919" y="1715"/>
                </a:lnTo>
                <a:close/>
                <a:moveTo>
                  <a:pt x="1966" y="8668"/>
                </a:moveTo>
                <a:lnTo>
                  <a:pt x="3037" y="9740"/>
                </a:lnTo>
                <a:lnTo>
                  <a:pt x="2370" y="10419"/>
                </a:lnTo>
                <a:cubicBezTo>
                  <a:pt x="2335" y="10454"/>
                  <a:pt x="2281" y="10472"/>
                  <a:pt x="2227" y="10472"/>
                </a:cubicBezTo>
                <a:cubicBezTo>
                  <a:pt x="2174" y="10472"/>
                  <a:pt x="2120" y="10454"/>
                  <a:pt x="2085" y="10419"/>
                </a:cubicBezTo>
                <a:lnTo>
                  <a:pt x="1299" y="9621"/>
                </a:lnTo>
                <a:cubicBezTo>
                  <a:pt x="1215" y="9549"/>
                  <a:pt x="1215" y="9418"/>
                  <a:pt x="1299" y="9347"/>
                </a:cubicBezTo>
                <a:lnTo>
                  <a:pt x="1966" y="8668"/>
                </a:lnTo>
                <a:close/>
                <a:moveTo>
                  <a:pt x="1311" y="10133"/>
                </a:moveTo>
                <a:lnTo>
                  <a:pt x="1596" y="10407"/>
                </a:lnTo>
                <a:lnTo>
                  <a:pt x="1061" y="10942"/>
                </a:lnTo>
                <a:cubicBezTo>
                  <a:pt x="1019" y="10984"/>
                  <a:pt x="965" y="11005"/>
                  <a:pt x="913" y="11005"/>
                </a:cubicBezTo>
                <a:cubicBezTo>
                  <a:pt x="861" y="11005"/>
                  <a:pt x="811" y="10984"/>
                  <a:pt x="775" y="10942"/>
                </a:cubicBezTo>
                <a:cubicBezTo>
                  <a:pt x="703" y="10859"/>
                  <a:pt x="703" y="10740"/>
                  <a:pt x="775" y="10669"/>
                </a:cubicBezTo>
                <a:lnTo>
                  <a:pt x="1311" y="10133"/>
                </a:lnTo>
                <a:close/>
                <a:moveTo>
                  <a:pt x="10467" y="1"/>
                </a:moveTo>
                <a:cubicBezTo>
                  <a:pt x="10228" y="1"/>
                  <a:pt x="9990" y="84"/>
                  <a:pt x="9812" y="263"/>
                </a:cubicBezTo>
                <a:lnTo>
                  <a:pt x="8871" y="1203"/>
                </a:lnTo>
                <a:lnTo>
                  <a:pt x="8728" y="1048"/>
                </a:lnTo>
                <a:cubicBezTo>
                  <a:pt x="8687" y="1013"/>
                  <a:pt x="8642" y="995"/>
                  <a:pt x="8597" y="995"/>
                </a:cubicBezTo>
                <a:cubicBezTo>
                  <a:pt x="8553" y="995"/>
                  <a:pt x="8508" y="1013"/>
                  <a:pt x="8466" y="1048"/>
                </a:cubicBezTo>
                <a:cubicBezTo>
                  <a:pt x="8395" y="1120"/>
                  <a:pt x="8395" y="1227"/>
                  <a:pt x="8466" y="1310"/>
                </a:cubicBezTo>
                <a:lnTo>
                  <a:pt x="8621" y="1453"/>
                </a:lnTo>
                <a:lnTo>
                  <a:pt x="5037" y="5037"/>
                </a:lnTo>
                <a:cubicBezTo>
                  <a:pt x="4954" y="5120"/>
                  <a:pt x="4954" y="5216"/>
                  <a:pt x="5037" y="5299"/>
                </a:cubicBezTo>
                <a:cubicBezTo>
                  <a:pt x="5073" y="5335"/>
                  <a:pt x="5118" y="5352"/>
                  <a:pt x="5162" y="5352"/>
                </a:cubicBezTo>
                <a:cubicBezTo>
                  <a:pt x="5207" y="5352"/>
                  <a:pt x="5252" y="5335"/>
                  <a:pt x="5287" y="5299"/>
                </a:cubicBezTo>
                <a:lnTo>
                  <a:pt x="5597" y="4977"/>
                </a:lnTo>
                <a:lnTo>
                  <a:pt x="6668" y="6049"/>
                </a:lnTo>
                <a:cubicBezTo>
                  <a:pt x="6299" y="6525"/>
                  <a:pt x="6073" y="6978"/>
                  <a:pt x="5883" y="7382"/>
                </a:cubicBezTo>
                <a:cubicBezTo>
                  <a:pt x="5430" y="8287"/>
                  <a:pt x="5097" y="9002"/>
                  <a:pt x="3275" y="9526"/>
                </a:cubicBezTo>
                <a:lnTo>
                  <a:pt x="2156" y="8406"/>
                </a:lnTo>
                <a:lnTo>
                  <a:pt x="4597" y="5966"/>
                </a:lnTo>
                <a:cubicBezTo>
                  <a:pt x="4680" y="5894"/>
                  <a:pt x="4680" y="5787"/>
                  <a:pt x="4597" y="5716"/>
                </a:cubicBezTo>
                <a:cubicBezTo>
                  <a:pt x="4561" y="5674"/>
                  <a:pt x="4516" y="5653"/>
                  <a:pt x="4472" y="5653"/>
                </a:cubicBezTo>
                <a:cubicBezTo>
                  <a:pt x="4427" y="5653"/>
                  <a:pt x="4382" y="5674"/>
                  <a:pt x="4347" y="5716"/>
                </a:cubicBezTo>
                <a:lnTo>
                  <a:pt x="989" y="9073"/>
                </a:lnTo>
                <a:cubicBezTo>
                  <a:pt x="775" y="9287"/>
                  <a:pt x="775" y="9645"/>
                  <a:pt x="989" y="9847"/>
                </a:cubicBezTo>
                <a:lnTo>
                  <a:pt x="1001" y="9859"/>
                </a:lnTo>
                <a:lnTo>
                  <a:pt x="465" y="10395"/>
                </a:lnTo>
                <a:cubicBezTo>
                  <a:pt x="299" y="10561"/>
                  <a:pt x="251" y="10811"/>
                  <a:pt x="358" y="11026"/>
                </a:cubicBezTo>
                <a:lnTo>
                  <a:pt x="1" y="11383"/>
                </a:lnTo>
                <a:cubicBezTo>
                  <a:pt x="1" y="11454"/>
                  <a:pt x="1" y="11562"/>
                  <a:pt x="61" y="11633"/>
                </a:cubicBezTo>
                <a:cubicBezTo>
                  <a:pt x="92" y="11670"/>
                  <a:pt x="139" y="11688"/>
                  <a:pt x="187" y="11688"/>
                </a:cubicBezTo>
                <a:cubicBezTo>
                  <a:pt x="232" y="11688"/>
                  <a:pt x="276" y="11673"/>
                  <a:pt x="311" y="11645"/>
                </a:cubicBezTo>
                <a:lnTo>
                  <a:pt x="668" y="11288"/>
                </a:lnTo>
                <a:cubicBezTo>
                  <a:pt x="745" y="11326"/>
                  <a:pt x="827" y="11345"/>
                  <a:pt x="908" y="11345"/>
                </a:cubicBezTo>
                <a:cubicBezTo>
                  <a:pt x="1052" y="11345"/>
                  <a:pt x="1192" y="11287"/>
                  <a:pt x="1299" y="11181"/>
                </a:cubicBezTo>
                <a:lnTo>
                  <a:pt x="1835" y="10645"/>
                </a:lnTo>
                <a:cubicBezTo>
                  <a:pt x="1942" y="10752"/>
                  <a:pt x="2073" y="10811"/>
                  <a:pt x="2204" y="10811"/>
                </a:cubicBezTo>
                <a:cubicBezTo>
                  <a:pt x="2358" y="10811"/>
                  <a:pt x="2501" y="10752"/>
                  <a:pt x="2608" y="10645"/>
                </a:cubicBezTo>
                <a:lnTo>
                  <a:pt x="3370" y="9895"/>
                </a:lnTo>
                <a:cubicBezTo>
                  <a:pt x="5371" y="9335"/>
                  <a:pt x="5776" y="8502"/>
                  <a:pt x="6240" y="7549"/>
                </a:cubicBezTo>
                <a:cubicBezTo>
                  <a:pt x="6442" y="7121"/>
                  <a:pt x="6668" y="6656"/>
                  <a:pt x="7073" y="6180"/>
                </a:cubicBezTo>
                <a:lnTo>
                  <a:pt x="10228" y="3025"/>
                </a:lnTo>
                <a:lnTo>
                  <a:pt x="10526" y="3322"/>
                </a:lnTo>
                <a:lnTo>
                  <a:pt x="8407" y="5442"/>
                </a:lnTo>
                <a:cubicBezTo>
                  <a:pt x="8347" y="5501"/>
                  <a:pt x="8335" y="5608"/>
                  <a:pt x="8395" y="5680"/>
                </a:cubicBezTo>
                <a:cubicBezTo>
                  <a:pt x="8426" y="5717"/>
                  <a:pt x="8473" y="5735"/>
                  <a:pt x="8522" y="5735"/>
                </a:cubicBezTo>
                <a:cubicBezTo>
                  <a:pt x="8566" y="5735"/>
                  <a:pt x="8611" y="5720"/>
                  <a:pt x="8645" y="5692"/>
                </a:cubicBezTo>
                <a:lnTo>
                  <a:pt x="10883" y="3465"/>
                </a:lnTo>
                <a:cubicBezTo>
                  <a:pt x="10955" y="3382"/>
                  <a:pt x="10955" y="3287"/>
                  <a:pt x="10883" y="3203"/>
                </a:cubicBezTo>
                <a:lnTo>
                  <a:pt x="10455" y="2775"/>
                </a:lnTo>
                <a:lnTo>
                  <a:pt x="11383" y="1834"/>
                </a:lnTo>
                <a:cubicBezTo>
                  <a:pt x="11562" y="1656"/>
                  <a:pt x="11657" y="1441"/>
                  <a:pt x="11657" y="1179"/>
                </a:cubicBezTo>
                <a:cubicBezTo>
                  <a:pt x="11657" y="929"/>
                  <a:pt x="11562" y="703"/>
                  <a:pt x="11383" y="524"/>
                </a:cubicBezTo>
                <a:lnTo>
                  <a:pt x="11121" y="263"/>
                </a:lnTo>
                <a:cubicBezTo>
                  <a:pt x="10943" y="84"/>
                  <a:pt x="10717" y="1"/>
                  <a:pt x="104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152400" y="58221"/>
            <a:ext cx="4762500" cy="847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/>
              <a:t>Deklarasi</a:t>
            </a:r>
            <a:r>
              <a:rPr lang="en-US" sz="3500" dirty="0"/>
              <a:t> pointer</a:t>
            </a:r>
            <a:endParaRPr sz="3500" dirty="0"/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903549" y="971567"/>
            <a:ext cx="7878501" cy="368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Seperti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halnya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variabel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yang lain,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variabel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pointer juga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harus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dideklarasikan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terlebih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dahulu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sebelum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digunakan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Bentuk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Umum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Tipe_data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*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nama_pointer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data pointer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mendefinisikan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obyek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ditunjuk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oleh pointer.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Secara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teknis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apapun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pointer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menunjukkan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lokasi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dimanapun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memori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Bahkan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operasi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pointer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dapat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dilaksanakan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relatif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terhadap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dasar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apapun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ditunjuk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Contoh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ketika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kita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mendeklarasikan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pointer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int,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kompiler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akan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menganggap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alamat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ditunjuk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menyimpan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nilai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integer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walaupun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sebenarnya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bukan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sebuah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pointer int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selalu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menganggap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bahwa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ia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menunjuk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ke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sebuah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obyek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bertipe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integer,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tidak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peduli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isi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sebenamya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).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Karenanya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sebelum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mendeklarasikan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sebuah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pointer,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pastikan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tipenya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sesuai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dengan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tipe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obyek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akan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ditunjuk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. </a:t>
            </a:r>
            <a:r>
              <a:rPr lang="en-US" sz="1400" dirty="0" err="1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Contoh</a:t>
            </a:r>
            <a:r>
              <a:rPr lang="en-US" sz="1400" dirty="0">
                <a:solidFill>
                  <a:srgbClr val="000000"/>
                </a:solidFill>
                <a:latin typeface="Inconsolata Medium" pitchFamily="1" charset="0"/>
                <a:ea typeface="Inconsolata Medium" pitchFamily="1" charset="0"/>
              </a:rPr>
              <a:t> int *p;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8"/>
          <p:cNvSpPr txBox="1">
            <a:spLocks noGrp="1"/>
          </p:cNvSpPr>
          <p:nvPr>
            <p:ph type="title"/>
          </p:nvPr>
        </p:nvSpPr>
        <p:spPr>
          <a:xfrm>
            <a:off x="178825" y="229165"/>
            <a:ext cx="42532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Contoh</a:t>
            </a:r>
            <a:r>
              <a:rPr lang="en-US" sz="2500" dirty="0"/>
              <a:t> program dan </a:t>
            </a:r>
            <a:r>
              <a:rPr lang="en-US" sz="2500" dirty="0" err="1"/>
              <a:t>hasil</a:t>
            </a:r>
            <a:br>
              <a:rPr lang="en-US" sz="2500" dirty="0"/>
            </a:br>
            <a:endParaRPr sz="25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CB1975F-8DC6-221B-1F7D-4978E91A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0" y="981442"/>
            <a:ext cx="4058297" cy="330130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578B2BAD-F91C-D20D-5DE5-0F0DD8AB2F29}"/>
              </a:ext>
            </a:extLst>
          </p:cNvPr>
          <p:cNvSpPr/>
          <p:nvPr/>
        </p:nvSpPr>
        <p:spPr>
          <a:xfrm>
            <a:off x="4572000" y="2364272"/>
            <a:ext cx="850034" cy="5356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92373F2-A3AA-7A58-FACB-8B6EC02E1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904" y="1855699"/>
            <a:ext cx="2934109" cy="1552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9"/>
          <p:cNvSpPr txBox="1">
            <a:spLocks noGrp="1"/>
          </p:cNvSpPr>
          <p:nvPr>
            <p:ph type="title"/>
          </p:nvPr>
        </p:nvSpPr>
        <p:spPr>
          <a:xfrm>
            <a:off x="214603" y="251927"/>
            <a:ext cx="3009689" cy="774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Analisa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8338D-B25E-97C5-E521-157F338526BC}"/>
              </a:ext>
            </a:extLst>
          </p:cNvPr>
          <p:cNvSpPr txBox="1"/>
          <p:nvPr/>
        </p:nvSpPr>
        <p:spPr>
          <a:xfrm>
            <a:off x="573832" y="1129005"/>
            <a:ext cx="79963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Dalam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contoh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ini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, pointer ptr1 dan ptr2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digunakan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untuk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menyimpan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alamat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memori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dari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angka1 dan angka2 masing-masing. Nilai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variabel-variabel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ini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ditukar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menggunakan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operasi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dereferensi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(*).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Setelah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pertukaran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nilai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, program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mencetak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nilai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kedua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variabel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tersebut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.</a:t>
            </a:r>
          </a:p>
          <a:p>
            <a:pPr algn="just"/>
            <a:endParaRPr lang="en-ID" sz="1800" dirty="0">
              <a:latin typeface="Inconsolata Medium" pitchFamily="1" charset="0"/>
              <a:ea typeface="Inconsolata Medium" pitchFamily="1" charset="0"/>
            </a:endParaRPr>
          </a:p>
          <a:p>
            <a:pPr algn="just"/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Pada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intinya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, program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ini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menggunakan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pointer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untuk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merujuk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langsung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ke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alamat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memori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variabel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,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memungkinkan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manipulasi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nilai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variabel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melalui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pointer.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Dalam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kasus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ini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, dua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nilai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dipertukarkan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,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tetapi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konsep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ini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dapat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diterapkan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pada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berbagai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jenis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operasi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yang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melibatkan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manipulasi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nilai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melalui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alamat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memori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</a:t>
            </a:r>
            <a:r>
              <a:rPr lang="en-ID" sz="1800" dirty="0" err="1">
                <a:latin typeface="Inconsolata Medium" pitchFamily="1" charset="0"/>
                <a:ea typeface="Inconsolata Medium" pitchFamily="1" charset="0"/>
              </a:rPr>
              <a:t>menggunakan</a:t>
            </a:r>
            <a:r>
              <a:rPr lang="en-ID" sz="1800" dirty="0">
                <a:latin typeface="Inconsolata Medium" pitchFamily="1" charset="0"/>
                <a:ea typeface="Inconsolata Medium" pitchFamily="1" charset="0"/>
              </a:rPr>
              <a:t> pointer.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4"/>
          <p:cNvSpPr/>
          <p:nvPr/>
        </p:nvSpPr>
        <p:spPr>
          <a:xfrm flipH="1">
            <a:off x="1808059" y="1417301"/>
            <a:ext cx="6073387" cy="2279108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Source Sans Pro"/>
              </a:rPr>
              <a:t>Pointer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digunakan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untuk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mengakses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langsung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ke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memori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penyimpanan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Variabel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pointer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dideklarasikan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diberikan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tipe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data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sesuai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dengan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data yang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akan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ource Sans Pro"/>
              </a:rPr>
              <a:t>ditunjuknya</a:t>
            </a:r>
            <a:r>
              <a:rPr lang="en-US" sz="2000" dirty="0">
                <a:solidFill>
                  <a:srgbClr val="000000"/>
                </a:solidFill>
                <a:latin typeface="Source Sans Pro"/>
              </a:rPr>
              <a:t>.</a:t>
            </a:r>
          </a:p>
        </p:txBody>
      </p:sp>
      <p:sp>
        <p:nvSpPr>
          <p:cNvPr id="1116" name="Google Shape;1116;p64"/>
          <p:cNvSpPr txBox="1">
            <a:spLocks noGrp="1"/>
          </p:cNvSpPr>
          <p:nvPr>
            <p:ph type="title"/>
          </p:nvPr>
        </p:nvSpPr>
        <p:spPr>
          <a:xfrm>
            <a:off x="550085" y="199532"/>
            <a:ext cx="39273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Kesimpulan </a:t>
            </a:r>
            <a:endParaRPr dirty="0"/>
          </a:p>
        </p:txBody>
      </p:sp>
      <p:grpSp>
        <p:nvGrpSpPr>
          <p:cNvPr id="1119" name="Google Shape;1119;p64"/>
          <p:cNvGrpSpPr/>
          <p:nvPr/>
        </p:nvGrpSpPr>
        <p:grpSpPr>
          <a:xfrm>
            <a:off x="0" y="2679395"/>
            <a:ext cx="2097088" cy="2415410"/>
            <a:chOff x="799621" y="936096"/>
            <a:chExt cx="2990009" cy="3432336"/>
          </a:xfrm>
        </p:grpSpPr>
        <p:grpSp>
          <p:nvGrpSpPr>
            <p:cNvPr id="1120" name="Google Shape;1120;p64"/>
            <p:cNvGrpSpPr/>
            <p:nvPr/>
          </p:nvGrpSpPr>
          <p:grpSpPr>
            <a:xfrm>
              <a:off x="799621" y="936096"/>
              <a:ext cx="1430604" cy="1481554"/>
              <a:chOff x="848421" y="755796"/>
              <a:chExt cx="1430604" cy="1481554"/>
            </a:xfrm>
          </p:grpSpPr>
          <p:sp>
            <p:nvSpPr>
              <p:cNvPr id="1121" name="Google Shape;1121;p64"/>
              <p:cNvSpPr/>
              <p:nvPr/>
            </p:nvSpPr>
            <p:spPr>
              <a:xfrm>
                <a:off x="1967382" y="1618262"/>
                <a:ext cx="187800" cy="1878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64"/>
              <p:cNvSpPr/>
              <p:nvPr/>
            </p:nvSpPr>
            <p:spPr>
              <a:xfrm>
                <a:off x="1223959" y="943603"/>
                <a:ext cx="66300" cy="6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64"/>
              <p:cNvSpPr/>
              <p:nvPr/>
            </p:nvSpPr>
            <p:spPr>
              <a:xfrm rot="10800000">
                <a:off x="848421" y="1430466"/>
                <a:ext cx="187800" cy="1878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64"/>
              <p:cNvSpPr/>
              <p:nvPr/>
            </p:nvSpPr>
            <p:spPr>
              <a:xfrm rot="10800000">
                <a:off x="1546541" y="1685505"/>
                <a:ext cx="66300" cy="6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64"/>
              <p:cNvSpPr/>
              <p:nvPr/>
            </p:nvSpPr>
            <p:spPr>
              <a:xfrm rot="10800000">
                <a:off x="2212725" y="1120614"/>
                <a:ext cx="66300" cy="6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64"/>
              <p:cNvSpPr/>
              <p:nvPr/>
            </p:nvSpPr>
            <p:spPr>
              <a:xfrm rot="10800000">
                <a:off x="1036149" y="2049550"/>
                <a:ext cx="187800" cy="1878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64"/>
              <p:cNvSpPr/>
              <p:nvPr/>
            </p:nvSpPr>
            <p:spPr>
              <a:xfrm rot="10800000">
                <a:off x="1749332" y="755796"/>
                <a:ext cx="187800" cy="1878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64"/>
            <p:cNvGrpSpPr/>
            <p:nvPr/>
          </p:nvGrpSpPr>
          <p:grpSpPr>
            <a:xfrm>
              <a:off x="1678757" y="2303259"/>
              <a:ext cx="1596201" cy="2065170"/>
              <a:chOff x="3082650" y="333075"/>
              <a:chExt cx="2135100" cy="2762400"/>
            </a:xfrm>
          </p:grpSpPr>
          <p:sp>
            <p:nvSpPr>
              <p:cNvPr id="1129" name="Google Shape;1129;p64"/>
              <p:cNvSpPr/>
              <p:nvPr/>
            </p:nvSpPr>
            <p:spPr>
              <a:xfrm>
                <a:off x="3082650" y="333075"/>
                <a:ext cx="2135100" cy="2762400"/>
              </a:xfrm>
              <a:prstGeom prst="snip1Rect">
                <a:avLst>
                  <a:gd name="adj" fmla="val 1666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64"/>
              <p:cNvSpPr/>
              <p:nvPr/>
            </p:nvSpPr>
            <p:spPr>
              <a:xfrm>
                <a:off x="3309900" y="1252241"/>
                <a:ext cx="1680600" cy="1019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64"/>
              <p:cNvSpPr/>
              <p:nvPr/>
            </p:nvSpPr>
            <p:spPr>
              <a:xfrm>
                <a:off x="3438100" y="951904"/>
                <a:ext cx="779553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64"/>
              <p:cNvSpPr/>
              <p:nvPr/>
            </p:nvSpPr>
            <p:spPr>
              <a:xfrm>
                <a:off x="3438100" y="1064522"/>
                <a:ext cx="779553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64"/>
              <p:cNvSpPr/>
              <p:nvPr/>
            </p:nvSpPr>
            <p:spPr>
              <a:xfrm>
                <a:off x="3438100" y="1351402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64"/>
              <p:cNvSpPr/>
              <p:nvPr/>
            </p:nvSpPr>
            <p:spPr>
              <a:xfrm>
                <a:off x="3438100" y="1464033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64"/>
              <p:cNvSpPr/>
              <p:nvPr/>
            </p:nvSpPr>
            <p:spPr>
              <a:xfrm>
                <a:off x="3438100" y="1576663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64"/>
              <p:cNvSpPr/>
              <p:nvPr/>
            </p:nvSpPr>
            <p:spPr>
              <a:xfrm>
                <a:off x="3438100" y="1689294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64"/>
              <p:cNvSpPr/>
              <p:nvPr/>
            </p:nvSpPr>
            <p:spPr>
              <a:xfrm>
                <a:off x="3438100" y="1801925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64"/>
              <p:cNvSpPr/>
              <p:nvPr/>
            </p:nvSpPr>
            <p:spPr>
              <a:xfrm>
                <a:off x="3438100" y="1914555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64"/>
              <p:cNvSpPr/>
              <p:nvPr/>
            </p:nvSpPr>
            <p:spPr>
              <a:xfrm>
                <a:off x="3438100" y="2426688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64"/>
              <p:cNvSpPr/>
              <p:nvPr/>
            </p:nvSpPr>
            <p:spPr>
              <a:xfrm>
                <a:off x="3438100" y="2539319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64"/>
              <p:cNvSpPr/>
              <p:nvPr/>
            </p:nvSpPr>
            <p:spPr>
              <a:xfrm>
                <a:off x="3438100" y="2651950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64"/>
              <p:cNvSpPr/>
              <p:nvPr/>
            </p:nvSpPr>
            <p:spPr>
              <a:xfrm>
                <a:off x="3438100" y="2764580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4"/>
              <p:cNvSpPr/>
              <p:nvPr/>
            </p:nvSpPr>
            <p:spPr>
              <a:xfrm>
                <a:off x="3438100" y="2042581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4"/>
              <p:cNvSpPr/>
              <p:nvPr/>
            </p:nvSpPr>
            <p:spPr>
              <a:xfrm>
                <a:off x="3438100" y="2155212"/>
                <a:ext cx="1424219" cy="24432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64"/>
              <p:cNvSpPr/>
              <p:nvPr/>
            </p:nvSpPr>
            <p:spPr>
              <a:xfrm>
                <a:off x="3309900" y="841404"/>
                <a:ext cx="1680600" cy="3603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64"/>
              <p:cNvSpPr/>
              <p:nvPr/>
            </p:nvSpPr>
            <p:spPr>
              <a:xfrm>
                <a:off x="3309900" y="2354128"/>
                <a:ext cx="1680600" cy="51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64"/>
            <p:cNvGrpSpPr/>
            <p:nvPr/>
          </p:nvGrpSpPr>
          <p:grpSpPr>
            <a:xfrm rot="1683585">
              <a:off x="2689314" y="1582655"/>
              <a:ext cx="925577" cy="974237"/>
              <a:chOff x="199399" y="3068900"/>
              <a:chExt cx="1520726" cy="1600676"/>
            </a:xfrm>
          </p:grpSpPr>
          <p:sp>
            <p:nvSpPr>
              <p:cNvPr id="1148" name="Google Shape;1148;p64"/>
              <p:cNvSpPr/>
              <p:nvPr/>
            </p:nvSpPr>
            <p:spPr>
              <a:xfrm>
                <a:off x="421920" y="3216089"/>
                <a:ext cx="1018648" cy="1164293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429" extrusionOk="0">
                    <a:moveTo>
                      <a:pt x="4318" y="1"/>
                    </a:moveTo>
                    <a:cubicBezTo>
                      <a:pt x="3993" y="1"/>
                      <a:pt x="3661" y="39"/>
                      <a:pt x="3328" y="118"/>
                    </a:cubicBezTo>
                    <a:cubicBezTo>
                      <a:pt x="1318" y="603"/>
                      <a:pt x="1" y="2428"/>
                      <a:pt x="278" y="4299"/>
                    </a:cubicBezTo>
                    <a:cubicBezTo>
                      <a:pt x="440" y="5177"/>
                      <a:pt x="902" y="5940"/>
                      <a:pt x="1572" y="6471"/>
                    </a:cubicBezTo>
                    <a:cubicBezTo>
                      <a:pt x="2311" y="7072"/>
                      <a:pt x="2796" y="7927"/>
                      <a:pt x="2958" y="8851"/>
                    </a:cubicBezTo>
                    <a:lnTo>
                      <a:pt x="3073" y="9428"/>
                    </a:lnTo>
                    <a:lnTo>
                      <a:pt x="7255" y="8689"/>
                    </a:lnTo>
                    <a:lnTo>
                      <a:pt x="7140" y="8088"/>
                    </a:lnTo>
                    <a:cubicBezTo>
                      <a:pt x="6978" y="7141"/>
                      <a:pt x="7186" y="6194"/>
                      <a:pt x="7671" y="5339"/>
                    </a:cubicBezTo>
                    <a:cubicBezTo>
                      <a:pt x="8087" y="4646"/>
                      <a:pt x="8249" y="3814"/>
                      <a:pt x="8110" y="2982"/>
                    </a:cubicBezTo>
                    <a:cubicBezTo>
                      <a:pt x="7795" y="1232"/>
                      <a:pt x="6175" y="1"/>
                      <a:pt x="4318" y="1"/>
                    </a:cubicBezTo>
                    <a:close/>
                  </a:path>
                </a:pathLst>
              </a:custGeom>
              <a:solidFill>
                <a:srgbClr val="ECA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64"/>
              <p:cNvSpPr/>
              <p:nvPr/>
            </p:nvSpPr>
            <p:spPr>
              <a:xfrm>
                <a:off x="667286" y="3589988"/>
                <a:ext cx="576440" cy="824599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6678" extrusionOk="0">
                    <a:moveTo>
                      <a:pt x="2103" y="1"/>
                    </a:moveTo>
                    <a:cubicBezTo>
                      <a:pt x="2057" y="24"/>
                      <a:pt x="2011" y="47"/>
                      <a:pt x="2011" y="93"/>
                    </a:cubicBezTo>
                    <a:cubicBezTo>
                      <a:pt x="2011" y="116"/>
                      <a:pt x="2057" y="1295"/>
                      <a:pt x="1433" y="1710"/>
                    </a:cubicBezTo>
                    <a:cubicBezTo>
                      <a:pt x="1295" y="1806"/>
                      <a:pt x="1127" y="1853"/>
                      <a:pt x="934" y="1853"/>
                    </a:cubicBezTo>
                    <a:cubicBezTo>
                      <a:pt x="709" y="1853"/>
                      <a:pt x="449" y="1789"/>
                      <a:pt x="162" y="1664"/>
                    </a:cubicBezTo>
                    <a:cubicBezTo>
                      <a:pt x="143" y="1655"/>
                      <a:pt x="124" y="1649"/>
                      <a:pt x="106" y="1649"/>
                    </a:cubicBezTo>
                    <a:cubicBezTo>
                      <a:pt x="82" y="1649"/>
                      <a:pt x="60" y="1660"/>
                      <a:pt x="47" y="1687"/>
                    </a:cubicBezTo>
                    <a:cubicBezTo>
                      <a:pt x="1" y="1733"/>
                      <a:pt x="1" y="1780"/>
                      <a:pt x="47" y="1803"/>
                    </a:cubicBezTo>
                    <a:cubicBezTo>
                      <a:pt x="47" y="1826"/>
                      <a:pt x="1733" y="3951"/>
                      <a:pt x="2218" y="6608"/>
                    </a:cubicBezTo>
                    <a:cubicBezTo>
                      <a:pt x="2218" y="6655"/>
                      <a:pt x="2265" y="6678"/>
                      <a:pt x="2311" y="6678"/>
                    </a:cubicBezTo>
                    <a:lnTo>
                      <a:pt x="2334" y="6678"/>
                    </a:lnTo>
                    <a:cubicBezTo>
                      <a:pt x="2380" y="6678"/>
                      <a:pt x="2403" y="6608"/>
                      <a:pt x="2403" y="6562"/>
                    </a:cubicBezTo>
                    <a:cubicBezTo>
                      <a:pt x="2034" y="4437"/>
                      <a:pt x="855" y="2611"/>
                      <a:pt x="393" y="1941"/>
                    </a:cubicBezTo>
                    <a:lnTo>
                      <a:pt x="393" y="1941"/>
                    </a:lnTo>
                    <a:cubicBezTo>
                      <a:pt x="595" y="2012"/>
                      <a:pt x="784" y="2048"/>
                      <a:pt x="958" y="2048"/>
                    </a:cubicBezTo>
                    <a:cubicBezTo>
                      <a:pt x="1181" y="2048"/>
                      <a:pt x="1380" y="1989"/>
                      <a:pt x="1548" y="1872"/>
                    </a:cubicBezTo>
                    <a:cubicBezTo>
                      <a:pt x="1987" y="1572"/>
                      <a:pt x="2126" y="994"/>
                      <a:pt x="2195" y="578"/>
                    </a:cubicBezTo>
                    <a:cubicBezTo>
                      <a:pt x="2403" y="1087"/>
                      <a:pt x="2704" y="1387"/>
                      <a:pt x="3073" y="1502"/>
                    </a:cubicBezTo>
                    <a:cubicBezTo>
                      <a:pt x="3177" y="1532"/>
                      <a:pt x="3280" y="1545"/>
                      <a:pt x="3382" y="1545"/>
                    </a:cubicBezTo>
                    <a:cubicBezTo>
                      <a:pt x="3757" y="1545"/>
                      <a:pt x="4108" y="1371"/>
                      <a:pt x="4344" y="1225"/>
                    </a:cubicBezTo>
                    <a:lnTo>
                      <a:pt x="4344" y="1225"/>
                    </a:lnTo>
                    <a:cubicBezTo>
                      <a:pt x="3859" y="2796"/>
                      <a:pt x="4205" y="6100"/>
                      <a:pt x="4228" y="6239"/>
                    </a:cubicBezTo>
                    <a:cubicBezTo>
                      <a:pt x="4228" y="6308"/>
                      <a:pt x="4275" y="6331"/>
                      <a:pt x="4321" y="6331"/>
                    </a:cubicBezTo>
                    <a:cubicBezTo>
                      <a:pt x="4367" y="6331"/>
                      <a:pt x="4413" y="6285"/>
                      <a:pt x="4413" y="6216"/>
                    </a:cubicBezTo>
                    <a:cubicBezTo>
                      <a:pt x="4413" y="6192"/>
                      <a:pt x="3997" y="2334"/>
                      <a:pt x="4644" y="994"/>
                    </a:cubicBezTo>
                    <a:cubicBezTo>
                      <a:pt x="4667" y="971"/>
                      <a:pt x="4644" y="925"/>
                      <a:pt x="4598" y="879"/>
                    </a:cubicBezTo>
                    <a:cubicBezTo>
                      <a:pt x="4589" y="869"/>
                      <a:pt x="4575" y="863"/>
                      <a:pt x="4559" y="863"/>
                    </a:cubicBezTo>
                    <a:cubicBezTo>
                      <a:pt x="4537" y="863"/>
                      <a:pt x="4510" y="875"/>
                      <a:pt x="4483" y="902"/>
                    </a:cubicBezTo>
                    <a:cubicBezTo>
                      <a:pt x="4483" y="902"/>
                      <a:pt x="3962" y="1353"/>
                      <a:pt x="3387" y="1353"/>
                    </a:cubicBezTo>
                    <a:cubicBezTo>
                      <a:pt x="3299" y="1353"/>
                      <a:pt x="3209" y="1342"/>
                      <a:pt x="3119" y="1318"/>
                    </a:cubicBezTo>
                    <a:cubicBezTo>
                      <a:pt x="2727" y="1202"/>
                      <a:pt x="2403" y="786"/>
                      <a:pt x="2218" y="70"/>
                    </a:cubicBezTo>
                    <a:cubicBezTo>
                      <a:pt x="2195" y="24"/>
                      <a:pt x="2149" y="1"/>
                      <a:pt x="21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64"/>
              <p:cNvSpPr/>
              <p:nvPr/>
            </p:nvSpPr>
            <p:spPr>
              <a:xfrm>
                <a:off x="752861" y="4288022"/>
                <a:ext cx="627810" cy="190283"/>
              </a:xfrm>
              <a:custGeom>
                <a:avLst/>
                <a:gdLst/>
                <a:ahLst/>
                <a:cxnLst/>
                <a:rect l="l" t="t" r="r" b="b"/>
                <a:pathLst>
                  <a:path w="5084" h="1541" extrusionOk="0">
                    <a:moveTo>
                      <a:pt x="4647" y="0"/>
                    </a:moveTo>
                    <a:cubicBezTo>
                      <a:pt x="4624" y="0"/>
                      <a:pt x="4599" y="3"/>
                      <a:pt x="4575" y="8"/>
                    </a:cubicBezTo>
                    <a:lnTo>
                      <a:pt x="370" y="747"/>
                    </a:lnTo>
                    <a:cubicBezTo>
                      <a:pt x="139" y="794"/>
                      <a:pt x="1" y="1002"/>
                      <a:pt x="47" y="1209"/>
                    </a:cubicBezTo>
                    <a:cubicBezTo>
                      <a:pt x="67" y="1393"/>
                      <a:pt x="232" y="1541"/>
                      <a:pt x="413" y="1541"/>
                    </a:cubicBezTo>
                    <a:cubicBezTo>
                      <a:pt x="437" y="1541"/>
                      <a:pt x="462" y="1538"/>
                      <a:pt x="486" y="1533"/>
                    </a:cubicBezTo>
                    <a:lnTo>
                      <a:pt x="4714" y="794"/>
                    </a:lnTo>
                    <a:cubicBezTo>
                      <a:pt x="4922" y="747"/>
                      <a:pt x="5083" y="539"/>
                      <a:pt x="5037" y="332"/>
                    </a:cubicBezTo>
                    <a:cubicBezTo>
                      <a:pt x="4996" y="148"/>
                      <a:pt x="4829" y="0"/>
                      <a:pt x="46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64"/>
              <p:cNvSpPr/>
              <p:nvPr/>
            </p:nvSpPr>
            <p:spPr>
              <a:xfrm>
                <a:off x="770026" y="4384831"/>
                <a:ext cx="627810" cy="189789"/>
              </a:xfrm>
              <a:custGeom>
                <a:avLst/>
                <a:gdLst/>
                <a:ahLst/>
                <a:cxnLst/>
                <a:rect l="l" t="t" r="r" b="b"/>
                <a:pathLst>
                  <a:path w="5084" h="1537" extrusionOk="0">
                    <a:moveTo>
                      <a:pt x="4662" y="1"/>
                    </a:moveTo>
                    <a:cubicBezTo>
                      <a:pt x="4634" y="1"/>
                      <a:pt x="4605" y="4"/>
                      <a:pt x="4575" y="10"/>
                    </a:cubicBezTo>
                    <a:lnTo>
                      <a:pt x="370" y="749"/>
                    </a:lnTo>
                    <a:cubicBezTo>
                      <a:pt x="139" y="795"/>
                      <a:pt x="0" y="980"/>
                      <a:pt x="46" y="1211"/>
                    </a:cubicBezTo>
                    <a:cubicBezTo>
                      <a:pt x="68" y="1404"/>
                      <a:pt x="248" y="1537"/>
                      <a:pt x="458" y="1537"/>
                    </a:cubicBezTo>
                    <a:cubicBezTo>
                      <a:pt x="475" y="1537"/>
                      <a:pt x="492" y="1536"/>
                      <a:pt x="509" y="1534"/>
                    </a:cubicBezTo>
                    <a:lnTo>
                      <a:pt x="4713" y="772"/>
                    </a:lnTo>
                    <a:cubicBezTo>
                      <a:pt x="4921" y="749"/>
                      <a:pt x="5083" y="541"/>
                      <a:pt x="5037" y="333"/>
                    </a:cubicBezTo>
                    <a:cubicBezTo>
                      <a:pt x="4997" y="132"/>
                      <a:pt x="4851" y="1"/>
                      <a:pt x="46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64"/>
              <p:cNvSpPr/>
              <p:nvPr/>
            </p:nvSpPr>
            <p:spPr>
              <a:xfrm>
                <a:off x="787067" y="4479787"/>
                <a:ext cx="624970" cy="189789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537" extrusionOk="0">
                    <a:moveTo>
                      <a:pt x="4621" y="1"/>
                    </a:moveTo>
                    <a:cubicBezTo>
                      <a:pt x="4606" y="1"/>
                      <a:pt x="4591" y="1"/>
                      <a:pt x="4575" y="3"/>
                    </a:cubicBezTo>
                    <a:lnTo>
                      <a:pt x="347" y="765"/>
                    </a:lnTo>
                    <a:cubicBezTo>
                      <a:pt x="139" y="789"/>
                      <a:pt x="1" y="996"/>
                      <a:pt x="47" y="1204"/>
                    </a:cubicBezTo>
                    <a:cubicBezTo>
                      <a:pt x="67" y="1406"/>
                      <a:pt x="227" y="1537"/>
                      <a:pt x="406" y="1537"/>
                    </a:cubicBezTo>
                    <a:cubicBezTo>
                      <a:pt x="432" y="1537"/>
                      <a:pt x="459" y="1534"/>
                      <a:pt x="486" y="1528"/>
                    </a:cubicBezTo>
                    <a:lnTo>
                      <a:pt x="4714" y="789"/>
                    </a:lnTo>
                    <a:cubicBezTo>
                      <a:pt x="4922" y="742"/>
                      <a:pt x="5061" y="534"/>
                      <a:pt x="5037" y="326"/>
                    </a:cubicBezTo>
                    <a:cubicBezTo>
                      <a:pt x="4995" y="134"/>
                      <a:pt x="4813" y="1"/>
                      <a:pt x="4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64"/>
              <p:cNvSpPr/>
              <p:nvPr/>
            </p:nvSpPr>
            <p:spPr>
              <a:xfrm>
                <a:off x="812752" y="4368778"/>
                <a:ext cx="527909" cy="122863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995" extrusionOk="0">
                    <a:moveTo>
                      <a:pt x="4113" y="1"/>
                    </a:moveTo>
                    <a:lnTo>
                      <a:pt x="116" y="717"/>
                    </a:lnTo>
                    <a:cubicBezTo>
                      <a:pt x="47" y="717"/>
                      <a:pt x="1" y="810"/>
                      <a:pt x="1" y="879"/>
                    </a:cubicBezTo>
                    <a:cubicBezTo>
                      <a:pt x="24" y="948"/>
                      <a:pt x="93" y="994"/>
                      <a:pt x="163" y="994"/>
                    </a:cubicBezTo>
                    <a:lnTo>
                      <a:pt x="186" y="994"/>
                    </a:lnTo>
                    <a:lnTo>
                      <a:pt x="4159" y="278"/>
                    </a:lnTo>
                    <a:cubicBezTo>
                      <a:pt x="4229" y="278"/>
                      <a:pt x="4275" y="209"/>
                      <a:pt x="4275" y="117"/>
                    </a:cubicBezTo>
                    <a:cubicBezTo>
                      <a:pt x="4252" y="47"/>
                      <a:pt x="4183" y="1"/>
                      <a:pt x="41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64"/>
              <p:cNvSpPr/>
              <p:nvPr/>
            </p:nvSpPr>
            <p:spPr>
              <a:xfrm>
                <a:off x="829916" y="4465216"/>
                <a:ext cx="527909" cy="123357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999" extrusionOk="0">
                    <a:moveTo>
                      <a:pt x="4126" y="1"/>
                    </a:moveTo>
                    <a:cubicBezTo>
                      <a:pt x="4114" y="1"/>
                      <a:pt x="4102" y="2"/>
                      <a:pt x="4090" y="6"/>
                    </a:cubicBezTo>
                    <a:lnTo>
                      <a:pt x="116" y="699"/>
                    </a:lnTo>
                    <a:cubicBezTo>
                      <a:pt x="47" y="722"/>
                      <a:pt x="0" y="791"/>
                      <a:pt x="0" y="883"/>
                    </a:cubicBezTo>
                    <a:cubicBezTo>
                      <a:pt x="24" y="953"/>
                      <a:pt x="70" y="999"/>
                      <a:pt x="139" y="999"/>
                    </a:cubicBezTo>
                    <a:lnTo>
                      <a:pt x="185" y="999"/>
                    </a:lnTo>
                    <a:lnTo>
                      <a:pt x="4159" y="283"/>
                    </a:lnTo>
                    <a:cubicBezTo>
                      <a:pt x="4228" y="283"/>
                      <a:pt x="4275" y="190"/>
                      <a:pt x="4275" y="121"/>
                    </a:cubicBezTo>
                    <a:cubicBezTo>
                      <a:pt x="4255" y="61"/>
                      <a:pt x="4200" y="1"/>
                      <a:pt x="4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64"/>
              <p:cNvSpPr/>
              <p:nvPr/>
            </p:nvSpPr>
            <p:spPr>
              <a:xfrm>
                <a:off x="1363373" y="3068900"/>
                <a:ext cx="139911" cy="153239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241" extrusionOk="0">
                    <a:moveTo>
                      <a:pt x="1029" y="1"/>
                    </a:moveTo>
                    <a:cubicBezTo>
                      <a:pt x="1002" y="1"/>
                      <a:pt x="975" y="12"/>
                      <a:pt x="948" y="39"/>
                    </a:cubicBezTo>
                    <a:lnTo>
                      <a:pt x="47" y="1079"/>
                    </a:lnTo>
                    <a:cubicBezTo>
                      <a:pt x="1" y="1125"/>
                      <a:pt x="1" y="1194"/>
                      <a:pt x="47" y="1217"/>
                    </a:cubicBezTo>
                    <a:cubicBezTo>
                      <a:pt x="70" y="1240"/>
                      <a:pt x="93" y="1240"/>
                      <a:pt x="116" y="1240"/>
                    </a:cubicBezTo>
                    <a:cubicBezTo>
                      <a:pt x="139" y="1240"/>
                      <a:pt x="163" y="1240"/>
                      <a:pt x="186" y="1217"/>
                    </a:cubicBezTo>
                    <a:lnTo>
                      <a:pt x="1087" y="154"/>
                    </a:lnTo>
                    <a:cubicBezTo>
                      <a:pt x="1133" y="108"/>
                      <a:pt x="1133" y="62"/>
                      <a:pt x="1087" y="16"/>
                    </a:cubicBezTo>
                    <a:cubicBezTo>
                      <a:pt x="1068" y="6"/>
                      <a:pt x="1048" y="1"/>
                      <a:pt x="10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64"/>
              <p:cNvSpPr/>
              <p:nvPr/>
            </p:nvSpPr>
            <p:spPr>
              <a:xfrm>
                <a:off x="1474634" y="3389579"/>
                <a:ext cx="120030" cy="49392"/>
              </a:xfrm>
              <a:custGeom>
                <a:avLst/>
                <a:gdLst/>
                <a:ahLst/>
                <a:cxnLst/>
                <a:rect l="l" t="t" r="r" b="b"/>
                <a:pathLst>
                  <a:path w="972" h="400" extrusionOk="0">
                    <a:moveTo>
                      <a:pt x="858" y="0"/>
                    </a:moveTo>
                    <a:cubicBezTo>
                      <a:pt x="850" y="0"/>
                      <a:pt x="841" y="2"/>
                      <a:pt x="833" y="6"/>
                    </a:cubicBezTo>
                    <a:lnTo>
                      <a:pt x="93" y="214"/>
                    </a:lnTo>
                    <a:cubicBezTo>
                      <a:pt x="47" y="237"/>
                      <a:pt x="1" y="284"/>
                      <a:pt x="24" y="330"/>
                    </a:cubicBezTo>
                    <a:cubicBezTo>
                      <a:pt x="47" y="376"/>
                      <a:pt x="70" y="399"/>
                      <a:pt x="116" y="399"/>
                    </a:cubicBezTo>
                    <a:lnTo>
                      <a:pt x="139" y="399"/>
                    </a:lnTo>
                    <a:lnTo>
                      <a:pt x="879" y="191"/>
                    </a:lnTo>
                    <a:cubicBezTo>
                      <a:pt x="925" y="191"/>
                      <a:pt x="971" y="122"/>
                      <a:pt x="948" y="76"/>
                    </a:cubicBezTo>
                    <a:cubicBezTo>
                      <a:pt x="929" y="38"/>
                      <a:pt x="895" y="0"/>
                      <a:pt x="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64"/>
              <p:cNvSpPr/>
              <p:nvPr/>
            </p:nvSpPr>
            <p:spPr>
              <a:xfrm>
                <a:off x="1523163" y="3652716"/>
                <a:ext cx="196963" cy="40131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25" extrusionOk="0">
                    <a:moveTo>
                      <a:pt x="116" y="1"/>
                    </a:moveTo>
                    <a:cubicBezTo>
                      <a:pt x="47" y="1"/>
                      <a:pt x="1" y="47"/>
                      <a:pt x="1" y="93"/>
                    </a:cubicBezTo>
                    <a:cubicBezTo>
                      <a:pt x="1" y="140"/>
                      <a:pt x="24" y="186"/>
                      <a:pt x="93" y="209"/>
                    </a:cubicBezTo>
                    <a:lnTo>
                      <a:pt x="1479" y="324"/>
                    </a:lnTo>
                    <a:lnTo>
                      <a:pt x="1502" y="324"/>
                    </a:lnTo>
                    <a:cubicBezTo>
                      <a:pt x="1549" y="324"/>
                      <a:pt x="1572" y="301"/>
                      <a:pt x="1595" y="255"/>
                    </a:cubicBezTo>
                    <a:cubicBezTo>
                      <a:pt x="1595" y="186"/>
                      <a:pt x="1549" y="140"/>
                      <a:pt x="1502" y="140"/>
                    </a:cubicBezTo>
                    <a:lnTo>
                      <a:pt x="1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64"/>
              <p:cNvSpPr/>
              <p:nvPr/>
            </p:nvSpPr>
            <p:spPr>
              <a:xfrm>
                <a:off x="245089" y="3320677"/>
                <a:ext cx="171277" cy="9261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750" extrusionOk="0">
                    <a:moveTo>
                      <a:pt x="112" y="1"/>
                    </a:moveTo>
                    <a:cubicBezTo>
                      <a:pt x="82" y="1"/>
                      <a:pt x="40" y="22"/>
                      <a:pt x="23" y="56"/>
                    </a:cubicBezTo>
                    <a:cubicBezTo>
                      <a:pt x="0" y="102"/>
                      <a:pt x="23" y="149"/>
                      <a:pt x="69" y="172"/>
                    </a:cubicBezTo>
                    <a:lnTo>
                      <a:pt x="1225" y="749"/>
                    </a:lnTo>
                    <a:lnTo>
                      <a:pt x="1271" y="749"/>
                    </a:lnTo>
                    <a:cubicBezTo>
                      <a:pt x="1294" y="749"/>
                      <a:pt x="1340" y="749"/>
                      <a:pt x="1363" y="703"/>
                    </a:cubicBezTo>
                    <a:cubicBezTo>
                      <a:pt x="1386" y="657"/>
                      <a:pt x="1363" y="611"/>
                      <a:pt x="1317" y="588"/>
                    </a:cubicBezTo>
                    <a:lnTo>
                      <a:pt x="139" y="10"/>
                    </a:lnTo>
                    <a:cubicBezTo>
                      <a:pt x="133" y="4"/>
                      <a:pt x="123" y="1"/>
                      <a:pt x="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64"/>
              <p:cNvSpPr/>
              <p:nvPr/>
            </p:nvSpPr>
            <p:spPr>
              <a:xfrm>
                <a:off x="199399" y="3629995"/>
                <a:ext cx="142752" cy="2580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209" extrusionOk="0">
                    <a:moveTo>
                      <a:pt x="93" y="0"/>
                    </a:moveTo>
                    <a:cubicBezTo>
                      <a:pt x="47" y="0"/>
                      <a:pt x="1" y="46"/>
                      <a:pt x="1" y="116"/>
                    </a:cubicBezTo>
                    <a:cubicBezTo>
                      <a:pt x="1" y="162"/>
                      <a:pt x="47" y="208"/>
                      <a:pt x="93" y="208"/>
                    </a:cubicBezTo>
                    <a:lnTo>
                      <a:pt x="1040" y="208"/>
                    </a:lnTo>
                    <a:cubicBezTo>
                      <a:pt x="1109" y="208"/>
                      <a:pt x="1156" y="162"/>
                      <a:pt x="1156" y="116"/>
                    </a:cubicBezTo>
                    <a:cubicBezTo>
                      <a:pt x="1156" y="46"/>
                      <a:pt x="1109" y="0"/>
                      <a:pt x="10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64"/>
              <p:cNvSpPr/>
              <p:nvPr/>
            </p:nvSpPr>
            <p:spPr>
              <a:xfrm>
                <a:off x="225084" y="3891280"/>
                <a:ext cx="165597" cy="98290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796" extrusionOk="0">
                    <a:moveTo>
                      <a:pt x="1239" y="1"/>
                    </a:moveTo>
                    <a:cubicBezTo>
                      <a:pt x="1227" y="1"/>
                      <a:pt x="1214" y="4"/>
                      <a:pt x="1202" y="10"/>
                    </a:cubicBezTo>
                    <a:lnTo>
                      <a:pt x="70" y="610"/>
                    </a:lnTo>
                    <a:cubicBezTo>
                      <a:pt x="24" y="633"/>
                      <a:pt x="0" y="703"/>
                      <a:pt x="24" y="749"/>
                    </a:cubicBezTo>
                    <a:cubicBezTo>
                      <a:pt x="47" y="772"/>
                      <a:pt x="70" y="795"/>
                      <a:pt x="116" y="795"/>
                    </a:cubicBezTo>
                    <a:cubicBezTo>
                      <a:pt x="116" y="795"/>
                      <a:pt x="162" y="772"/>
                      <a:pt x="162" y="772"/>
                    </a:cubicBezTo>
                    <a:lnTo>
                      <a:pt x="1294" y="171"/>
                    </a:lnTo>
                    <a:cubicBezTo>
                      <a:pt x="1340" y="148"/>
                      <a:pt x="1340" y="102"/>
                      <a:pt x="1317" y="56"/>
                    </a:cubicBezTo>
                    <a:cubicBezTo>
                      <a:pt x="1300" y="22"/>
                      <a:pt x="1271" y="1"/>
                      <a:pt x="1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1" name="Google Shape;1161;p64"/>
            <p:cNvGrpSpPr/>
            <p:nvPr/>
          </p:nvGrpSpPr>
          <p:grpSpPr>
            <a:xfrm>
              <a:off x="3434269" y="3346971"/>
              <a:ext cx="106251" cy="1021461"/>
              <a:chOff x="7636355" y="303784"/>
              <a:chExt cx="409603" cy="3937782"/>
            </a:xfrm>
          </p:grpSpPr>
          <p:sp>
            <p:nvSpPr>
              <p:cNvPr id="1162" name="Google Shape;1162;p64"/>
              <p:cNvSpPr/>
              <p:nvPr/>
            </p:nvSpPr>
            <p:spPr>
              <a:xfrm>
                <a:off x="7636458" y="631071"/>
                <a:ext cx="409500" cy="3264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64"/>
              <p:cNvSpPr/>
              <p:nvPr/>
            </p:nvSpPr>
            <p:spPr>
              <a:xfrm>
                <a:off x="7636458" y="519414"/>
                <a:ext cx="409500" cy="111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64"/>
              <p:cNvSpPr/>
              <p:nvPr/>
            </p:nvSpPr>
            <p:spPr>
              <a:xfrm>
                <a:off x="7636458" y="303784"/>
                <a:ext cx="409500" cy="215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64"/>
              <p:cNvSpPr/>
              <p:nvPr/>
            </p:nvSpPr>
            <p:spPr>
              <a:xfrm rot="10800000">
                <a:off x="7636355" y="3887267"/>
                <a:ext cx="409500" cy="3543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64"/>
              <p:cNvSpPr/>
              <p:nvPr/>
            </p:nvSpPr>
            <p:spPr>
              <a:xfrm>
                <a:off x="7693633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64"/>
              <p:cNvSpPr/>
              <p:nvPr/>
            </p:nvSpPr>
            <p:spPr>
              <a:xfrm>
                <a:off x="7814996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64"/>
              <p:cNvSpPr/>
              <p:nvPr/>
            </p:nvSpPr>
            <p:spPr>
              <a:xfrm>
                <a:off x="7936358" y="631071"/>
                <a:ext cx="58200" cy="3255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xpository Writing - Language Arts - 9th grade by Slidesgo">
  <a:themeElements>
    <a:clrScheme name="Simple Light">
      <a:dk1>
        <a:srgbClr val="010B33"/>
      </a:dk1>
      <a:lt1>
        <a:srgbClr val="FFFBF3"/>
      </a:lt1>
      <a:dk2>
        <a:srgbClr val="3B4E9A"/>
      </a:dk2>
      <a:lt2>
        <a:srgbClr val="F4E0B9"/>
      </a:lt2>
      <a:accent1>
        <a:srgbClr val="FDF3E0"/>
      </a:accent1>
      <a:accent2>
        <a:srgbClr val="FFC772"/>
      </a:accent2>
      <a:accent3>
        <a:srgbClr val="FFA51E"/>
      </a:accent3>
      <a:accent4>
        <a:srgbClr val="C53441"/>
      </a:accent4>
      <a:accent5>
        <a:srgbClr val="FFFFFF"/>
      </a:accent5>
      <a:accent6>
        <a:srgbClr val="FFFFFF"/>
      </a:accent6>
      <a:hlink>
        <a:srgbClr val="010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337</Words>
  <Application>Microsoft Office PowerPoint</Application>
  <PresentationFormat>On-screen Show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Inconsolata</vt:lpstr>
      <vt:lpstr>Inconsolata Medium</vt:lpstr>
      <vt:lpstr>Arial</vt:lpstr>
      <vt:lpstr>Barlow</vt:lpstr>
      <vt:lpstr>Source Sans Pro</vt:lpstr>
      <vt:lpstr>DM Sans</vt:lpstr>
      <vt:lpstr>Expository Writing - Language Arts - 9th grade by Slidesgo</vt:lpstr>
      <vt:lpstr>L Hafidl Alkhair TRKJ 1C 2023903430060</vt:lpstr>
      <vt:lpstr>Pointer</vt:lpstr>
      <vt:lpstr>Operator pada Pointer</vt:lpstr>
      <vt:lpstr>Deklarasi pointer</vt:lpstr>
      <vt:lpstr>Contoh program dan hasil </vt:lpstr>
      <vt:lpstr>Analisa</vt:lpstr>
      <vt:lpstr>Kesimpulan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Expository Writing - Language Arts</dc:title>
  <dc:creator>hafid al khair</dc:creator>
  <cp:lastModifiedBy>hafid al khair</cp:lastModifiedBy>
  <cp:revision>4</cp:revision>
  <dcterms:modified xsi:type="dcterms:W3CDTF">2023-10-10T14:37:22Z</dcterms:modified>
</cp:coreProperties>
</file>