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0"/>
  </p:notesMasterIdLst>
  <p:sldIdLst>
    <p:sldId id="256" r:id="rId2"/>
    <p:sldId id="259" r:id="rId3"/>
    <p:sldId id="264" r:id="rId4"/>
    <p:sldId id="260" r:id="rId5"/>
    <p:sldId id="266" r:id="rId6"/>
    <p:sldId id="267" r:id="rId7"/>
    <p:sldId id="283" r:id="rId8"/>
    <p:sldId id="284" r:id="rId9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1"/>
      <p:bold r:id="rId12"/>
      <p:italic r:id="rId13"/>
      <p:boldItalic r:id="rId14"/>
    </p:embeddedFont>
    <p:embeddedFont>
      <p:font typeface="DM Sans" pitchFamily="2" charset="0"/>
      <p:regular r:id="rId15"/>
      <p:bold r:id="rId16"/>
      <p:italic r:id="rId17"/>
      <p:boldItalic r:id="rId18"/>
    </p:embeddedFont>
    <p:embeddedFont>
      <p:font typeface="Inconsolata" pitchFamily="1" charset="0"/>
      <p:regular r:id="rId19"/>
      <p:bold r:id="rId20"/>
    </p:embeddedFont>
    <p:embeddedFont>
      <p:font typeface="Inconsolata Medium" pitchFamily="1" charset="0"/>
      <p:regular r:id="rId21"/>
      <p:bold r:id="rId22"/>
    </p:embeddedFont>
    <p:embeddedFont>
      <p:font typeface="Sue Ellen Francisco" panose="020B0604020202020204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0ED297E-9C11-48AA-8B39-CF525E9425D2}">
  <a:tblStyle styleId="{B0ED297E-9C11-48AA-8B39-CF525E9425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5dfb86472f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5dfb86472f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5ef56894d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5ef56894d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5ef56894d8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5ef56894d8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1925" y="717275"/>
            <a:ext cx="4861500" cy="245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1925" y="3627675"/>
            <a:ext cx="2369100" cy="7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2" name="Google Shape;172;p34"/>
          <p:cNvCxnSpPr/>
          <p:nvPr/>
        </p:nvCxnSpPr>
        <p:spPr>
          <a:xfrm>
            <a:off x="363525" y="539500"/>
            <a:ext cx="0" cy="4067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3" name="Google Shape;173;p34"/>
          <p:cNvCxnSpPr/>
          <p:nvPr/>
        </p:nvCxnSpPr>
        <p:spPr>
          <a:xfrm>
            <a:off x="8787325" y="539500"/>
            <a:ext cx="0" cy="4067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685275" y="2475750"/>
            <a:ext cx="4146900" cy="87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901975" y="1388013"/>
            <a:ext cx="1176600" cy="65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latin typeface="Inconsolata"/>
                <a:ea typeface="Inconsolata"/>
                <a:cs typeface="Inconsolata"/>
                <a:sym typeface="Inconsolat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685275" y="3416425"/>
            <a:ext cx="4146900" cy="4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700275" y="1474138"/>
            <a:ext cx="3730500" cy="18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4799275" y="1333713"/>
            <a:ext cx="3631500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4799275" y="2758586"/>
            <a:ext cx="3631500" cy="10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5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4"/>
          <p:cNvSpPr txBox="1">
            <a:spLocks noGrp="1"/>
          </p:cNvSpPr>
          <p:nvPr>
            <p:ph type="subTitle" idx="1"/>
          </p:nvPr>
        </p:nvSpPr>
        <p:spPr>
          <a:xfrm>
            <a:off x="713225" y="3058924"/>
            <a:ext cx="21753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4"/>
          <p:cNvSpPr txBox="1">
            <a:spLocks noGrp="1"/>
          </p:cNvSpPr>
          <p:nvPr>
            <p:ph type="subTitle" idx="2"/>
          </p:nvPr>
        </p:nvSpPr>
        <p:spPr>
          <a:xfrm>
            <a:off x="3484347" y="3058924"/>
            <a:ext cx="21753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4"/>
          <p:cNvSpPr txBox="1">
            <a:spLocks noGrp="1"/>
          </p:cNvSpPr>
          <p:nvPr>
            <p:ph type="subTitle" idx="3"/>
          </p:nvPr>
        </p:nvSpPr>
        <p:spPr>
          <a:xfrm>
            <a:off x="6255475" y="3058924"/>
            <a:ext cx="21753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4"/>
          <p:cNvSpPr txBox="1">
            <a:spLocks noGrp="1"/>
          </p:cNvSpPr>
          <p:nvPr>
            <p:ph type="subTitle" idx="4"/>
          </p:nvPr>
        </p:nvSpPr>
        <p:spPr>
          <a:xfrm>
            <a:off x="713225" y="2589856"/>
            <a:ext cx="2175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04" name="Google Shape;104;p24"/>
          <p:cNvSpPr txBox="1">
            <a:spLocks noGrp="1"/>
          </p:cNvSpPr>
          <p:nvPr>
            <p:ph type="subTitle" idx="5"/>
          </p:nvPr>
        </p:nvSpPr>
        <p:spPr>
          <a:xfrm>
            <a:off x="3484347" y="2589856"/>
            <a:ext cx="2175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05" name="Google Shape;105;p24"/>
          <p:cNvSpPr txBox="1">
            <a:spLocks noGrp="1"/>
          </p:cNvSpPr>
          <p:nvPr>
            <p:ph type="subTitle" idx="6"/>
          </p:nvPr>
        </p:nvSpPr>
        <p:spPr>
          <a:xfrm>
            <a:off x="6255475" y="2589856"/>
            <a:ext cx="2175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7"/>
          <p:cNvSpPr txBox="1">
            <a:spLocks noGrp="1"/>
          </p:cNvSpPr>
          <p:nvPr>
            <p:ph type="subTitle" idx="1"/>
          </p:nvPr>
        </p:nvSpPr>
        <p:spPr>
          <a:xfrm>
            <a:off x="720002" y="1988878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7"/>
          <p:cNvSpPr txBox="1">
            <a:spLocks noGrp="1"/>
          </p:cNvSpPr>
          <p:nvPr>
            <p:ph type="subTitle" idx="2"/>
          </p:nvPr>
        </p:nvSpPr>
        <p:spPr>
          <a:xfrm>
            <a:off x="3579000" y="1988878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7"/>
          <p:cNvSpPr txBox="1">
            <a:spLocks noGrp="1"/>
          </p:cNvSpPr>
          <p:nvPr>
            <p:ph type="subTitle" idx="3"/>
          </p:nvPr>
        </p:nvSpPr>
        <p:spPr>
          <a:xfrm>
            <a:off x="720002" y="3626589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7"/>
          <p:cNvSpPr txBox="1">
            <a:spLocks noGrp="1"/>
          </p:cNvSpPr>
          <p:nvPr>
            <p:ph type="subTitle" idx="4"/>
          </p:nvPr>
        </p:nvSpPr>
        <p:spPr>
          <a:xfrm>
            <a:off x="3579000" y="3626589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7"/>
          <p:cNvSpPr txBox="1">
            <a:spLocks noGrp="1"/>
          </p:cNvSpPr>
          <p:nvPr>
            <p:ph type="subTitle" idx="5"/>
          </p:nvPr>
        </p:nvSpPr>
        <p:spPr>
          <a:xfrm>
            <a:off x="6437998" y="1988878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7"/>
          <p:cNvSpPr txBox="1">
            <a:spLocks noGrp="1"/>
          </p:cNvSpPr>
          <p:nvPr>
            <p:ph type="subTitle" idx="6"/>
          </p:nvPr>
        </p:nvSpPr>
        <p:spPr>
          <a:xfrm>
            <a:off x="6437998" y="3626589"/>
            <a:ext cx="19860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7"/>
          <p:cNvSpPr txBox="1">
            <a:spLocks noGrp="1"/>
          </p:cNvSpPr>
          <p:nvPr>
            <p:ph type="subTitle" idx="7"/>
          </p:nvPr>
        </p:nvSpPr>
        <p:spPr>
          <a:xfrm>
            <a:off x="720000" y="1600353"/>
            <a:ext cx="19860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37" name="Google Shape;137;p27"/>
          <p:cNvSpPr txBox="1">
            <a:spLocks noGrp="1"/>
          </p:cNvSpPr>
          <p:nvPr>
            <p:ph type="subTitle" idx="8"/>
          </p:nvPr>
        </p:nvSpPr>
        <p:spPr>
          <a:xfrm>
            <a:off x="3579000" y="1600353"/>
            <a:ext cx="19860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38" name="Google Shape;138;p27"/>
          <p:cNvSpPr txBox="1">
            <a:spLocks noGrp="1"/>
          </p:cNvSpPr>
          <p:nvPr>
            <p:ph type="subTitle" idx="9"/>
          </p:nvPr>
        </p:nvSpPr>
        <p:spPr>
          <a:xfrm>
            <a:off x="6438000" y="1600353"/>
            <a:ext cx="19860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39" name="Google Shape;139;p27"/>
          <p:cNvSpPr txBox="1">
            <a:spLocks noGrp="1"/>
          </p:cNvSpPr>
          <p:nvPr>
            <p:ph type="subTitle" idx="13"/>
          </p:nvPr>
        </p:nvSpPr>
        <p:spPr>
          <a:xfrm>
            <a:off x="720000" y="3238039"/>
            <a:ext cx="19860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40" name="Google Shape;140;p27"/>
          <p:cNvSpPr txBox="1">
            <a:spLocks noGrp="1"/>
          </p:cNvSpPr>
          <p:nvPr>
            <p:ph type="subTitle" idx="14"/>
          </p:nvPr>
        </p:nvSpPr>
        <p:spPr>
          <a:xfrm>
            <a:off x="3579000" y="3238039"/>
            <a:ext cx="19860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41" name="Google Shape;141;p27"/>
          <p:cNvSpPr txBox="1">
            <a:spLocks noGrp="1"/>
          </p:cNvSpPr>
          <p:nvPr>
            <p:ph type="subTitle" idx="15"/>
          </p:nvPr>
        </p:nvSpPr>
        <p:spPr>
          <a:xfrm>
            <a:off x="6438000" y="3238039"/>
            <a:ext cx="19860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>
            <a:spLocks noGrp="1"/>
          </p:cNvSpPr>
          <p:nvPr>
            <p:ph type="title" hasCustomPrompt="1"/>
          </p:nvPr>
        </p:nvSpPr>
        <p:spPr>
          <a:xfrm>
            <a:off x="886857" y="1435255"/>
            <a:ext cx="7728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1" name="Google Shape;151;p29"/>
          <p:cNvSpPr txBox="1">
            <a:spLocks noGrp="1"/>
          </p:cNvSpPr>
          <p:nvPr>
            <p:ph type="subTitle" idx="1"/>
          </p:nvPr>
        </p:nvSpPr>
        <p:spPr>
          <a:xfrm>
            <a:off x="720000" y="3705375"/>
            <a:ext cx="21732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2" name="Google Shape;152;p29"/>
          <p:cNvSpPr txBox="1">
            <a:spLocks noGrp="1"/>
          </p:cNvSpPr>
          <p:nvPr>
            <p:ph type="subTitle" idx="2"/>
          </p:nvPr>
        </p:nvSpPr>
        <p:spPr>
          <a:xfrm>
            <a:off x="720000" y="3312428"/>
            <a:ext cx="2173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53" name="Google Shape;153;p29"/>
          <p:cNvSpPr txBox="1">
            <a:spLocks noGrp="1"/>
          </p:cNvSpPr>
          <p:nvPr>
            <p:ph type="title" idx="3" hasCustomPrompt="1"/>
          </p:nvPr>
        </p:nvSpPr>
        <p:spPr>
          <a:xfrm>
            <a:off x="3656306" y="1435255"/>
            <a:ext cx="7728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4" name="Google Shape;154;p29"/>
          <p:cNvSpPr txBox="1">
            <a:spLocks noGrp="1"/>
          </p:cNvSpPr>
          <p:nvPr>
            <p:ph type="subTitle" idx="4"/>
          </p:nvPr>
        </p:nvSpPr>
        <p:spPr>
          <a:xfrm>
            <a:off x="3485400" y="3705375"/>
            <a:ext cx="21732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5" name="Google Shape;155;p29"/>
          <p:cNvSpPr txBox="1">
            <a:spLocks noGrp="1"/>
          </p:cNvSpPr>
          <p:nvPr>
            <p:ph type="subTitle" idx="5"/>
          </p:nvPr>
        </p:nvSpPr>
        <p:spPr>
          <a:xfrm>
            <a:off x="3485400" y="3312428"/>
            <a:ext cx="2173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56" name="Google Shape;156;p29"/>
          <p:cNvSpPr txBox="1">
            <a:spLocks noGrp="1"/>
          </p:cNvSpPr>
          <p:nvPr>
            <p:ph type="title" idx="6" hasCustomPrompt="1"/>
          </p:nvPr>
        </p:nvSpPr>
        <p:spPr>
          <a:xfrm>
            <a:off x="6416100" y="1435255"/>
            <a:ext cx="7728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7" name="Google Shape;157;p29"/>
          <p:cNvSpPr txBox="1">
            <a:spLocks noGrp="1"/>
          </p:cNvSpPr>
          <p:nvPr>
            <p:ph type="subTitle" idx="7"/>
          </p:nvPr>
        </p:nvSpPr>
        <p:spPr>
          <a:xfrm>
            <a:off x="6250800" y="3705375"/>
            <a:ext cx="21732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8" name="Google Shape;158;p29"/>
          <p:cNvSpPr txBox="1">
            <a:spLocks noGrp="1"/>
          </p:cNvSpPr>
          <p:nvPr>
            <p:ph type="subTitle" idx="8"/>
          </p:nvPr>
        </p:nvSpPr>
        <p:spPr>
          <a:xfrm>
            <a:off x="6250800" y="3312428"/>
            <a:ext cx="2173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59" name="Google Shape;159;p29"/>
          <p:cNvSpPr txBox="1">
            <a:spLocks noGrp="1"/>
          </p:cNvSpPr>
          <p:nvPr>
            <p:ph type="title" idx="9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9" name="Google Shape;169;p33"/>
          <p:cNvCxnSpPr/>
          <p:nvPr/>
        </p:nvCxnSpPr>
        <p:spPr>
          <a:xfrm>
            <a:off x="716700" y="269700"/>
            <a:ext cx="7710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" name="Google Shape;170;p33"/>
          <p:cNvCxnSpPr/>
          <p:nvPr/>
        </p:nvCxnSpPr>
        <p:spPr>
          <a:xfrm>
            <a:off x="716700" y="4873700"/>
            <a:ext cx="7710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consolata Medium"/>
              <a:buNone/>
              <a:defRPr sz="35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consolata Medium"/>
              <a:buNone/>
              <a:defRPr sz="35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consolata Medium"/>
              <a:buNone/>
              <a:defRPr sz="35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consolata Medium"/>
              <a:buNone/>
              <a:defRPr sz="35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consolata Medium"/>
              <a:buNone/>
              <a:defRPr sz="35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consolata Medium"/>
              <a:buNone/>
              <a:defRPr sz="35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consolata Medium"/>
              <a:buNone/>
              <a:defRPr sz="35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consolata Medium"/>
              <a:buNone/>
              <a:defRPr sz="35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Inconsolata Medium"/>
              <a:buNone/>
              <a:defRPr sz="3500">
                <a:solidFill>
                  <a:schemeClr val="dk1"/>
                </a:solidFill>
                <a:latin typeface="Inconsolata Medium"/>
                <a:ea typeface="Inconsolata Medium"/>
                <a:cs typeface="Inconsolata Medium"/>
                <a:sym typeface="Inconsolata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5" r:id="rId4"/>
    <p:sldLayoutId id="2147483658" r:id="rId5"/>
    <p:sldLayoutId id="2147483670" r:id="rId6"/>
    <p:sldLayoutId id="2147483673" r:id="rId7"/>
    <p:sldLayoutId id="2147483675" r:id="rId8"/>
    <p:sldLayoutId id="2147483679" r:id="rId9"/>
    <p:sldLayoutId id="2147483680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38"/>
          <p:cNvGrpSpPr/>
          <p:nvPr/>
        </p:nvGrpSpPr>
        <p:grpSpPr>
          <a:xfrm>
            <a:off x="5642020" y="346875"/>
            <a:ext cx="3051105" cy="4205566"/>
            <a:chOff x="5642020" y="346875"/>
            <a:chExt cx="3051105" cy="4205566"/>
          </a:xfrm>
        </p:grpSpPr>
        <p:grpSp>
          <p:nvGrpSpPr>
            <p:cNvPr id="185" name="Google Shape;185;p38"/>
            <p:cNvGrpSpPr/>
            <p:nvPr/>
          </p:nvGrpSpPr>
          <p:grpSpPr>
            <a:xfrm>
              <a:off x="5642020" y="724928"/>
              <a:ext cx="2588597" cy="3827514"/>
              <a:chOff x="2704221" y="221562"/>
              <a:chExt cx="4330206" cy="6402666"/>
            </a:xfrm>
          </p:grpSpPr>
          <p:sp>
            <p:nvSpPr>
              <p:cNvPr id="186" name="Google Shape;186;p38"/>
              <p:cNvSpPr/>
              <p:nvPr/>
            </p:nvSpPr>
            <p:spPr>
              <a:xfrm rot="-5400000">
                <a:off x="1667991" y="1257792"/>
                <a:ext cx="6402666" cy="4330206"/>
              </a:xfrm>
              <a:custGeom>
                <a:avLst/>
                <a:gdLst/>
                <a:ahLst/>
                <a:cxnLst/>
                <a:rect l="l" t="t" r="r" b="b"/>
                <a:pathLst>
                  <a:path w="65310" h="44170" extrusionOk="0">
                    <a:moveTo>
                      <a:pt x="22660" y="1"/>
                    </a:moveTo>
                    <a:cubicBezTo>
                      <a:pt x="9996" y="1"/>
                      <a:pt x="1" y="9728"/>
                      <a:pt x="204" y="22103"/>
                    </a:cubicBezTo>
                    <a:cubicBezTo>
                      <a:pt x="366" y="31091"/>
                      <a:pt x="5680" y="38807"/>
                      <a:pt x="13396" y="42273"/>
                    </a:cubicBezTo>
                    <a:cubicBezTo>
                      <a:pt x="13396" y="42273"/>
                      <a:pt x="17878" y="43983"/>
                      <a:pt x="21321" y="44121"/>
                    </a:cubicBezTo>
                    <a:cubicBezTo>
                      <a:pt x="21835" y="44150"/>
                      <a:pt x="22340" y="44169"/>
                      <a:pt x="22847" y="44169"/>
                    </a:cubicBezTo>
                    <a:cubicBezTo>
                      <a:pt x="23161" y="44169"/>
                      <a:pt x="23475" y="44162"/>
                      <a:pt x="23793" y="44144"/>
                    </a:cubicBezTo>
                    <a:lnTo>
                      <a:pt x="41837" y="43428"/>
                    </a:lnTo>
                    <a:cubicBezTo>
                      <a:pt x="54682" y="42897"/>
                      <a:pt x="65241" y="33193"/>
                      <a:pt x="65310" y="21872"/>
                    </a:cubicBezTo>
                    <a:cubicBezTo>
                      <a:pt x="65310" y="10621"/>
                      <a:pt x="54775" y="1172"/>
                      <a:pt x="41814" y="686"/>
                    </a:cubicBezTo>
                    <a:lnTo>
                      <a:pt x="23539" y="16"/>
                    </a:lnTo>
                    <a:cubicBezTo>
                      <a:pt x="23244" y="6"/>
                      <a:pt x="22951" y="1"/>
                      <a:pt x="2266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38"/>
              <p:cNvSpPr/>
              <p:nvPr/>
            </p:nvSpPr>
            <p:spPr>
              <a:xfrm>
                <a:off x="4422624" y="1152468"/>
                <a:ext cx="1800300" cy="2240400"/>
              </a:xfrm>
              <a:prstGeom prst="snip1Rect">
                <a:avLst>
                  <a:gd name="adj" fmla="val 16667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38"/>
              <p:cNvSpPr/>
              <p:nvPr/>
            </p:nvSpPr>
            <p:spPr>
              <a:xfrm>
                <a:off x="4606433" y="1690900"/>
                <a:ext cx="1432800" cy="3318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38"/>
              <p:cNvSpPr/>
              <p:nvPr/>
            </p:nvSpPr>
            <p:spPr>
              <a:xfrm>
                <a:off x="4606433" y="2083007"/>
                <a:ext cx="1432800" cy="7086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38"/>
              <p:cNvSpPr/>
              <p:nvPr/>
            </p:nvSpPr>
            <p:spPr>
              <a:xfrm>
                <a:off x="4606433" y="2908764"/>
                <a:ext cx="1432800" cy="3318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1" name="Google Shape;191;p38"/>
              <p:cNvGrpSpPr/>
              <p:nvPr/>
            </p:nvGrpSpPr>
            <p:grpSpPr>
              <a:xfrm>
                <a:off x="3828603" y="3639731"/>
                <a:ext cx="2039544" cy="2597966"/>
                <a:chOff x="5597607" y="2664382"/>
                <a:chExt cx="1215027" cy="1547698"/>
              </a:xfrm>
            </p:grpSpPr>
            <p:sp>
              <p:nvSpPr>
                <p:cNvPr id="192" name="Google Shape;192;p38"/>
                <p:cNvSpPr/>
                <p:nvPr/>
              </p:nvSpPr>
              <p:spPr>
                <a:xfrm>
                  <a:off x="5597607" y="2664382"/>
                  <a:ext cx="1215027" cy="1547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38" h="32785" extrusionOk="0">
                      <a:moveTo>
                        <a:pt x="11875" y="1"/>
                      </a:moveTo>
                      <a:cubicBezTo>
                        <a:pt x="5637" y="1"/>
                        <a:pt x="578" y="4806"/>
                        <a:pt x="578" y="10767"/>
                      </a:cubicBezTo>
                      <a:cubicBezTo>
                        <a:pt x="0" y="18645"/>
                        <a:pt x="4228" y="21048"/>
                        <a:pt x="5175" y="23266"/>
                      </a:cubicBezTo>
                      <a:cubicBezTo>
                        <a:pt x="5684" y="24444"/>
                        <a:pt x="4528" y="27379"/>
                        <a:pt x="3350" y="29828"/>
                      </a:cubicBezTo>
                      <a:cubicBezTo>
                        <a:pt x="4066" y="30267"/>
                        <a:pt x="4829" y="30659"/>
                        <a:pt x="5591" y="31006"/>
                      </a:cubicBezTo>
                      <a:cubicBezTo>
                        <a:pt x="5591" y="31006"/>
                        <a:pt x="9334" y="32438"/>
                        <a:pt x="12615" y="32785"/>
                      </a:cubicBezTo>
                      <a:lnTo>
                        <a:pt x="14625" y="27563"/>
                      </a:lnTo>
                      <a:cubicBezTo>
                        <a:pt x="15918" y="27933"/>
                        <a:pt x="17235" y="28118"/>
                        <a:pt x="18575" y="28141"/>
                      </a:cubicBezTo>
                      <a:cubicBezTo>
                        <a:pt x="19315" y="28141"/>
                        <a:pt x="20100" y="28072"/>
                        <a:pt x="20724" y="27679"/>
                      </a:cubicBezTo>
                      <a:cubicBezTo>
                        <a:pt x="21163" y="27402"/>
                        <a:pt x="21463" y="26986"/>
                        <a:pt x="21741" y="26547"/>
                      </a:cubicBezTo>
                      <a:cubicBezTo>
                        <a:pt x="22295" y="25669"/>
                        <a:pt x="22711" y="24352"/>
                        <a:pt x="22803" y="23266"/>
                      </a:cubicBezTo>
                      <a:cubicBezTo>
                        <a:pt x="22619" y="23035"/>
                        <a:pt x="22295" y="23035"/>
                        <a:pt x="22018" y="23012"/>
                      </a:cubicBezTo>
                      <a:cubicBezTo>
                        <a:pt x="20978" y="22989"/>
                        <a:pt x="19915" y="22665"/>
                        <a:pt x="19037" y="22088"/>
                      </a:cubicBezTo>
                      <a:cubicBezTo>
                        <a:pt x="18160" y="21487"/>
                        <a:pt x="17397" y="20240"/>
                        <a:pt x="16958" y="19269"/>
                      </a:cubicBezTo>
                      <a:lnTo>
                        <a:pt x="16958" y="19269"/>
                      </a:lnTo>
                      <a:cubicBezTo>
                        <a:pt x="17559" y="20055"/>
                        <a:pt x="18483" y="20563"/>
                        <a:pt x="19430" y="20817"/>
                      </a:cubicBezTo>
                      <a:cubicBezTo>
                        <a:pt x="20177" y="21036"/>
                        <a:pt x="21155" y="21140"/>
                        <a:pt x="22101" y="21140"/>
                      </a:cubicBezTo>
                      <a:cubicBezTo>
                        <a:pt x="22355" y="21140"/>
                        <a:pt x="22606" y="21132"/>
                        <a:pt x="22850" y="21118"/>
                      </a:cubicBezTo>
                      <a:cubicBezTo>
                        <a:pt x="23057" y="21071"/>
                        <a:pt x="23265" y="21025"/>
                        <a:pt x="23450" y="20933"/>
                      </a:cubicBezTo>
                      <a:cubicBezTo>
                        <a:pt x="23635" y="20817"/>
                        <a:pt x="23797" y="20655"/>
                        <a:pt x="23820" y="20448"/>
                      </a:cubicBezTo>
                      <a:cubicBezTo>
                        <a:pt x="23843" y="20217"/>
                        <a:pt x="23727" y="20009"/>
                        <a:pt x="23658" y="19824"/>
                      </a:cubicBezTo>
                      <a:cubicBezTo>
                        <a:pt x="23404" y="19246"/>
                        <a:pt x="23427" y="18276"/>
                        <a:pt x="23427" y="18276"/>
                      </a:cubicBezTo>
                      <a:cubicBezTo>
                        <a:pt x="23982" y="18091"/>
                        <a:pt x="24675" y="17906"/>
                        <a:pt x="25091" y="17490"/>
                      </a:cubicBezTo>
                      <a:cubicBezTo>
                        <a:pt x="25530" y="17074"/>
                        <a:pt x="25737" y="16381"/>
                        <a:pt x="25414" y="15873"/>
                      </a:cubicBezTo>
                      <a:cubicBezTo>
                        <a:pt x="25206" y="15573"/>
                        <a:pt x="24860" y="15411"/>
                        <a:pt x="24559" y="15203"/>
                      </a:cubicBezTo>
                      <a:cubicBezTo>
                        <a:pt x="23727" y="14695"/>
                        <a:pt x="23150" y="13840"/>
                        <a:pt x="22919" y="12916"/>
                      </a:cubicBezTo>
                      <a:cubicBezTo>
                        <a:pt x="22896" y="11807"/>
                        <a:pt x="23011" y="11229"/>
                        <a:pt x="23011" y="10467"/>
                      </a:cubicBezTo>
                      <a:cubicBezTo>
                        <a:pt x="23011" y="4529"/>
                        <a:pt x="18113" y="1"/>
                        <a:pt x="1187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" name="Google Shape;193;p38"/>
                <p:cNvSpPr/>
                <p:nvPr/>
              </p:nvSpPr>
              <p:spPr>
                <a:xfrm>
                  <a:off x="5909510" y="2875874"/>
                  <a:ext cx="390500" cy="4451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72" h="9430" extrusionOk="0">
                      <a:moveTo>
                        <a:pt x="4329" y="0"/>
                      </a:moveTo>
                      <a:cubicBezTo>
                        <a:pt x="4001" y="0"/>
                        <a:pt x="3665" y="38"/>
                        <a:pt x="3328" y="118"/>
                      </a:cubicBezTo>
                      <a:cubicBezTo>
                        <a:pt x="1318" y="581"/>
                        <a:pt x="1" y="2429"/>
                        <a:pt x="301" y="4300"/>
                      </a:cubicBezTo>
                      <a:cubicBezTo>
                        <a:pt x="440" y="5178"/>
                        <a:pt x="902" y="5917"/>
                        <a:pt x="1572" y="6449"/>
                      </a:cubicBezTo>
                      <a:cubicBezTo>
                        <a:pt x="2311" y="7073"/>
                        <a:pt x="2796" y="7904"/>
                        <a:pt x="2958" y="8829"/>
                      </a:cubicBezTo>
                      <a:lnTo>
                        <a:pt x="3074" y="9429"/>
                      </a:lnTo>
                      <a:lnTo>
                        <a:pt x="7255" y="8690"/>
                      </a:lnTo>
                      <a:lnTo>
                        <a:pt x="7140" y="8066"/>
                      </a:lnTo>
                      <a:cubicBezTo>
                        <a:pt x="6978" y="7142"/>
                        <a:pt x="7186" y="6172"/>
                        <a:pt x="7694" y="5317"/>
                      </a:cubicBezTo>
                      <a:cubicBezTo>
                        <a:pt x="8087" y="4624"/>
                        <a:pt x="8272" y="3815"/>
                        <a:pt x="8110" y="2983"/>
                      </a:cubicBezTo>
                      <a:lnTo>
                        <a:pt x="8110" y="2960"/>
                      </a:lnTo>
                      <a:cubicBezTo>
                        <a:pt x="7796" y="1214"/>
                        <a:pt x="6182" y="0"/>
                        <a:pt x="432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194;p38"/>
                <p:cNvSpPr/>
                <p:nvPr/>
              </p:nvSpPr>
              <p:spPr>
                <a:xfrm>
                  <a:off x="6004398" y="3018443"/>
                  <a:ext cx="219279" cy="3156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45" h="6687" extrusionOk="0">
                      <a:moveTo>
                        <a:pt x="2114" y="1"/>
                      </a:moveTo>
                      <a:cubicBezTo>
                        <a:pt x="2103" y="1"/>
                        <a:pt x="2092" y="4"/>
                        <a:pt x="2080" y="10"/>
                      </a:cubicBezTo>
                      <a:cubicBezTo>
                        <a:pt x="2034" y="10"/>
                        <a:pt x="2011" y="56"/>
                        <a:pt x="2011" y="102"/>
                      </a:cubicBezTo>
                      <a:cubicBezTo>
                        <a:pt x="2011" y="102"/>
                        <a:pt x="2034" y="1303"/>
                        <a:pt x="1433" y="1719"/>
                      </a:cubicBezTo>
                      <a:cubicBezTo>
                        <a:pt x="1288" y="1813"/>
                        <a:pt x="1123" y="1860"/>
                        <a:pt x="936" y="1860"/>
                      </a:cubicBezTo>
                      <a:cubicBezTo>
                        <a:pt x="707" y="1860"/>
                        <a:pt x="444" y="1790"/>
                        <a:pt x="139" y="1650"/>
                      </a:cubicBezTo>
                      <a:cubicBezTo>
                        <a:pt x="126" y="1643"/>
                        <a:pt x="112" y="1640"/>
                        <a:pt x="99" y="1640"/>
                      </a:cubicBezTo>
                      <a:cubicBezTo>
                        <a:pt x="68" y="1640"/>
                        <a:pt x="40" y="1657"/>
                        <a:pt x="24" y="1673"/>
                      </a:cubicBezTo>
                      <a:cubicBezTo>
                        <a:pt x="1" y="1719"/>
                        <a:pt x="1" y="1765"/>
                        <a:pt x="24" y="1812"/>
                      </a:cubicBezTo>
                      <a:cubicBezTo>
                        <a:pt x="47" y="1812"/>
                        <a:pt x="1734" y="3960"/>
                        <a:pt x="2196" y="6594"/>
                      </a:cubicBezTo>
                      <a:cubicBezTo>
                        <a:pt x="2196" y="6640"/>
                        <a:pt x="2242" y="6686"/>
                        <a:pt x="2288" y="6686"/>
                      </a:cubicBezTo>
                      <a:lnTo>
                        <a:pt x="2288" y="6663"/>
                      </a:lnTo>
                      <a:lnTo>
                        <a:pt x="2311" y="6663"/>
                      </a:lnTo>
                      <a:cubicBezTo>
                        <a:pt x="2357" y="6663"/>
                        <a:pt x="2404" y="6617"/>
                        <a:pt x="2380" y="6571"/>
                      </a:cubicBezTo>
                      <a:cubicBezTo>
                        <a:pt x="2011" y="4422"/>
                        <a:pt x="832" y="2620"/>
                        <a:pt x="370" y="1950"/>
                      </a:cubicBezTo>
                      <a:lnTo>
                        <a:pt x="370" y="1950"/>
                      </a:lnTo>
                      <a:cubicBezTo>
                        <a:pt x="559" y="2016"/>
                        <a:pt x="735" y="2047"/>
                        <a:pt x="901" y="2047"/>
                      </a:cubicBezTo>
                      <a:cubicBezTo>
                        <a:pt x="1141" y="2047"/>
                        <a:pt x="1357" y="1981"/>
                        <a:pt x="1549" y="1858"/>
                      </a:cubicBezTo>
                      <a:cubicBezTo>
                        <a:pt x="1965" y="1581"/>
                        <a:pt x="2126" y="1003"/>
                        <a:pt x="2172" y="587"/>
                      </a:cubicBezTo>
                      <a:cubicBezTo>
                        <a:pt x="2380" y="1072"/>
                        <a:pt x="2681" y="1396"/>
                        <a:pt x="3074" y="1511"/>
                      </a:cubicBezTo>
                      <a:cubicBezTo>
                        <a:pt x="3177" y="1541"/>
                        <a:pt x="3280" y="1554"/>
                        <a:pt x="3382" y="1554"/>
                      </a:cubicBezTo>
                      <a:cubicBezTo>
                        <a:pt x="3756" y="1554"/>
                        <a:pt x="4103" y="1379"/>
                        <a:pt x="4321" y="1234"/>
                      </a:cubicBezTo>
                      <a:lnTo>
                        <a:pt x="4321" y="1234"/>
                      </a:lnTo>
                      <a:cubicBezTo>
                        <a:pt x="3836" y="2782"/>
                        <a:pt x="4182" y="6086"/>
                        <a:pt x="4206" y="6247"/>
                      </a:cubicBezTo>
                      <a:cubicBezTo>
                        <a:pt x="4206" y="6285"/>
                        <a:pt x="4236" y="6323"/>
                        <a:pt x="4285" y="6323"/>
                      </a:cubicBezTo>
                      <a:cubicBezTo>
                        <a:pt x="4296" y="6323"/>
                        <a:pt x="4308" y="6321"/>
                        <a:pt x="4321" y="6317"/>
                      </a:cubicBezTo>
                      <a:cubicBezTo>
                        <a:pt x="4367" y="6317"/>
                        <a:pt x="4390" y="6271"/>
                        <a:pt x="4390" y="6224"/>
                      </a:cubicBezTo>
                      <a:cubicBezTo>
                        <a:pt x="4390" y="6178"/>
                        <a:pt x="3975" y="2320"/>
                        <a:pt x="4621" y="1003"/>
                      </a:cubicBezTo>
                      <a:cubicBezTo>
                        <a:pt x="4645" y="957"/>
                        <a:pt x="4621" y="911"/>
                        <a:pt x="4598" y="887"/>
                      </a:cubicBezTo>
                      <a:cubicBezTo>
                        <a:pt x="4575" y="876"/>
                        <a:pt x="4552" y="870"/>
                        <a:pt x="4532" y="870"/>
                      </a:cubicBezTo>
                      <a:cubicBezTo>
                        <a:pt x="4512" y="870"/>
                        <a:pt x="4494" y="876"/>
                        <a:pt x="4483" y="887"/>
                      </a:cubicBezTo>
                      <a:cubicBezTo>
                        <a:pt x="4463" y="887"/>
                        <a:pt x="3951" y="1346"/>
                        <a:pt x="3398" y="1346"/>
                      </a:cubicBezTo>
                      <a:cubicBezTo>
                        <a:pt x="3305" y="1346"/>
                        <a:pt x="3212" y="1333"/>
                        <a:pt x="3120" y="1303"/>
                      </a:cubicBezTo>
                      <a:cubicBezTo>
                        <a:pt x="2704" y="1188"/>
                        <a:pt x="2404" y="772"/>
                        <a:pt x="2196" y="79"/>
                      </a:cubicBezTo>
                      <a:cubicBezTo>
                        <a:pt x="2178" y="27"/>
                        <a:pt x="2148" y="1"/>
                        <a:pt x="211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195;p38"/>
                <p:cNvSpPr/>
                <p:nvPr/>
              </p:nvSpPr>
              <p:spPr>
                <a:xfrm>
                  <a:off x="6037113" y="3284886"/>
                  <a:ext cx="238917" cy="72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61" h="1537" extrusionOk="0">
                      <a:moveTo>
                        <a:pt x="4621" y="0"/>
                      </a:moveTo>
                      <a:cubicBezTo>
                        <a:pt x="4606" y="0"/>
                        <a:pt x="4591" y="1"/>
                        <a:pt x="4575" y="3"/>
                      </a:cubicBezTo>
                      <a:lnTo>
                        <a:pt x="347" y="765"/>
                      </a:lnTo>
                      <a:cubicBezTo>
                        <a:pt x="139" y="788"/>
                        <a:pt x="1" y="996"/>
                        <a:pt x="24" y="1204"/>
                      </a:cubicBezTo>
                      <a:cubicBezTo>
                        <a:pt x="64" y="1405"/>
                        <a:pt x="227" y="1536"/>
                        <a:pt x="406" y="1536"/>
                      </a:cubicBezTo>
                      <a:cubicBezTo>
                        <a:pt x="432" y="1536"/>
                        <a:pt x="459" y="1534"/>
                        <a:pt x="486" y="1528"/>
                      </a:cubicBezTo>
                      <a:lnTo>
                        <a:pt x="4691" y="788"/>
                      </a:lnTo>
                      <a:cubicBezTo>
                        <a:pt x="4922" y="742"/>
                        <a:pt x="5061" y="557"/>
                        <a:pt x="5014" y="326"/>
                      </a:cubicBezTo>
                      <a:cubicBezTo>
                        <a:pt x="4993" y="133"/>
                        <a:pt x="4813" y="0"/>
                        <a:pt x="462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196;p38"/>
                <p:cNvSpPr/>
                <p:nvPr/>
              </p:nvSpPr>
              <p:spPr>
                <a:xfrm>
                  <a:off x="6042590" y="3321661"/>
                  <a:ext cx="240003" cy="728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4" h="1543" extrusionOk="0">
                      <a:moveTo>
                        <a:pt x="4663" y="0"/>
                      </a:moveTo>
                      <a:cubicBezTo>
                        <a:pt x="4634" y="0"/>
                        <a:pt x="4605" y="3"/>
                        <a:pt x="4575" y="9"/>
                      </a:cubicBezTo>
                      <a:lnTo>
                        <a:pt x="370" y="749"/>
                      </a:lnTo>
                      <a:cubicBezTo>
                        <a:pt x="139" y="795"/>
                        <a:pt x="0" y="1003"/>
                        <a:pt x="47" y="1211"/>
                      </a:cubicBezTo>
                      <a:cubicBezTo>
                        <a:pt x="87" y="1394"/>
                        <a:pt x="255" y="1542"/>
                        <a:pt x="436" y="1542"/>
                      </a:cubicBezTo>
                      <a:cubicBezTo>
                        <a:pt x="460" y="1542"/>
                        <a:pt x="484" y="1540"/>
                        <a:pt x="509" y="1534"/>
                      </a:cubicBezTo>
                      <a:lnTo>
                        <a:pt x="4713" y="795"/>
                      </a:lnTo>
                      <a:cubicBezTo>
                        <a:pt x="4945" y="749"/>
                        <a:pt x="5083" y="541"/>
                        <a:pt x="5037" y="333"/>
                      </a:cubicBezTo>
                      <a:cubicBezTo>
                        <a:pt x="5017" y="132"/>
                        <a:pt x="4857" y="0"/>
                        <a:pt x="4663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197;p38"/>
                <p:cNvSpPr/>
                <p:nvPr/>
              </p:nvSpPr>
              <p:spPr>
                <a:xfrm>
                  <a:off x="6049104" y="3358719"/>
                  <a:ext cx="240003" cy="72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4" h="1538" extrusionOk="0">
                      <a:moveTo>
                        <a:pt x="4679" y="1"/>
                      </a:moveTo>
                      <a:cubicBezTo>
                        <a:pt x="4653" y="1"/>
                        <a:pt x="4626" y="4"/>
                        <a:pt x="4599" y="10"/>
                      </a:cubicBezTo>
                      <a:lnTo>
                        <a:pt x="371" y="749"/>
                      </a:lnTo>
                      <a:cubicBezTo>
                        <a:pt x="163" y="795"/>
                        <a:pt x="1" y="980"/>
                        <a:pt x="47" y="1211"/>
                      </a:cubicBezTo>
                      <a:cubicBezTo>
                        <a:pt x="90" y="1404"/>
                        <a:pt x="272" y="1537"/>
                        <a:pt x="464" y="1537"/>
                      </a:cubicBezTo>
                      <a:cubicBezTo>
                        <a:pt x="479" y="1537"/>
                        <a:pt x="494" y="1536"/>
                        <a:pt x="509" y="1535"/>
                      </a:cubicBezTo>
                      <a:lnTo>
                        <a:pt x="4714" y="772"/>
                      </a:lnTo>
                      <a:cubicBezTo>
                        <a:pt x="4945" y="749"/>
                        <a:pt x="5084" y="541"/>
                        <a:pt x="5038" y="310"/>
                      </a:cubicBezTo>
                      <a:cubicBezTo>
                        <a:pt x="5017" y="129"/>
                        <a:pt x="4858" y="1"/>
                        <a:pt x="467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198;p38"/>
                <p:cNvSpPr/>
                <p:nvPr/>
              </p:nvSpPr>
              <p:spPr>
                <a:xfrm>
                  <a:off x="6058924" y="3316326"/>
                  <a:ext cx="202945" cy="461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9" h="978" extrusionOk="0">
                      <a:moveTo>
                        <a:pt x="4149" y="1"/>
                      </a:moveTo>
                      <a:cubicBezTo>
                        <a:pt x="4137" y="1"/>
                        <a:pt x="4125" y="3"/>
                        <a:pt x="4113" y="7"/>
                      </a:cubicBezTo>
                      <a:lnTo>
                        <a:pt x="140" y="700"/>
                      </a:lnTo>
                      <a:cubicBezTo>
                        <a:pt x="47" y="723"/>
                        <a:pt x="1" y="792"/>
                        <a:pt x="24" y="862"/>
                      </a:cubicBezTo>
                      <a:cubicBezTo>
                        <a:pt x="24" y="931"/>
                        <a:pt x="93" y="977"/>
                        <a:pt x="163" y="977"/>
                      </a:cubicBezTo>
                      <a:lnTo>
                        <a:pt x="186" y="977"/>
                      </a:lnTo>
                      <a:lnTo>
                        <a:pt x="4160" y="284"/>
                      </a:lnTo>
                      <a:cubicBezTo>
                        <a:pt x="4229" y="261"/>
                        <a:pt x="4298" y="192"/>
                        <a:pt x="4275" y="122"/>
                      </a:cubicBezTo>
                      <a:cubicBezTo>
                        <a:pt x="4256" y="46"/>
                        <a:pt x="4205" y="1"/>
                        <a:pt x="414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199;p38"/>
                <p:cNvSpPr/>
                <p:nvPr/>
              </p:nvSpPr>
              <p:spPr>
                <a:xfrm>
                  <a:off x="6065485" y="3352629"/>
                  <a:ext cx="202898" cy="46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8" h="994" extrusionOk="0">
                      <a:moveTo>
                        <a:pt x="4113" y="0"/>
                      </a:moveTo>
                      <a:lnTo>
                        <a:pt x="139" y="716"/>
                      </a:lnTo>
                      <a:cubicBezTo>
                        <a:pt x="47" y="716"/>
                        <a:pt x="1" y="809"/>
                        <a:pt x="24" y="878"/>
                      </a:cubicBezTo>
                      <a:cubicBezTo>
                        <a:pt x="24" y="947"/>
                        <a:pt x="93" y="994"/>
                        <a:pt x="162" y="994"/>
                      </a:cubicBezTo>
                      <a:lnTo>
                        <a:pt x="185" y="994"/>
                      </a:lnTo>
                      <a:lnTo>
                        <a:pt x="4159" y="301"/>
                      </a:lnTo>
                      <a:cubicBezTo>
                        <a:pt x="4228" y="277"/>
                        <a:pt x="4298" y="208"/>
                        <a:pt x="4275" y="116"/>
                      </a:cubicBezTo>
                      <a:cubicBezTo>
                        <a:pt x="4252" y="46"/>
                        <a:pt x="4182" y="0"/>
                        <a:pt x="411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" name="Google Shape;200;p38"/>
                <p:cNvSpPr/>
                <p:nvPr/>
              </p:nvSpPr>
              <p:spPr>
                <a:xfrm>
                  <a:off x="6269424" y="2818705"/>
                  <a:ext cx="53486" cy="584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3" h="1238" extrusionOk="0">
                      <a:moveTo>
                        <a:pt x="1017" y="1"/>
                      </a:moveTo>
                      <a:cubicBezTo>
                        <a:pt x="994" y="1"/>
                        <a:pt x="971" y="13"/>
                        <a:pt x="948" y="36"/>
                      </a:cubicBezTo>
                      <a:lnTo>
                        <a:pt x="47" y="1098"/>
                      </a:lnTo>
                      <a:cubicBezTo>
                        <a:pt x="1" y="1122"/>
                        <a:pt x="1" y="1191"/>
                        <a:pt x="47" y="1214"/>
                      </a:cubicBezTo>
                      <a:cubicBezTo>
                        <a:pt x="70" y="1237"/>
                        <a:pt x="93" y="1237"/>
                        <a:pt x="116" y="1237"/>
                      </a:cubicBezTo>
                      <a:cubicBezTo>
                        <a:pt x="140" y="1237"/>
                        <a:pt x="163" y="1237"/>
                        <a:pt x="186" y="1214"/>
                      </a:cubicBezTo>
                      <a:lnTo>
                        <a:pt x="1110" y="151"/>
                      </a:lnTo>
                      <a:cubicBezTo>
                        <a:pt x="1133" y="128"/>
                        <a:pt x="1133" y="59"/>
                        <a:pt x="1087" y="36"/>
                      </a:cubicBezTo>
                      <a:cubicBezTo>
                        <a:pt x="1064" y="13"/>
                        <a:pt x="1041" y="1"/>
                        <a:pt x="101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201;p38"/>
                <p:cNvSpPr/>
                <p:nvPr/>
              </p:nvSpPr>
              <p:spPr>
                <a:xfrm>
                  <a:off x="6313092" y="2942107"/>
                  <a:ext cx="44753" cy="1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8" h="403" extrusionOk="0">
                      <a:moveTo>
                        <a:pt x="849" y="0"/>
                      </a:moveTo>
                      <a:cubicBezTo>
                        <a:pt x="835" y="0"/>
                        <a:pt x="821" y="3"/>
                        <a:pt x="809" y="9"/>
                      </a:cubicBezTo>
                      <a:lnTo>
                        <a:pt x="69" y="217"/>
                      </a:lnTo>
                      <a:cubicBezTo>
                        <a:pt x="23" y="217"/>
                        <a:pt x="0" y="286"/>
                        <a:pt x="23" y="333"/>
                      </a:cubicBezTo>
                      <a:cubicBezTo>
                        <a:pt x="23" y="379"/>
                        <a:pt x="69" y="402"/>
                        <a:pt x="116" y="402"/>
                      </a:cubicBezTo>
                      <a:lnTo>
                        <a:pt x="139" y="402"/>
                      </a:lnTo>
                      <a:lnTo>
                        <a:pt x="878" y="194"/>
                      </a:lnTo>
                      <a:cubicBezTo>
                        <a:pt x="924" y="171"/>
                        <a:pt x="947" y="125"/>
                        <a:pt x="924" y="55"/>
                      </a:cubicBezTo>
                      <a:cubicBezTo>
                        <a:pt x="924" y="22"/>
                        <a:pt x="887" y="0"/>
                        <a:pt x="84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2;p38"/>
                <p:cNvSpPr/>
                <p:nvPr/>
              </p:nvSpPr>
              <p:spPr>
                <a:xfrm>
                  <a:off x="6330511" y="3042566"/>
                  <a:ext cx="75296" cy="156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5" h="331" extrusionOk="0">
                      <a:moveTo>
                        <a:pt x="82" y="1"/>
                      </a:moveTo>
                      <a:cubicBezTo>
                        <a:pt x="38" y="1"/>
                        <a:pt x="20" y="38"/>
                        <a:pt x="1" y="76"/>
                      </a:cubicBezTo>
                      <a:cubicBezTo>
                        <a:pt x="1" y="145"/>
                        <a:pt x="47" y="192"/>
                        <a:pt x="93" y="192"/>
                      </a:cubicBezTo>
                      <a:lnTo>
                        <a:pt x="1502" y="330"/>
                      </a:lnTo>
                      <a:cubicBezTo>
                        <a:pt x="1549" y="330"/>
                        <a:pt x="1595" y="284"/>
                        <a:pt x="1595" y="238"/>
                      </a:cubicBezTo>
                      <a:cubicBezTo>
                        <a:pt x="1595" y="192"/>
                        <a:pt x="1572" y="145"/>
                        <a:pt x="1502" y="122"/>
                      </a:cubicBezTo>
                      <a:lnTo>
                        <a:pt x="116" y="7"/>
                      </a:lnTo>
                      <a:cubicBezTo>
                        <a:pt x="104" y="3"/>
                        <a:pt x="92" y="1"/>
                        <a:pt x="8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203;p38"/>
                <p:cNvSpPr/>
                <p:nvPr/>
              </p:nvSpPr>
              <p:spPr>
                <a:xfrm>
                  <a:off x="5841908" y="2914821"/>
                  <a:ext cx="65477" cy="364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773" extrusionOk="0">
                      <a:moveTo>
                        <a:pt x="121" y="1"/>
                      </a:moveTo>
                      <a:cubicBezTo>
                        <a:pt x="82" y="1"/>
                        <a:pt x="40" y="22"/>
                        <a:pt x="23" y="56"/>
                      </a:cubicBezTo>
                      <a:cubicBezTo>
                        <a:pt x="0" y="102"/>
                        <a:pt x="23" y="171"/>
                        <a:pt x="70" y="194"/>
                      </a:cubicBezTo>
                      <a:lnTo>
                        <a:pt x="1248" y="749"/>
                      </a:lnTo>
                      <a:cubicBezTo>
                        <a:pt x="1248" y="772"/>
                        <a:pt x="1271" y="772"/>
                        <a:pt x="1271" y="772"/>
                      </a:cubicBezTo>
                      <a:cubicBezTo>
                        <a:pt x="1317" y="772"/>
                        <a:pt x="1340" y="749"/>
                        <a:pt x="1363" y="703"/>
                      </a:cubicBezTo>
                      <a:cubicBezTo>
                        <a:pt x="1387" y="657"/>
                        <a:pt x="1363" y="610"/>
                        <a:pt x="1317" y="587"/>
                      </a:cubicBezTo>
                      <a:lnTo>
                        <a:pt x="162" y="10"/>
                      </a:lnTo>
                      <a:cubicBezTo>
                        <a:pt x="150" y="3"/>
                        <a:pt x="136" y="1"/>
                        <a:pt x="12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204;p38"/>
                <p:cNvSpPr/>
                <p:nvPr/>
              </p:nvSpPr>
              <p:spPr>
                <a:xfrm>
                  <a:off x="5825527" y="3034116"/>
                  <a:ext cx="53486" cy="87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3" h="186" extrusionOk="0">
                      <a:moveTo>
                        <a:pt x="93" y="1"/>
                      </a:moveTo>
                      <a:cubicBezTo>
                        <a:pt x="47" y="1"/>
                        <a:pt x="1" y="47"/>
                        <a:pt x="1" y="93"/>
                      </a:cubicBezTo>
                      <a:cubicBezTo>
                        <a:pt x="1" y="140"/>
                        <a:pt x="47" y="186"/>
                        <a:pt x="93" y="186"/>
                      </a:cubicBezTo>
                      <a:lnTo>
                        <a:pt x="1040" y="186"/>
                      </a:lnTo>
                      <a:cubicBezTo>
                        <a:pt x="1087" y="186"/>
                        <a:pt x="1133" y="140"/>
                        <a:pt x="1133" y="93"/>
                      </a:cubicBezTo>
                      <a:cubicBezTo>
                        <a:pt x="1133" y="47"/>
                        <a:pt x="1087" y="1"/>
                        <a:pt x="104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205;p38"/>
                <p:cNvSpPr/>
                <p:nvPr/>
              </p:nvSpPr>
              <p:spPr>
                <a:xfrm>
                  <a:off x="5834260" y="3132970"/>
                  <a:ext cx="64391" cy="37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4" h="795" extrusionOk="0">
                      <a:moveTo>
                        <a:pt x="1239" y="0"/>
                      </a:moveTo>
                      <a:cubicBezTo>
                        <a:pt x="1227" y="0"/>
                        <a:pt x="1214" y="3"/>
                        <a:pt x="1202" y="9"/>
                      </a:cubicBezTo>
                      <a:lnTo>
                        <a:pt x="70" y="610"/>
                      </a:lnTo>
                      <a:cubicBezTo>
                        <a:pt x="24" y="656"/>
                        <a:pt x="1" y="703"/>
                        <a:pt x="24" y="749"/>
                      </a:cubicBezTo>
                      <a:cubicBezTo>
                        <a:pt x="47" y="795"/>
                        <a:pt x="70" y="795"/>
                        <a:pt x="116" y="795"/>
                      </a:cubicBezTo>
                      <a:lnTo>
                        <a:pt x="162" y="795"/>
                      </a:lnTo>
                      <a:lnTo>
                        <a:pt x="1294" y="194"/>
                      </a:lnTo>
                      <a:cubicBezTo>
                        <a:pt x="1341" y="171"/>
                        <a:pt x="1364" y="102"/>
                        <a:pt x="1341" y="56"/>
                      </a:cubicBezTo>
                      <a:cubicBezTo>
                        <a:pt x="1307" y="22"/>
                        <a:pt x="1273" y="0"/>
                        <a:pt x="123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6" name="Google Shape;206;p38"/>
              <p:cNvSpPr/>
              <p:nvPr/>
            </p:nvSpPr>
            <p:spPr>
              <a:xfrm>
                <a:off x="4773909" y="2334182"/>
                <a:ext cx="706764" cy="34867"/>
              </a:xfrm>
              <a:custGeom>
                <a:avLst/>
                <a:gdLst/>
                <a:ahLst/>
                <a:cxnLst/>
                <a:rect l="l" t="t" r="r" b="b"/>
                <a:pathLst>
                  <a:path w="8919" h="440" extrusionOk="0">
                    <a:moveTo>
                      <a:pt x="232" y="1"/>
                    </a:moveTo>
                    <a:cubicBezTo>
                      <a:pt x="116" y="1"/>
                      <a:pt x="1" y="116"/>
                      <a:pt x="1" y="232"/>
                    </a:cubicBezTo>
                    <a:cubicBezTo>
                      <a:pt x="1" y="347"/>
                      <a:pt x="116" y="440"/>
                      <a:pt x="232" y="440"/>
                    </a:cubicBezTo>
                    <a:lnTo>
                      <a:pt x="8711" y="440"/>
                    </a:lnTo>
                    <a:cubicBezTo>
                      <a:pt x="8826" y="440"/>
                      <a:pt x="8919" y="347"/>
                      <a:pt x="8919" y="232"/>
                    </a:cubicBezTo>
                    <a:cubicBezTo>
                      <a:pt x="8919" y="116"/>
                      <a:pt x="8826" y="1"/>
                      <a:pt x="87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38"/>
              <p:cNvSpPr/>
              <p:nvPr/>
            </p:nvSpPr>
            <p:spPr>
              <a:xfrm>
                <a:off x="4773909" y="2169434"/>
                <a:ext cx="1056461" cy="33044"/>
              </a:xfrm>
              <a:custGeom>
                <a:avLst/>
                <a:gdLst/>
                <a:ahLst/>
                <a:cxnLst/>
                <a:rect l="l" t="t" r="r" b="b"/>
                <a:pathLst>
                  <a:path w="13332" h="417" extrusionOk="0">
                    <a:moveTo>
                      <a:pt x="209" y="0"/>
                    </a:moveTo>
                    <a:cubicBezTo>
                      <a:pt x="93" y="0"/>
                      <a:pt x="1" y="93"/>
                      <a:pt x="1" y="208"/>
                    </a:cubicBezTo>
                    <a:cubicBezTo>
                      <a:pt x="1" y="324"/>
                      <a:pt x="93" y="416"/>
                      <a:pt x="209" y="416"/>
                    </a:cubicBezTo>
                    <a:lnTo>
                      <a:pt x="13100" y="416"/>
                    </a:lnTo>
                    <a:cubicBezTo>
                      <a:pt x="13216" y="416"/>
                      <a:pt x="13332" y="324"/>
                      <a:pt x="13332" y="208"/>
                    </a:cubicBezTo>
                    <a:cubicBezTo>
                      <a:pt x="13332" y="93"/>
                      <a:pt x="13216" y="0"/>
                      <a:pt x="131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38"/>
              <p:cNvSpPr/>
              <p:nvPr/>
            </p:nvSpPr>
            <p:spPr>
              <a:xfrm>
                <a:off x="4773909" y="1764703"/>
                <a:ext cx="1085701" cy="34867"/>
              </a:xfrm>
              <a:custGeom>
                <a:avLst/>
                <a:gdLst/>
                <a:ahLst/>
                <a:cxnLst/>
                <a:rect l="l" t="t" r="r" b="b"/>
                <a:pathLst>
                  <a:path w="13701" h="440" extrusionOk="0">
                    <a:moveTo>
                      <a:pt x="208" y="0"/>
                    </a:moveTo>
                    <a:cubicBezTo>
                      <a:pt x="93" y="0"/>
                      <a:pt x="0" y="93"/>
                      <a:pt x="0" y="208"/>
                    </a:cubicBezTo>
                    <a:cubicBezTo>
                      <a:pt x="0" y="324"/>
                      <a:pt x="93" y="439"/>
                      <a:pt x="208" y="439"/>
                    </a:cubicBezTo>
                    <a:lnTo>
                      <a:pt x="13469" y="439"/>
                    </a:lnTo>
                    <a:cubicBezTo>
                      <a:pt x="13585" y="439"/>
                      <a:pt x="13701" y="324"/>
                      <a:pt x="13701" y="208"/>
                    </a:cubicBezTo>
                    <a:cubicBezTo>
                      <a:pt x="13701" y="93"/>
                      <a:pt x="13585" y="0"/>
                      <a:pt x="134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38"/>
              <p:cNvSpPr/>
              <p:nvPr/>
            </p:nvSpPr>
            <p:spPr>
              <a:xfrm>
                <a:off x="4773909" y="1931274"/>
                <a:ext cx="1162646" cy="33044"/>
              </a:xfrm>
              <a:custGeom>
                <a:avLst/>
                <a:gdLst/>
                <a:ahLst/>
                <a:cxnLst/>
                <a:rect l="l" t="t" r="r" b="b"/>
                <a:pathLst>
                  <a:path w="14672" h="417" extrusionOk="0">
                    <a:moveTo>
                      <a:pt x="209" y="1"/>
                    </a:moveTo>
                    <a:cubicBezTo>
                      <a:pt x="93" y="1"/>
                      <a:pt x="1" y="93"/>
                      <a:pt x="1" y="209"/>
                    </a:cubicBezTo>
                    <a:cubicBezTo>
                      <a:pt x="1" y="324"/>
                      <a:pt x="93" y="417"/>
                      <a:pt x="209" y="417"/>
                    </a:cubicBezTo>
                    <a:lnTo>
                      <a:pt x="14440" y="417"/>
                    </a:lnTo>
                    <a:cubicBezTo>
                      <a:pt x="14556" y="417"/>
                      <a:pt x="14672" y="324"/>
                      <a:pt x="14672" y="209"/>
                    </a:cubicBezTo>
                    <a:cubicBezTo>
                      <a:pt x="14672" y="93"/>
                      <a:pt x="14556" y="1"/>
                      <a:pt x="144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38"/>
              <p:cNvSpPr/>
              <p:nvPr/>
            </p:nvSpPr>
            <p:spPr>
              <a:xfrm rot="-3784998">
                <a:off x="3176121" y="2820801"/>
                <a:ext cx="1146951" cy="682513"/>
              </a:xfrm>
              <a:custGeom>
                <a:avLst/>
                <a:gdLst/>
                <a:ahLst/>
                <a:cxnLst/>
                <a:rect l="l" t="t" r="r" b="b"/>
                <a:pathLst>
                  <a:path w="14474" h="8613" extrusionOk="0">
                    <a:moveTo>
                      <a:pt x="12125" y="1"/>
                    </a:moveTo>
                    <a:cubicBezTo>
                      <a:pt x="12074" y="1"/>
                      <a:pt x="12021" y="18"/>
                      <a:pt x="11978" y="50"/>
                    </a:cubicBezTo>
                    <a:cubicBezTo>
                      <a:pt x="11886" y="119"/>
                      <a:pt x="11886" y="258"/>
                      <a:pt x="11955" y="350"/>
                    </a:cubicBezTo>
                    <a:lnTo>
                      <a:pt x="13526" y="2199"/>
                    </a:lnTo>
                    <a:cubicBezTo>
                      <a:pt x="13018" y="1968"/>
                      <a:pt x="12163" y="1806"/>
                      <a:pt x="11932" y="1737"/>
                    </a:cubicBezTo>
                    <a:cubicBezTo>
                      <a:pt x="11072" y="1548"/>
                      <a:pt x="10230" y="1456"/>
                      <a:pt x="9414" y="1456"/>
                    </a:cubicBezTo>
                    <a:cubicBezTo>
                      <a:pt x="5141" y="1456"/>
                      <a:pt x="1589" y="3980"/>
                      <a:pt x="57" y="8344"/>
                    </a:cubicBezTo>
                    <a:cubicBezTo>
                      <a:pt x="0" y="8500"/>
                      <a:pt x="134" y="8612"/>
                      <a:pt x="268" y="8612"/>
                    </a:cubicBezTo>
                    <a:cubicBezTo>
                      <a:pt x="352" y="8612"/>
                      <a:pt x="437" y="8567"/>
                      <a:pt x="473" y="8460"/>
                    </a:cubicBezTo>
                    <a:cubicBezTo>
                      <a:pt x="2087" y="4520"/>
                      <a:pt x="5364" y="2211"/>
                      <a:pt x="9307" y="2211"/>
                    </a:cubicBezTo>
                    <a:cubicBezTo>
                      <a:pt x="10104" y="2211"/>
                      <a:pt x="10928" y="2305"/>
                      <a:pt x="11770" y="2499"/>
                    </a:cubicBezTo>
                    <a:cubicBezTo>
                      <a:pt x="12279" y="2568"/>
                      <a:pt x="12741" y="2776"/>
                      <a:pt x="13226" y="2869"/>
                    </a:cubicBezTo>
                    <a:lnTo>
                      <a:pt x="11100" y="3654"/>
                    </a:lnTo>
                    <a:cubicBezTo>
                      <a:pt x="11008" y="3700"/>
                      <a:pt x="10939" y="3839"/>
                      <a:pt x="10985" y="3931"/>
                    </a:cubicBezTo>
                    <a:cubicBezTo>
                      <a:pt x="11008" y="4024"/>
                      <a:pt x="11100" y="4093"/>
                      <a:pt x="11193" y="4093"/>
                    </a:cubicBezTo>
                    <a:cubicBezTo>
                      <a:pt x="11216" y="4093"/>
                      <a:pt x="11239" y="4070"/>
                      <a:pt x="11262" y="4070"/>
                    </a:cubicBezTo>
                    <a:lnTo>
                      <a:pt x="14335" y="2915"/>
                    </a:lnTo>
                    <a:cubicBezTo>
                      <a:pt x="14381" y="2892"/>
                      <a:pt x="14450" y="2822"/>
                      <a:pt x="14450" y="2753"/>
                    </a:cubicBezTo>
                    <a:cubicBezTo>
                      <a:pt x="14473" y="2684"/>
                      <a:pt x="14450" y="2615"/>
                      <a:pt x="14404" y="2568"/>
                    </a:cubicBezTo>
                    <a:lnTo>
                      <a:pt x="12279" y="73"/>
                    </a:lnTo>
                    <a:cubicBezTo>
                      <a:pt x="12241" y="24"/>
                      <a:pt x="12184" y="1"/>
                      <a:pt x="121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38"/>
              <p:cNvSpPr/>
              <p:nvPr/>
            </p:nvSpPr>
            <p:spPr>
              <a:xfrm>
                <a:off x="4773909" y="2969334"/>
                <a:ext cx="1056461" cy="33044"/>
              </a:xfrm>
              <a:custGeom>
                <a:avLst/>
                <a:gdLst/>
                <a:ahLst/>
                <a:cxnLst/>
                <a:rect l="l" t="t" r="r" b="b"/>
                <a:pathLst>
                  <a:path w="13332" h="417" extrusionOk="0">
                    <a:moveTo>
                      <a:pt x="209" y="0"/>
                    </a:moveTo>
                    <a:cubicBezTo>
                      <a:pt x="93" y="0"/>
                      <a:pt x="1" y="93"/>
                      <a:pt x="1" y="208"/>
                    </a:cubicBezTo>
                    <a:cubicBezTo>
                      <a:pt x="1" y="324"/>
                      <a:pt x="93" y="416"/>
                      <a:pt x="209" y="416"/>
                    </a:cubicBezTo>
                    <a:lnTo>
                      <a:pt x="13100" y="416"/>
                    </a:lnTo>
                    <a:cubicBezTo>
                      <a:pt x="13216" y="416"/>
                      <a:pt x="13332" y="324"/>
                      <a:pt x="13332" y="208"/>
                    </a:cubicBezTo>
                    <a:cubicBezTo>
                      <a:pt x="13332" y="93"/>
                      <a:pt x="13216" y="0"/>
                      <a:pt x="131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38"/>
              <p:cNvSpPr/>
              <p:nvPr/>
            </p:nvSpPr>
            <p:spPr>
              <a:xfrm>
                <a:off x="4773909" y="2500733"/>
                <a:ext cx="1085701" cy="34867"/>
              </a:xfrm>
              <a:custGeom>
                <a:avLst/>
                <a:gdLst/>
                <a:ahLst/>
                <a:cxnLst/>
                <a:rect l="l" t="t" r="r" b="b"/>
                <a:pathLst>
                  <a:path w="13701" h="440" extrusionOk="0">
                    <a:moveTo>
                      <a:pt x="208" y="0"/>
                    </a:moveTo>
                    <a:cubicBezTo>
                      <a:pt x="93" y="0"/>
                      <a:pt x="0" y="93"/>
                      <a:pt x="0" y="208"/>
                    </a:cubicBezTo>
                    <a:cubicBezTo>
                      <a:pt x="0" y="324"/>
                      <a:pt x="93" y="439"/>
                      <a:pt x="208" y="439"/>
                    </a:cubicBezTo>
                    <a:lnTo>
                      <a:pt x="13469" y="439"/>
                    </a:lnTo>
                    <a:cubicBezTo>
                      <a:pt x="13585" y="439"/>
                      <a:pt x="13701" y="324"/>
                      <a:pt x="13701" y="208"/>
                    </a:cubicBezTo>
                    <a:cubicBezTo>
                      <a:pt x="13701" y="93"/>
                      <a:pt x="13585" y="0"/>
                      <a:pt x="1346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38"/>
              <p:cNvSpPr/>
              <p:nvPr/>
            </p:nvSpPr>
            <p:spPr>
              <a:xfrm>
                <a:off x="4773909" y="2667304"/>
                <a:ext cx="1162646" cy="33044"/>
              </a:xfrm>
              <a:custGeom>
                <a:avLst/>
                <a:gdLst/>
                <a:ahLst/>
                <a:cxnLst/>
                <a:rect l="l" t="t" r="r" b="b"/>
                <a:pathLst>
                  <a:path w="14672" h="417" extrusionOk="0">
                    <a:moveTo>
                      <a:pt x="209" y="1"/>
                    </a:moveTo>
                    <a:cubicBezTo>
                      <a:pt x="93" y="1"/>
                      <a:pt x="1" y="93"/>
                      <a:pt x="1" y="209"/>
                    </a:cubicBezTo>
                    <a:cubicBezTo>
                      <a:pt x="1" y="324"/>
                      <a:pt x="93" y="417"/>
                      <a:pt x="209" y="417"/>
                    </a:cubicBezTo>
                    <a:lnTo>
                      <a:pt x="14440" y="417"/>
                    </a:lnTo>
                    <a:cubicBezTo>
                      <a:pt x="14556" y="417"/>
                      <a:pt x="14672" y="324"/>
                      <a:pt x="14672" y="209"/>
                    </a:cubicBezTo>
                    <a:cubicBezTo>
                      <a:pt x="14672" y="93"/>
                      <a:pt x="14556" y="1"/>
                      <a:pt x="144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38"/>
              <p:cNvSpPr/>
              <p:nvPr/>
            </p:nvSpPr>
            <p:spPr>
              <a:xfrm>
                <a:off x="4773909" y="3145547"/>
                <a:ext cx="1056461" cy="33044"/>
              </a:xfrm>
              <a:custGeom>
                <a:avLst/>
                <a:gdLst/>
                <a:ahLst/>
                <a:cxnLst/>
                <a:rect l="l" t="t" r="r" b="b"/>
                <a:pathLst>
                  <a:path w="13332" h="417" extrusionOk="0">
                    <a:moveTo>
                      <a:pt x="209" y="0"/>
                    </a:moveTo>
                    <a:cubicBezTo>
                      <a:pt x="93" y="0"/>
                      <a:pt x="1" y="93"/>
                      <a:pt x="1" y="208"/>
                    </a:cubicBezTo>
                    <a:cubicBezTo>
                      <a:pt x="1" y="324"/>
                      <a:pt x="93" y="416"/>
                      <a:pt x="209" y="416"/>
                    </a:cubicBezTo>
                    <a:lnTo>
                      <a:pt x="13100" y="416"/>
                    </a:lnTo>
                    <a:cubicBezTo>
                      <a:pt x="13216" y="416"/>
                      <a:pt x="13332" y="324"/>
                      <a:pt x="13332" y="208"/>
                    </a:cubicBezTo>
                    <a:cubicBezTo>
                      <a:pt x="13332" y="93"/>
                      <a:pt x="13216" y="0"/>
                      <a:pt x="131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15" name="Google Shape;215;p38"/>
              <p:cNvGrpSpPr/>
              <p:nvPr/>
            </p:nvGrpSpPr>
            <p:grpSpPr>
              <a:xfrm>
                <a:off x="4107407" y="1169614"/>
                <a:ext cx="127427" cy="1225044"/>
                <a:chOff x="7636355" y="303784"/>
                <a:chExt cx="409603" cy="3937782"/>
              </a:xfrm>
            </p:grpSpPr>
            <p:sp>
              <p:nvSpPr>
                <p:cNvPr id="216" name="Google Shape;216;p38"/>
                <p:cNvSpPr/>
                <p:nvPr/>
              </p:nvSpPr>
              <p:spPr>
                <a:xfrm>
                  <a:off x="7636458" y="631071"/>
                  <a:ext cx="409500" cy="32640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217;p38"/>
                <p:cNvSpPr/>
                <p:nvPr/>
              </p:nvSpPr>
              <p:spPr>
                <a:xfrm>
                  <a:off x="7636458" y="519414"/>
                  <a:ext cx="409500" cy="1116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218;p38"/>
                <p:cNvSpPr/>
                <p:nvPr/>
              </p:nvSpPr>
              <p:spPr>
                <a:xfrm>
                  <a:off x="7636458" y="303784"/>
                  <a:ext cx="409500" cy="2151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219;p38"/>
                <p:cNvSpPr/>
                <p:nvPr/>
              </p:nvSpPr>
              <p:spPr>
                <a:xfrm rot="10800000">
                  <a:off x="7636355" y="3887267"/>
                  <a:ext cx="409500" cy="35430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220;p38"/>
                <p:cNvSpPr/>
                <p:nvPr/>
              </p:nvSpPr>
              <p:spPr>
                <a:xfrm>
                  <a:off x="7693633" y="631071"/>
                  <a:ext cx="58200" cy="32559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221;p38"/>
                <p:cNvSpPr/>
                <p:nvPr/>
              </p:nvSpPr>
              <p:spPr>
                <a:xfrm>
                  <a:off x="7814996" y="631071"/>
                  <a:ext cx="58200" cy="32559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222;p38"/>
                <p:cNvSpPr/>
                <p:nvPr/>
              </p:nvSpPr>
              <p:spPr>
                <a:xfrm>
                  <a:off x="7936358" y="631071"/>
                  <a:ext cx="58200" cy="32559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23" name="Google Shape;223;p38"/>
            <p:cNvGrpSpPr/>
            <p:nvPr/>
          </p:nvGrpSpPr>
          <p:grpSpPr>
            <a:xfrm>
              <a:off x="7539025" y="346875"/>
              <a:ext cx="1154100" cy="979725"/>
              <a:chOff x="7539025" y="346875"/>
              <a:chExt cx="1154100" cy="979725"/>
            </a:xfrm>
          </p:grpSpPr>
          <p:sp>
            <p:nvSpPr>
              <p:cNvPr id="224" name="Google Shape;224;p38"/>
              <p:cNvSpPr/>
              <p:nvPr/>
            </p:nvSpPr>
            <p:spPr>
              <a:xfrm>
                <a:off x="8442325" y="539500"/>
                <a:ext cx="250800" cy="250800"/>
              </a:xfrm>
              <a:prstGeom prst="star4">
                <a:avLst>
                  <a:gd name="adj" fmla="val 125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38"/>
              <p:cNvSpPr/>
              <p:nvPr/>
            </p:nvSpPr>
            <p:spPr>
              <a:xfrm>
                <a:off x="7984025" y="857450"/>
                <a:ext cx="55800" cy="558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38"/>
              <p:cNvSpPr/>
              <p:nvPr/>
            </p:nvSpPr>
            <p:spPr>
              <a:xfrm>
                <a:off x="7539025" y="570800"/>
                <a:ext cx="55800" cy="558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38"/>
              <p:cNvSpPr/>
              <p:nvPr/>
            </p:nvSpPr>
            <p:spPr>
              <a:xfrm>
                <a:off x="8191525" y="1075800"/>
                <a:ext cx="250800" cy="250800"/>
              </a:xfrm>
              <a:prstGeom prst="star4">
                <a:avLst>
                  <a:gd name="adj" fmla="val 125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38"/>
              <p:cNvSpPr/>
              <p:nvPr/>
            </p:nvSpPr>
            <p:spPr>
              <a:xfrm>
                <a:off x="7984025" y="346875"/>
                <a:ext cx="250800" cy="250800"/>
              </a:xfrm>
              <a:prstGeom prst="star4">
                <a:avLst>
                  <a:gd name="adj" fmla="val 125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9" name="Google Shape;229;p38"/>
          <p:cNvSpPr/>
          <p:nvPr/>
        </p:nvSpPr>
        <p:spPr>
          <a:xfrm>
            <a:off x="4534467" y="597690"/>
            <a:ext cx="1850559" cy="730020"/>
          </a:xfrm>
          <a:custGeom>
            <a:avLst/>
            <a:gdLst/>
            <a:ahLst/>
            <a:cxnLst/>
            <a:rect l="l" t="t" r="r" b="b"/>
            <a:pathLst>
              <a:path w="65310" h="44170" extrusionOk="0">
                <a:moveTo>
                  <a:pt x="22660" y="1"/>
                </a:moveTo>
                <a:cubicBezTo>
                  <a:pt x="9996" y="1"/>
                  <a:pt x="1" y="9728"/>
                  <a:pt x="204" y="22103"/>
                </a:cubicBezTo>
                <a:cubicBezTo>
                  <a:pt x="366" y="31091"/>
                  <a:pt x="5680" y="38807"/>
                  <a:pt x="13396" y="42273"/>
                </a:cubicBezTo>
                <a:cubicBezTo>
                  <a:pt x="13396" y="42273"/>
                  <a:pt x="17878" y="43983"/>
                  <a:pt x="21321" y="44121"/>
                </a:cubicBezTo>
                <a:cubicBezTo>
                  <a:pt x="21835" y="44150"/>
                  <a:pt x="22340" y="44169"/>
                  <a:pt x="22847" y="44169"/>
                </a:cubicBezTo>
                <a:cubicBezTo>
                  <a:pt x="23161" y="44169"/>
                  <a:pt x="23475" y="44162"/>
                  <a:pt x="23793" y="44144"/>
                </a:cubicBezTo>
                <a:lnTo>
                  <a:pt x="41837" y="43428"/>
                </a:lnTo>
                <a:cubicBezTo>
                  <a:pt x="54682" y="42897"/>
                  <a:pt x="65241" y="33193"/>
                  <a:pt x="65310" y="21872"/>
                </a:cubicBezTo>
                <a:cubicBezTo>
                  <a:pt x="65310" y="10621"/>
                  <a:pt x="54775" y="1172"/>
                  <a:pt x="41814" y="686"/>
                </a:cubicBezTo>
                <a:lnTo>
                  <a:pt x="23539" y="16"/>
                </a:lnTo>
                <a:cubicBezTo>
                  <a:pt x="23244" y="6"/>
                  <a:pt x="22951" y="1"/>
                  <a:pt x="2266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38"/>
          <p:cNvSpPr txBox="1">
            <a:spLocks noGrp="1"/>
          </p:cNvSpPr>
          <p:nvPr>
            <p:ph type="ctrTitle"/>
          </p:nvPr>
        </p:nvSpPr>
        <p:spPr>
          <a:xfrm>
            <a:off x="721925" y="717275"/>
            <a:ext cx="4861500" cy="245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L Hafidl Alkhair TRKJ 1C</a:t>
            </a:r>
            <a:br>
              <a:rPr lang="en" sz="4000" dirty="0"/>
            </a:br>
            <a:r>
              <a:rPr lang="en" sz="4000" dirty="0"/>
              <a:t>2023903430060</a:t>
            </a:r>
            <a:endParaRPr sz="4000" dirty="0"/>
          </a:p>
        </p:txBody>
      </p:sp>
      <p:cxnSp>
        <p:nvCxnSpPr>
          <p:cNvPr id="232" name="Google Shape;232;p38"/>
          <p:cNvCxnSpPr/>
          <p:nvPr/>
        </p:nvCxnSpPr>
        <p:spPr>
          <a:xfrm>
            <a:off x="721925" y="3401200"/>
            <a:ext cx="4045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3" name="Google Shape;233;p38"/>
          <p:cNvSpPr txBox="1">
            <a:spLocks noGrp="1"/>
          </p:cNvSpPr>
          <p:nvPr>
            <p:ph type="ctrTitle" idx="4294967295"/>
          </p:nvPr>
        </p:nvSpPr>
        <p:spPr>
          <a:xfrm>
            <a:off x="4642088" y="751638"/>
            <a:ext cx="1635300" cy="4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Pointer</a:t>
            </a:r>
            <a:endParaRPr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1"/>
          <p:cNvSpPr/>
          <p:nvPr/>
        </p:nvSpPr>
        <p:spPr>
          <a:xfrm>
            <a:off x="685275" y="399760"/>
            <a:ext cx="1354203" cy="915755"/>
          </a:xfrm>
          <a:custGeom>
            <a:avLst/>
            <a:gdLst/>
            <a:ahLst/>
            <a:cxnLst/>
            <a:rect l="l" t="t" r="r" b="b"/>
            <a:pathLst>
              <a:path w="65310" h="44170" extrusionOk="0">
                <a:moveTo>
                  <a:pt x="22660" y="1"/>
                </a:moveTo>
                <a:cubicBezTo>
                  <a:pt x="9996" y="1"/>
                  <a:pt x="1" y="9728"/>
                  <a:pt x="204" y="22103"/>
                </a:cubicBezTo>
                <a:cubicBezTo>
                  <a:pt x="366" y="31091"/>
                  <a:pt x="5680" y="38807"/>
                  <a:pt x="13396" y="42273"/>
                </a:cubicBezTo>
                <a:cubicBezTo>
                  <a:pt x="13396" y="42273"/>
                  <a:pt x="17878" y="43983"/>
                  <a:pt x="21321" y="44121"/>
                </a:cubicBezTo>
                <a:cubicBezTo>
                  <a:pt x="21835" y="44150"/>
                  <a:pt x="22340" y="44169"/>
                  <a:pt x="22847" y="44169"/>
                </a:cubicBezTo>
                <a:cubicBezTo>
                  <a:pt x="23161" y="44169"/>
                  <a:pt x="23475" y="44162"/>
                  <a:pt x="23793" y="44144"/>
                </a:cubicBezTo>
                <a:lnTo>
                  <a:pt x="41837" y="43428"/>
                </a:lnTo>
                <a:cubicBezTo>
                  <a:pt x="54682" y="42897"/>
                  <a:pt x="65241" y="33193"/>
                  <a:pt x="65310" y="21872"/>
                </a:cubicBezTo>
                <a:cubicBezTo>
                  <a:pt x="65310" y="10621"/>
                  <a:pt x="54775" y="1172"/>
                  <a:pt x="41814" y="686"/>
                </a:cubicBezTo>
                <a:lnTo>
                  <a:pt x="23539" y="16"/>
                </a:lnTo>
                <a:cubicBezTo>
                  <a:pt x="23244" y="6"/>
                  <a:pt x="22951" y="1"/>
                  <a:pt x="2266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41"/>
          <p:cNvSpPr txBox="1">
            <a:spLocks noGrp="1"/>
          </p:cNvSpPr>
          <p:nvPr>
            <p:ph type="title"/>
          </p:nvPr>
        </p:nvSpPr>
        <p:spPr>
          <a:xfrm>
            <a:off x="713226" y="313695"/>
            <a:ext cx="4146900" cy="87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Sue Ellen Francisco" charset="0"/>
              </a:rPr>
              <a:t>PENGERTIAN STACK (TUMPUKAN)</a:t>
            </a:r>
          </a:p>
        </p:txBody>
      </p:sp>
      <p:grpSp>
        <p:nvGrpSpPr>
          <p:cNvPr id="280" name="Google Shape;280;p41"/>
          <p:cNvGrpSpPr/>
          <p:nvPr/>
        </p:nvGrpSpPr>
        <p:grpSpPr>
          <a:xfrm>
            <a:off x="5286800" y="1023795"/>
            <a:ext cx="3143974" cy="3095897"/>
            <a:chOff x="5153450" y="1023795"/>
            <a:chExt cx="3143974" cy="3095897"/>
          </a:xfrm>
        </p:grpSpPr>
        <p:sp>
          <p:nvSpPr>
            <p:cNvPr id="281" name="Google Shape;281;p41"/>
            <p:cNvSpPr/>
            <p:nvPr/>
          </p:nvSpPr>
          <p:spPr>
            <a:xfrm rot="-5400000">
              <a:off x="4963788" y="1745120"/>
              <a:ext cx="2564234" cy="2184910"/>
            </a:xfrm>
            <a:custGeom>
              <a:avLst/>
              <a:gdLst/>
              <a:ahLst/>
              <a:cxnLst/>
              <a:rect l="l" t="t" r="r" b="b"/>
              <a:pathLst>
                <a:path w="65310" h="44182" extrusionOk="0">
                  <a:moveTo>
                    <a:pt x="22640" y="0"/>
                  </a:moveTo>
                  <a:cubicBezTo>
                    <a:pt x="9997" y="0"/>
                    <a:pt x="0" y="9749"/>
                    <a:pt x="181" y="22126"/>
                  </a:cubicBezTo>
                  <a:cubicBezTo>
                    <a:pt x="343" y="31113"/>
                    <a:pt x="5679" y="38807"/>
                    <a:pt x="13373" y="42272"/>
                  </a:cubicBezTo>
                  <a:cubicBezTo>
                    <a:pt x="13373" y="42272"/>
                    <a:pt x="17855" y="44005"/>
                    <a:pt x="21321" y="44144"/>
                  </a:cubicBezTo>
                  <a:cubicBezTo>
                    <a:pt x="21794" y="44171"/>
                    <a:pt x="22276" y="44182"/>
                    <a:pt x="22761" y="44182"/>
                  </a:cubicBezTo>
                  <a:cubicBezTo>
                    <a:pt x="23104" y="44182"/>
                    <a:pt x="23448" y="44176"/>
                    <a:pt x="23793" y="44167"/>
                  </a:cubicBezTo>
                  <a:lnTo>
                    <a:pt x="41813" y="43450"/>
                  </a:lnTo>
                  <a:cubicBezTo>
                    <a:pt x="54659" y="42919"/>
                    <a:pt x="65217" y="33192"/>
                    <a:pt x="65310" y="21872"/>
                  </a:cubicBezTo>
                  <a:cubicBezTo>
                    <a:pt x="65310" y="10643"/>
                    <a:pt x="54775" y="1194"/>
                    <a:pt x="41813" y="686"/>
                  </a:cubicBezTo>
                  <a:lnTo>
                    <a:pt x="23515" y="16"/>
                  </a:lnTo>
                  <a:cubicBezTo>
                    <a:pt x="23222" y="5"/>
                    <a:pt x="22930" y="0"/>
                    <a:pt x="226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2" name="Google Shape;282;p41"/>
            <p:cNvGrpSpPr/>
            <p:nvPr/>
          </p:nvGrpSpPr>
          <p:grpSpPr>
            <a:xfrm>
              <a:off x="5303900" y="2165504"/>
              <a:ext cx="1947743" cy="1344151"/>
              <a:chOff x="5804200" y="1899675"/>
              <a:chExt cx="1947743" cy="1344151"/>
            </a:xfrm>
          </p:grpSpPr>
          <p:sp>
            <p:nvSpPr>
              <p:cNvPr id="283" name="Google Shape;283;p41"/>
              <p:cNvSpPr/>
              <p:nvPr/>
            </p:nvSpPr>
            <p:spPr>
              <a:xfrm>
                <a:off x="6825721" y="2129432"/>
                <a:ext cx="451300" cy="421873"/>
              </a:xfrm>
              <a:custGeom>
                <a:avLst/>
                <a:gdLst/>
                <a:ahLst/>
                <a:cxnLst/>
                <a:rect l="l" t="t" r="r" b="b"/>
                <a:pathLst>
                  <a:path w="12361" h="11555" extrusionOk="0">
                    <a:moveTo>
                      <a:pt x="490" y="1"/>
                    </a:moveTo>
                    <a:cubicBezTo>
                      <a:pt x="420" y="1"/>
                      <a:pt x="349" y="1"/>
                      <a:pt x="278" y="3"/>
                    </a:cubicBezTo>
                    <a:cubicBezTo>
                      <a:pt x="0" y="26"/>
                      <a:pt x="23" y="442"/>
                      <a:pt x="301" y="442"/>
                    </a:cubicBezTo>
                    <a:cubicBezTo>
                      <a:pt x="5430" y="580"/>
                      <a:pt x="9196" y="3838"/>
                      <a:pt x="9842" y="8944"/>
                    </a:cubicBezTo>
                    <a:cubicBezTo>
                      <a:pt x="9935" y="9452"/>
                      <a:pt x="9935" y="9960"/>
                      <a:pt x="10027" y="10469"/>
                    </a:cubicBezTo>
                    <a:lnTo>
                      <a:pt x="8526" y="8736"/>
                    </a:lnTo>
                    <a:cubicBezTo>
                      <a:pt x="8476" y="8686"/>
                      <a:pt x="8413" y="8663"/>
                      <a:pt x="8351" y="8663"/>
                    </a:cubicBezTo>
                    <a:cubicBezTo>
                      <a:pt x="8298" y="8663"/>
                      <a:pt x="8245" y="8681"/>
                      <a:pt x="8202" y="8713"/>
                    </a:cubicBezTo>
                    <a:cubicBezTo>
                      <a:pt x="8133" y="8782"/>
                      <a:pt x="8110" y="8921"/>
                      <a:pt x="8202" y="9013"/>
                    </a:cubicBezTo>
                    <a:lnTo>
                      <a:pt x="10351" y="11485"/>
                    </a:lnTo>
                    <a:cubicBezTo>
                      <a:pt x="10397" y="11531"/>
                      <a:pt x="10443" y="11554"/>
                      <a:pt x="10512" y="11554"/>
                    </a:cubicBezTo>
                    <a:lnTo>
                      <a:pt x="10536" y="11554"/>
                    </a:lnTo>
                    <a:cubicBezTo>
                      <a:pt x="10605" y="11531"/>
                      <a:pt x="10674" y="11508"/>
                      <a:pt x="10697" y="11439"/>
                    </a:cubicBezTo>
                    <a:lnTo>
                      <a:pt x="12291" y="8574"/>
                    </a:lnTo>
                    <a:cubicBezTo>
                      <a:pt x="12361" y="8482"/>
                      <a:pt x="12315" y="8343"/>
                      <a:pt x="12199" y="8297"/>
                    </a:cubicBezTo>
                    <a:lnTo>
                      <a:pt x="12222" y="8297"/>
                    </a:lnTo>
                    <a:cubicBezTo>
                      <a:pt x="12184" y="8274"/>
                      <a:pt x="12143" y="8263"/>
                      <a:pt x="12103" y="8263"/>
                    </a:cubicBezTo>
                    <a:cubicBezTo>
                      <a:pt x="12024" y="8263"/>
                      <a:pt x="11953" y="8305"/>
                      <a:pt x="11922" y="8366"/>
                    </a:cubicBezTo>
                    <a:lnTo>
                      <a:pt x="10720" y="10538"/>
                    </a:lnTo>
                    <a:cubicBezTo>
                      <a:pt x="10767" y="9937"/>
                      <a:pt x="10605" y="9082"/>
                      <a:pt x="10582" y="8828"/>
                    </a:cubicBezTo>
                    <a:cubicBezTo>
                      <a:pt x="9852" y="3469"/>
                      <a:pt x="5881" y="1"/>
                      <a:pt x="49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41"/>
              <p:cNvSpPr/>
              <p:nvPr/>
            </p:nvSpPr>
            <p:spPr>
              <a:xfrm>
                <a:off x="6333928" y="2570655"/>
                <a:ext cx="476346" cy="390547"/>
              </a:xfrm>
              <a:custGeom>
                <a:avLst/>
                <a:gdLst/>
                <a:ahLst/>
                <a:cxnLst/>
                <a:rect l="l" t="t" r="r" b="b"/>
                <a:pathLst>
                  <a:path w="13047" h="10697" extrusionOk="0">
                    <a:moveTo>
                      <a:pt x="1549" y="1"/>
                    </a:moveTo>
                    <a:cubicBezTo>
                      <a:pt x="1480" y="24"/>
                      <a:pt x="1433" y="70"/>
                      <a:pt x="1410" y="116"/>
                    </a:cubicBezTo>
                    <a:lnTo>
                      <a:pt x="70" y="3120"/>
                    </a:lnTo>
                    <a:cubicBezTo>
                      <a:pt x="1" y="3212"/>
                      <a:pt x="70" y="3351"/>
                      <a:pt x="163" y="3397"/>
                    </a:cubicBezTo>
                    <a:cubicBezTo>
                      <a:pt x="209" y="3397"/>
                      <a:pt x="232" y="3420"/>
                      <a:pt x="255" y="3420"/>
                    </a:cubicBezTo>
                    <a:cubicBezTo>
                      <a:pt x="347" y="3420"/>
                      <a:pt x="417" y="3374"/>
                      <a:pt x="463" y="3282"/>
                    </a:cubicBezTo>
                    <a:lnTo>
                      <a:pt x="1456" y="1064"/>
                    </a:lnTo>
                    <a:cubicBezTo>
                      <a:pt x="1456" y="1641"/>
                      <a:pt x="1687" y="2473"/>
                      <a:pt x="1734" y="2727"/>
                    </a:cubicBezTo>
                    <a:cubicBezTo>
                      <a:pt x="2862" y="7643"/>
                      <a:pt x="6636" y="10696"/>
                      <a:pt x="11503" y="10696"/>
                    </a:cubicBezTo>
                    <a:cubicBezTo>
                      <a:pt x="11920" y="10696"/>
                      <a:pt x="12345" y="10674"/>
                      <a:pt x="12777" y="10628"/>
                    </a:cubicBezTo>
                    <a:cubicBezTo>
                      <a:pt x="13047" y="10584"/>
                      <a:pt x="12989" y="10189"/>
                      <a:pt x="12730" y="10189"/>
                    </a:cubicBezTo>
                    <a:cubicBezTo>
                      <a:pt x="12723" y="10189"/>
                      <a:pt x="12715" y="10189"/>
                      <a:pt x="12708" y="10190"/>
                    </a:cubicBezTo>
                    <a:cubicBezTo>
                      <a:pt x="12483" y="10202"/>
                      <a:pt x="12260" y="10208"/>
                      <a:pt x="12039" y="10208"/>
                    </a:cubicBezTo>
                    <a:cubicBezTo>
                      <a:pt x="7253" y="10208"/>
                      <a:pt x="3533" y="7357"/>
                      <a:pt x="2473" y="2542"/>
                    </a:cubicBezTo>
                    <a:cubicBezTo>
                      <a:pt x="2334" y="2057"/>
                      <a:pt x="2311" y="1549"/>
                      <a:pt x="2173" y="1064"/>
                    </a:cubicBezTo>
                    <a:lnTo>
                      <a:pt x="2173" y="1064"/>
                    </a:lnTo>
                    <a:lnTo>
                      <a:pt x="3813" y="2635"/>
                    </a:lnTo>
                    <a:cubicBezTo>
                      <a:pt x="3848" y="2681"/>
                      <a:pt x="3900" y="2704"/>
                      <a:pt x="3955" y="2704"/>
                    </a:cubicBezTo>
                    <a:cubicBezTo>
                      <a:pt x="4009" y="2704"/>
                      <a:pt x="4067" y="2681"/>
                      <a:pt x="4113" y="2635"/>
                    </a:cubicBezTo>
                    <a:cubicBezTo>
                      <a:pt x="4206" y="2542"/>
                      <a:pt x="4183" y="2404"/>
                      <a:pt x="4113" y="2334"/>
                    </a:cubicBezTo>
                    <a:lnTo>
                      <a:pt x="1757" y="70"/>
                    </a:lnTo>
                    <a:cubicBezTo>
                      <a:pt x="1687" y="24"/>
                      <a:pt x="1618" y="1"/>
                      <a:pt x="15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41"/>
              <p:cNvSpPr/>
              <p:nvPr/>
            </p:nvSpPr>
            <p:spPr>
              <a:xfrm>
                <a:off x="5804200" y="1899675"/>
                <a:ext cx="1004682" cy="710667"/>
              </a:xfrm>
              <a:custGeom>
                <a:avLst/>
                <a:gdLst/>
                <a:ahLst/>
                <a:cxnLst/>
                <a:rect l="l" t="t" r="r" b="b"/>
                <a:pathLst>
                  <a:path w="27518" h="19465" extrusionOk="0">
                    <a:moveTo>
                      <a:pt x="19645" y="1"/>
                    </a:moveTo>
                    <a:cubicBezTo>
                      <a:pt x="12783" y="1"/>
                      <a:pt x="3006" y="675"/>
                      <a:pt x="1803" y="2183"/>
                    </a:cubicBezTo>
                    <a:cubicBezTo>
                      <a:pt x="1" y="4447"/>
                      <a:pt x="3674" y="15953"/>
                      <a:pt x="3674" y="15953"/>
                    </a:cubicBezTo>
                    <a:cubicBezTo>
                      <a:pt x="3582" y="16831"/>
                      <a:pt x="2011" y="18772"/>
                      <a:pt x="486" y="19465"/>
                    </a:cubicBezTo>
                    <a:cubicBezTo>
                      <a:pt x="2011" y="19326"/>
                      <a:pt x="3767" y="18448"/>
                      <a:pt x="5546" y="17408"/>
                    </a:cubicBezTo>
                    <a:cubicBezTo>
                      <a:pt x="5828" y="17456"/>
                      <a:pt x="6570" y="17478"/>
                      <a:pt x="7607" y="17478"/>
                    </a:cubicBezTo>
                    <a:cubicBezTo>
                      <a:pt x="12171" y="17478"/>
                      <a:pt x="22457" y="17042"/>
                      <a:pt x="24491" y="16346"/>
                    </a:cubicBezTo>
                    <a:cubicBezTo>
                      <a:pt x="26986" y="15491"/>
                      <a:pt x="27517" y="1536"/>
                      <a:pt x="26362" y="520"/>
                    </a:cubicBezTo>
                    <a:cubicBezTo>
                      <a:pt x="25961" y="181"/>
                      <a:pt x="23192" y="1"/>
                      <a:pt x="196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41"/>
              <p:cNvSpPr/>
              <p:nvPr/>
            </p:nvSpPr>
            <p:spPr>
              <a:xfrm>
                <a:off x="6797864" y="2567916"/>
                <a:ext cx="954079" cy="675910"/>
              </a:xfrm>
              <a:custGeom>
                <a:avLst/>
                <a:gdLst/>
                <a:ahLst/>
                <a:cxnLst/>
                <a:rect l="l" t="t" r="r" b="b"/>
                <a:pathLst>
                  <a:path w="26132" h="18513" extrusionOk="0">
                    <a:moveTo>
                      <a:pt x="6406" y="0"/>
                    </a:moveTo>
                    <a:cubicBezTo>
                      <a:pt x="3503" y="0"/>
                      <a:pt x="1332" y="152"/>
                      <a:pt x="1017" y="445"/>
                    </a:cubicBezTo>
                    <a:cubicBezTo>
                      <a:pt x="1" y="1416"/>
                      <a:pt x="532" y="13615"/>
                      <a:pt x="1734" y="15024"/>
                    </a:cubicBezTo>
                    <a:cubicBezTo>
                      <a:pt x="2686" y="16141"/>
                      <a:pt x="13501" y="16591"/>
                      <a:pt x="18619" y="16591"/>
                    </a:cubicBezTo>
                    <a:cubicBezTo>
                      <a:pt x="19956" y="16591"/>
                      <a:pt x="20905" y="16560"/>
                      <a:pt x="21187" y="16502"/>
                    </a:cubicBezTo>
                    <a:cubicBezTo>
                      <a:pt x="22434" y="17588"/>
                      <a:pt x="23913" y="18397"/>
                      <a:pt x="25992" y="18513"/>
                    </a:cubicBezTo>
                    <a:cubicBezTo>
                      <a:pt x="24398" y="17681"/>
                      <a:pt x="23474" y="16479"/>
                      <a:pt x="22850" y="15116"/>
                    </a:cubicBezTo>
                    <a:cubicBezTo>
                      <a:pt x="22850" y="15116"/>
                      <a:pt x="26131" y="4673"/>
                      <a:pt x="24260" y="2363"/>
                    </a:cubicBezTo>
                    <a:cubicBezTo>
                      <a:pt x="22968" y="753"/>
                      <a:pt x="12872" y="0"/>
                      <a:pt x="64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41"/>
              <p:cNvSpPr/>
              <p:nvPr/>
            </p:nvSpPr>
            <p:spPr>
              <a:xfrm>
                <a:off x="6032791" y="2056960"/>
                <a:ext cx="590513" cy="16904"/>
              </a:xfrm>
              <a:custGeom>
                <a:avLst/>
                <a:gdLst/>
                <a:ahLst/>
                <a:cxnLst/>
                <a:rect l="l" t="t" r="r" b="b"/>
                <a:pathLst>
                  <a:path w="16174" h="463" extrusionOk="0">
                    <a:moveTo>
                      <a:pt x="301" y="1"/>
                    </a:moveTo>
                    <a:cubicBezTo>
                      <a:pt x="209" y="1"/>
                      <a:pt x="116" y="24"/>
                      <a:pt x="70" y="93"/>
                    </a:cubicBezTo>
                    <a:cubicBezTo>
                      <a:pt x="1" y="209"/>
                      <a:pt x="47" y="324"/>
                      <a:pt x="140" y="393"/>
                    </a:cubicBezTo>
                    <a:cubicBezTo>
                      <a:pt x="186" y="440"/>
                      <a:pt x="232" y="463"/>
                      <a:pt x="4898" y="463"/>
                    </a:cubicBezTo>
                    <a:lnTo>
                      <a:pt x="4894" y="463"/>
                    </a:lnTo>
                    <a:cubicBezTo>
                      <a:pt x="7250" y="463"/>
                      <a:pt x="10735" y="463"/>
                      <a:pt x="15966" y="440"/>
                    </a:cubicBezTo>
                    <a:cubicBezTo>
                      <a:pt x="16081" y="440"/>
                      <a:pt x="16173" y="347"/>
                      <a:pt x="16173" y="232"/>
                    </a:cubicBezTo>
                    <a:cubicBezTo>
                      <a:pt x="16173" y="93"/>
                      <a:pt x="16081" y="1"/>
                      <a:pt x="15966" y="1"/>
                    </a:cubicBezTo>
                    <a:cubicBezTo>
                      <a:pt x="13538" y="14"/>
                      <a:pt x="8861" y="27"/>
                      <a:pt x="5244" y="27"/>
                    </a:cubicBezTo>
                    <a:cubicBezTo>
                      <a:pt x="2596" y="27"/>
                      <a:pt x="516" y="20"/>
                      <a:pt x="301" y="1"/>
                    </a:cubicBezTo>
                    <a:close/>
                    <a:moveTo>
                      <a:pt x="4894" y="463"/>
                    </a:moveTo>
                    <a:cubicBezTo>
                      <a:pt x="4888" y="463"/>
                      <a:pt x="4882" y="463"/>
                      <a:pt x="4876" y="463"/>
                    </a:cubicBezTo>
                    <a:lnTo>
                      <a:pt x="4899" y="463"/>
                    </a:lnTo>
                    <a:cubicBezTo>
                      <a:pt x="4899" y="463"/>
                      <a:pt x="4898" y="463"/>
                      <a:pt x="4898" y="46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41"/>
              <p:cNvSpPr/>
              <p:nvPr/>
            </p:nvSpPr>
            <p:spPr>
              <a:xfrm>
                <a:off x="6032791" y="2132681"/>
                <a:ext cx="590513" cy="17123"/>
              </a:xfrm>
              <a:custGeom>
                <a:avLst/>
                <a:gdLst/>
                <a:ahLst/>
                <a:cxnLst/>
                <a:rect l="l" t="t" r="r" b="b"/>
                <a:pathLst>
                  <a:path w="16174" h="469" extrusionOk="0">
                    <a:moveTo>
                      <a:pt x="252" y="0"/>
                    </a:moveTo>
                    <a:cubicBezTo>
                      <a:pt x="178" y="0"/>
                      <a:pt x="108" y="41"/>
                      <a:pt x="70" y="98"/>
                    </a:cubicBezTo>
                    <a:cubicBezTo>
                      <a:pt x="1" y="191"/>
                      <a:pt x="47" y="329"/>
                      <a:pt x="140" y="399"/>
                    </a:cubicBezTo>
                    <a:cubicBezTo>
                      <a:pt x="186" y="422"/>
                      <a:pt x="232" y="468"/>
                      <a:pt x="4885" y="468"/>
                    </a:cubicBezTo>
                    <a:lnTo>
                      <a:pt x="4885" y="468"/>
                    </a:lnTo>
                    <a:cubicBezTo>
                      <a:pt x="7242" y="468"/>
                      <a:pt x="10728" y="445"/>
                      <a:pt x="15966" y="445"/>
                    </a:cubicBezTo>
                    <a:cubicBezTo>
                      <a:pt x="16081" y="445"/>
                      <a:pt x="16173" y="353"/>
                      <a:pt x="16173" y="214"/>
                    </a:cubicBezTo>
                    <a:cubicBezTo>
                      <a:pt x="16173" y="98"/>
                      <a:pt x="16081" y="6"/>
                      <a:pt x="15966" y="6"/>
                    </a:cubicBezTo>
                    <a:cubicBezTo>
                      <a:pt x="13538" y="19"/>
                      <a:pt x="8861" y="33"/>
                      <a:pt x="5244" y="33"/>
                    </a:cubicBezTo>
                    <a:cubicBezTo>
                      <a:pt x="2596" y="33"/>
                      <a:pt x="516" y="26"/>
                      <a:pt x="301" y="6"/>
                    </a:cubicBezTo>
                    <a:cubicBezTo>
                      <a:pt x="285" y="2"/>
                      <a:pt x="269" y="0"/>
                      <a:pt x="252" y="0"/>
                    </a:cubicBezTo>
                    <a:close/>
                    <a:moveTo>
                      <a:pt x="4885" y="468"/>
                    </a:moveTo>
                    <a:cubicBezTo>
                      <a:pt x="4882" y="468"/>
                      <a:pt x="4879" y="468"/>
                      <a:pt x="4876" y="468"/>
                    </a:cubicBezTo>
                    <a:lnTo>
                      <a:pt x="4899" y="468"/>
                    </a:lnTo>
                    <a:cubicBezTo>
                      <a:pt x="4894" y="468"/>
                      <a:pt x="4890" y="468"/>
                      <a:pt x="4885" y="4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41"/>
              <p:cNvSpPr/>
              <p:nvPr/>
            </p:nvSpPr>
            <p:spPr>
              <a:xfrm>
                <a:off x="6032791" y="2208586"/>
                <a:ext cx="590513" cy="17123"/>
              </a:xfrm>
              <a:custGeom>
                <a:avLst/>
                <a:gdLst/>
                <a:ahLst/>
                <a:cxnLst/>
                <a:rect l="l" t="t" r="r" b="b"/>
                <a:pathLst>
                  <a:path w="16174" h="469" extrusionOk="0">
                    <a:moveTo>
                      <a:pt x="252" y="0"/>
                    </a:moveTo>
                    <a:cubicBezTo>
                      <a:pt x="178" y="0"/>
                      <a:pt x="108" y="42"/>
                      <a:pt x="70" y="99"/>
                    </a:cubicBezTo>
                    <a:cubicBezTo>
                      <a:pt x="1" y="191"/>
                      <a:pt x="47" y="330"/>
                      <a:pt x="140" y="399"/>
                    </a:cubicBezTo>
                    <a:cubicBezTo>
                      <a:pt x="186" y="422"/>
                      <a:pt x="232" y="468"/>
                      <a:pt x="4885" y="468"/>
                    </a:cubicBezTo>
                    <a:lnTo>
                      <a:pt x="4885" y="468"/>
                    </a:lnTo>
                    <a:cubicBezTo>
                      <a:pt x="7242" y="468"/>
                      <a:pt x="10728" y="445"/>
                      <a:pt x="15966" y="445"/>
                    </a:cubicBezTo>
                    <a:cubicBezTo>
                      <a:pt x="16081" y="445"/>
                      <a:pt x="16173" y="330"/>
                      <a:pt x="16173" y="214"/>
                    </a:cubicBezTo>
                    <a:cubicBezTo>
                      <a:pt x="16173" y="99"/>
                      <a:pt x="16081" y="6"/>
                      <a:pt x="15966" y="6"/>
                    </a:cubicBezTo>
                    <a:cubicBezTo>
                      <a:pt x="13162" y="6"/>
                      <a:pt x="7361" y="27"/>
                      <a:pt x="3654" y="27"/>
                    </a:cubicBezTo>
                    <a:cubicBezTo>
                      <a:pt x="1800" y="27"/>
                      <a:pt x="471" y="22"/>
                      <a:pt x="301" y="6"/>
                    </a:cubicBezTo>
                    <a:cubicBezTo>
                      <a:pt x="285" y="2"/>
                      <a:pt x="269" y="0"/>
                      <a:pt x="252" y="0"/>
                    </a:cubicBezTo>
                    <a:close/>
                    <a:moveTo>
                      <a:pt x="4885" y="468"/>
                    </a:moveTo>
                    <a:cubicBezTo>
                      <a:pt x="4882" y="468"/>
                      <a:pt x="4879" y="468"/>
                      <a:pt x="4876" y="468"/>
                    </a:cubicBezTo>
                    <a:lnTo>
                      <a:pt x="4899" y="468"/>
                    </a:lnTo>
                    <a:cubicBezTo>
                      <a:pt x="4894" y="468"/>
                      <a:pt x="4890" y="468"/>
                      <a:pt x="4885" y="4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41"/>
              <p:cNvSpPr/>
              <p:nvPr/>
            </p:nvSpPr>
            <p:spPr>
              <a:xfrm>
                <a:off x="6033667" y="2284490"/>
                <a:ext cx="589637" cy="17123"/>
              </a:xfrm>
              <a:custGeom>
                <a:avLst/>
                <a:gdLst/>
                <a:ahLst/>
                <a:cxnLst/>
                <a:rect l="l" t="t" r="r" b="b"/>
                <a:pathLst>
                  <a:path w="16150" h="469" extrusionOk="0">
                    <a:moveTo>
                      <a:pt x="230" y="1"/>
                    </a:moveTo>
                    <a:cubicBezTo>
                      <a:pt x="160" y="1"/>
                      <a:pt x="103" y="42"/>
                      <a:pt x="46" y="99"/>
                    </a:cubicBezTo>
                    <a:cubicBezTo>
                      <a:pt x="0" y="192"/>
                      <a:pt x="23" y="330"/>
                      <a:pt x="116" y="399"/>
                    </a:cubicBezTo>
                    <a:cubicBezTo>
                      <a:pt x="162" y="423"/>
                      <a:pt x="208" y="469"/>
                      <a:pt x="4875" y="469"/>
                    </a:cubicBezTo>
                    <a:cubicBezTo>
                      <a:pt x="7208" y="469"/>
                      <a:pt x="10697" y="446"/>
                      <a:pt x="15942" y="423"/>
                    </a:cubicBezTo>
                    <a:cubicBezTo>
                      <a:pt x="16057" y="423"/>
                      <a:pt x="16149" y="330"/>
                      <a:pt x="16149" y="215"/>
                    </a:cubicBezTo>
                    <a:cubicBezTo>
                      <a:pt x="16149" y="99"/>
                      <a:pt x="16057" y="7"/>
                      <a:pt x="15942" y="7"/>
                    </a:cubicBezTo>
                    <a:cubicBezTo>
                      <a:pt x="13138" y="7"/>
                      <a:pt x="7337" y="27"/>
                      <a:pt x="3630" y="27"/>
                    </a:cubicBezTo>
                    <a:cubicBezTo>
                      <a:pt x="1776" y="27"/>
                      <a:pt x="447" y="22"/>
                      <a:pt x="277" y="7"/>
                    </a:cubicBezTo>
                    <a:cubicBezTo>
                      <a:pt x="261" y="3"/>
                      <a:pt x="245" y="1"/>
                      <a:pt x="2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41"/>
              <p:cNvSpPr/>
              <p:nvPr/>
            </p:nvSpPr>
            <p:spPr>
              <a:xfrm>
                <a:off x="6033667" y="2360394"/>
                <a:ext cx="589637" cy="17160"/>
              </a:xfrm>
              <a:custGeom>
                <a:avLst/>
                <a:gdLst/>
                <a:ahLst/>
                <a:cxnLst/>
                <a:rect l="l" t="t" r="r" b="b"/>
                <a:pathLst>
                  <a:path w="16150" h="470" extrusionOk="0">
                    <a:moveTo>
                      <a:pt x="230" y="1"/>
                    </a:moveTo>
                    <a:cubicBezTo>
                      <a:pt x="160" y="1"/>
                      <a:pt x="103" y="42"/>
                      <a:pt x="46" y="99"/>
                    </a:cubicBezTo>
                    <a:cubicBezTo>
                      <a:pt x="0" y="192"/>
                      <a:pt x="23" y="330"/>
                      <a:pt x="116" y="400"/>
                    </a:cubicBezTo>
                    <a:cubicBezTo>
                      <a:pt x="162" y="423"/>
                      <a:pt x="208" y="446"/>
                      <a:pt x="4875" y="446"/>
                    </a:cubicBezTo>
                    <a:lnTo>
                      <a:pt x="4875" y="469"/>
                    </a:lnTo>
                    <a:cubicBezTo>
                      <a:pt x="7208" y="469"/>
                      <a:pt x="10697" y="446"/>
                      <a:pt x="15942" y="423"/>
                    </a:cubicBezTo>
                    <a:cubicBezTo>
                      <a:pt x="16057" y="423"/>
                      <a:pt x="16149" y="330"/>
                      <a:pt x="16149" y="215"/>
                    </a:cubicBezTo>
                    <a:cubicBezTo>
                      <a:pt x="16149" y="99"/>
                      <a:pt x="16057" y="7"/>
                      <a:pt x="15942" y="7"/>
                    </a:cubicBezTo>
                    <a:cubicBezTo>
                      <a:pt x="13138" y="7"/>
                      <a:pt x="7337" y="28"/>
                      <a:pt x="3630" y="28"/>
                    </a:cubicBezTo>
                    <a:cubicBezTo>
                      <a:pt x="1776" y="28"/>
                      <a:pt x="447" y="22"/>
                      <a:pt x="277" y="7"/>
                    </a:cubicBezTo>
                    <a:cubicBezTo>
                      <a:pt x="261" y="3"/>
                      <a:pt x="245" y="1"/>
                      <a:pt x="2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41"/>
              <p:cNvSpPr/>
              <p:nvPr/>
            </p:nvSpPr>
            <p:spPr>
              <a:xfrm>
                <a:off x="6996114" y="2717425"/>
                <a:ext cx="509497" cy="16064"/>
              </a:xfrm>
              <a:custGeom>
                <a:avLst/>
                <a:gdLst/>
                <a:ahLst/>
                <a:cxnLst/>
                <a:rect l="l" t="t" r="r" b="b"/>
                <a:pathLst>
                  <a:path w="13955" h="440" extrusionOk="0">
                    <a:moveTo>
                      <a:pt x="254" y="1"/>
                    </a:moveTo>
                    <a:cubicBezTo>
                      <a:pt x="185" y="1"/>
                      <a:pt x="116" y="24"/>
                      <a:pt x="70" y="93"/>
                    </a:cubicBezTo>
                    <a:cubicBezTo>
                      <a:pt x="0" y="186"/>
                      <a:pt x="23" y="301"/>
                      <a:pt x="93" y="371"/>
                    </a:cubicBezTo>
                    <a:cubicBezTo>
                      <a:pt x="162" y="417"/>
                      <a:pt x="185" y="440"/>
                      <a:pt x="4228" y="440"/>
                    </a:cubicBezTo>
                    <a:cubicBezTo>
                      <a:pt x="6238" y="440"/>
                      <a:pt x="9242" y="417"/>
                      <a:pt x="13747" y="417"/>
                    </a:cubicBezTo>
                    <a:cubicBezTo>
                      <a:pt x="13862" y="417"/>
                      <a:pt x="13955" y="324"/>
                      <a:pt x="13955" y="209"/>
                    </a:cubicBezTo>
                    <a:cubicBezTo>
                      <a:pt x="13955" y="93"/>
                      <a:pt x="13862" y="1"/>
                      <a:pt x="13747" y="1"/>
                    </a:cubicBezTo>
                    <a:cubicBezTo>
                      <a:pt x="11666" y="14"/>
                      <a:pt x="7652" y="28"/>
                      <a:pt x="4538" y="28"/>
                    </a:cubicBezTo>
                    <a:cubicBezTo>
                      <a:pt x="2258" y="28"/>
                      <a:pt x="459" y="20"/>
                      <a:pt x="2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41"/>
              <p:cNvSpPr/>
              <p:nvPr/>
            </p:nvSpPr>
            <p:spPr>
              <a:xfrm>
                <a:off x="6996114" y="2793365"/>
                <a:ext cx="509497" cy="16064"/>
              </a:xfrm>
              <a:custGeom>
                <a:avLst/>
                <a:gdLst/>
                <a:ahLst/>
                <a:cxnLst/>
                <a:rect l="l" t="t" r="r" b="b"/>
                <a:pathLst>
                  <a:path w="13955" h="440" extrusionOk="0">
                    <a:moveTo>
                      <a:pt x="277" y="0"/>
                    </a:moveTo>
                    <a:cubicBezTo>
                      <a:pt x="185" y="0"/>
                      <a:pt x="116" y="23"/>
                      <a:pt x="70" y="93"/>
                    </a:cubicBezTo>
                    <a:cubicBezTo>
                      <a:pt x="0" y="162"/>
                      <a:pt x="23" y="301"/>
                      <a:pt x="116" y="370"/>
                    </a:cubicBezTo>
                    <a:cubicBezTo>
                      <a:pt x="162" y="393"/>
                      <a:pt x="185" y="439"/>
                      <a:pt x="4228" y="439"/>
                    </a:cubicBezTo>
                    <a:cubicBezTo>
                      <a:pt x="6238" y="439"/>
                      <a:pt x="9242" y="416"/>
                      <a:pt x="13770" y="416"/>
                    </a:cubicBezTo>
                    <a:cubicBezTo>
                      <a:pt x="13862" y="416"/>
                      <a:pt x="13955" y="324"/>
                      <a:pt x="13955" y="208"/>
                    </a:cubicBezTo>
                    <a:cubicBezTo>
                      <a:pt x="13955" y="93"/>
                      <a:pt x="13862" y="0"/>
                      <a:pt x="13747" y="0"/>
                    </a:cubicBezTo>
                    <a:cubicBezTo>
                      <a:pt x="11666" y="14"/>
                      <a:pt x="7652" y="27"/>
                      <a:pt x="4542" y="27"/>
                    </a:cubicBezTo>
                    <a:cubicBezTo>
                      <a:pt x="2265" y="27"/>
                      <a:pt x="473" y="20"/>
                      <a:pt x="2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41"/>
              <p:cNvSpPr/>
              <p:nvPr/>
            </p:nvSpPr>
            <p:spPr>
              <a:xfrm>
                <a:off x="6996114" y="2869270"/>
                <a:ext cx="509497" cy="16064"/>
              </a:xfrm>
              <a:custGeom>
                <a:avLst/>
                <a:gdLst/>
                <a:ahLst/>
                <a:cxnLst/>
                <a:rect l="l" t="t" r="r" b="b"/>
                <a:pathLst>
                  <a:path w="13955" h="440" extrusionOk="0">
                    <a:moveTo>
                      <a:pt x="277" y="0"/>
                    </a:moveTo>
                    <a:cubicBezTo>
                      <a:pt x="185" y="0"/>
                      <a:pt x="116" y="24"/>
                      <a:pt x="70" y="70"/>
                    </a:cubicBezTo>
                    <a:cubicBezTo>
                      <a:pt x="0" y="162"/>
                      <a:pt x="23" y="301"/>
                      <a:pt x="116" y="370"/>
                    </a:cubicBezTo>
                    <a:cubicBezTo>
                      <a:pt x="162" y="393"/>
                      <a:pt x="185" y="439"/>
                      <a:pt x="4228" y="439"/>
                    </a:cubicBezTo>
                    <a:cubicBezTo>
                      <a:pt x="6238" y="439"/>
                      <a:pt x="9242" y="416"/>
                      <a:pt x="13770" y="393"/>
                    </a:cubicBezTo>
                    <a:cubicBezTo>
                      <a:pt x="13862" y="393"/>
                      <a:pt x="13955" y="301"/>
                      <a:pt x="13955" y="208"/>
                    </a:cubicBezTo>
                    <a:cubicBezTo>
                      <a:pt x="13955" y="93"/>
                      <a:pt x="13862" y="0"/>
                      <a:pt x="13747" y="0"/>
                    </a:cubicBezTo>
                    <a:cubicBezTo>
                      <a:pt x="11666" y="14"/>
                      <a:pt x="7652" y="27"/>
                      <a:pt x="4542" y="27"/>
                    </a:cubicBezTo>
                    <a:cubicBezTo>
                      <a:pt x="2265" y="27"/>
                      <a:pt x="473" y="20"/>
                      <a:pt x="27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41"/>
              <p:cNvSpPr/>
              <p:nvPr/>
            </p:nvSpPr>
            <p:spPr>
              <a:xfrm>
                <a:off x="6996114" y="2945174"/>
                <a:ext cx="509497" cy="16064"/>
              </a:xfrm>
              <a:custGeom>
                <a:avLst/>
                <a:gdLst/>
                <a:ahLst/>
                <a:cxnLst/>
                <a:rect l="l" t="t" r="r" b="b"/>
                <a:pathLst>
                  <a:path w="13955" h="440" extrusionOk="0">
                    <a:moveTo>
                      <a:pt x="277" y="1"/>
                    </a:moveTo>
                    <a:cubicBezTo>
                      <a:pt x="185" y="1"/>
                      <a:pt x="116" y="24"/>
                      <a:pt x="70" y="70"/>
                    </a:cubicBezTo>
                    <a:cubicBezTo>
                      <a:pt x="0" y="163"/>
                      <a:pt x="23" y="301"/>
                      <a:pt x="116" y="370"/>
                    </a:cubicBezTo>
                    <a:cubicBezTo>
                      <a:pt x="162" y="394"/>
                      <a:pt x="185" y="440"/>
                      <a:pt x="4228" y="440"/>
                    </a:cubicBezTo>
                    <a:cubicBezTo>
                      <a:pt x="6238" y="440"/>
                      <a:pt x="9242" y="417"/>
                      <a:pt x="13770" y="394"/>
                    </a:cubicBezTo>
                    <a:cubicBezTo>
                      <a:pt x="13862" y="394"/>
                      <a:pt x="13955" y="301"/>
                      <a:pt x="13955" y="209"/>
                    </a:cubicBezTo>
                    <a:cubicBezTo>
                      <a:pt x="13955" y="93"/>
                      <a:pt x="13862" y="1"/>
                      <a:pt x="13747" y="1"/>
                    </a:cubicBezTo>
                    <a:cubicBezTo>
                      <a:pt x="11666" y="14"/>
                      <a:pt x="7652" y="28"/>
                      <a:pt x="4542" y="28"/>
                    </a:cubicBezTo>
                    <a:cubicBezTo>
                      <a:pt x="2265" y="28"/>
                      <a:pt x="473" y="20"/>
                      <a:pt x="2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41"/>
              <p:cNvSpPr/>
              <p:nvPr/>
            </p:nvSpPr>
            <p:spPr>
              <a:xfrm>
                <a:off x="6996114" y="3020786"/>
                <a:ext cx="509497" cy="15553"/>
              </a:xfrm>
              <a:custGeom>
                <a:avLst/>
                <a:gdLst/>
                <a:ahLst/>
                <a:cxnLst/>
                <a:rect l="l" t="t" r="r" b="b"/>
                <a:pathLst>
                  <a:path w="13955" h="426" extrusionOk="0">
                    <a:moveTo>
                      <a:pt x="212" y="0"/>
                    </a:moveTo>
                    <a:cubicBezTo>
                      <a:pt x="152" y="0"/>
                      <a:pt x="104" y="26"/>
                      <a:pt x="70" y="78"/>
                    </a:cubicBezTo>
                    <a:cubicBezTo>
                      <a:pt x="0" y="171"/>
                      <a:pt x="23" y="310"/>
                      <a:pt x="116" y="356"/>
                    </a:cubicBezTo>
                    <a:cubicBezTo>
                      <a:pt x="162" y="402"/>
                      <a:pt x="185" y="425"/>
                      <a:pt x="4228" y="425"/>
                    </a:cubicBezTo>
                    <a:cubicBezTo>
                      <a:pt x="6238" y="425"/>
                      <a:pt x="9242" y="425"/>
                      <a:pt x="13770" y="402"/>
                    </a:cubicBezTo>
                    <a:cubicBezTo>
                      <a:pt x="13862" y="402"/>
                      <a:pt x="13955" y="310"/>
                      <a:pt x="13955" y="217"/>
                    </a:cubicBezTo>
                    <a:cubicBezTo>
                      <a:pt x="13955" y="102"/>
                      <a:pt x="13862" y="9"/>
                      <a:pt x="13747" y="9"/>
                    </a:cubicBezTo>
                    <a:cubicBezTo>
                      <a:pt x="11344" y="9"/>
                      <a:pt x="6364" y="30"/>
                      <a:pt x="3174" y="30"/>
                    </a:cubicBezTo>
                    <a:cubicBezTo>
                      <a:pt x="1579" y="30"/>
                      <a:pt x="431" y="25"/>
                      <a:pt x="277" y="9"/>
                    </a:cubicBezTo>
                    <a:cubicBezTo>
                      <a:pt x="254" y="3"/>
                      <a:pt x="233" y="0"/>
                      <a:pt x="2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7" name="Google Shape;297;p41"/>
            <p:cNvGrpSpPr/>
            <p:nvPr/>
          </p:nvGrpSpPr>
          <p:grpSpPr>
            <a:xfrm>
              <a:off x="7155983" y="1023795"/>
              <a:ext cx="1141441" cy="1400172"/>
              <a:chOff x="7414583" y="949095"/>
              <a:chExt cx="1141441" cy="1400172"/>
            </a:xfrm>
          </p:grpSpPr>
          <p:sp>
            <p:nvSpPr>
              <p:cNvPr id="298" name="Google Shape;298;p41"/>
              <p:cNvSpPr/>
              <p:nvPr/>
            </p:nvSpPr>
            <p:spPr>
              <a:xfrm>
                <a:off x="7960112" y="2180366"/>
                <a:ext cx="168900" cy="168900"/>
              </a:xfrm>
              <a:prstGeom prst="star4">
                <a:avLst>
                  <a:gd name="adj" fmla="val 125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41"/>
              <p:cNvSpPr/>
              <p:nvPr/>
            </p:nvSpPr>
            <p:spPr>
              <a:xfrm>
                <a:off x="7414583" y="1217526"/>
                <a:ext cx="59700" cy="597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41"/>
              <p:cNvSpPr/>
              <p:nvPr/>
            </p:nvSpPr>
            <p:spPr>
              <a:xfrm rot="10800000">
                <a:off x="8218220" y="1845170"/>
                <a:ext cx="168900" cy="168900"/>
              </a:xfrm>
              <a:prstGeom prst="star4">
                <a:avLst>
                  <a:gd name="adj" fmla="val 125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41"/>
              <p:cNvSpPr/>
              <p:nvPr/>
            </p:nvSpPr>
            <p:spPr>
              <a:xfrm rot="10800000">
                <a:off x="7670646" y="1785470"/>
                <a:ext cx="59700" cy="597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41"/>
              <p:cNvSpPr/>
              <p:nvPr/>
            </p:nvSpPr>
            <p:spPr>
              <a:xfrm rot="10800000">
                <a:off x="8158531" y="1446116"/>
                <a:ext cx="59700" cy="597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41"/>
              <p:cNvSpPr/>
              <p:nvPr/>
            </p:nvSpPr>
            <p:spPr>
              <a:xfrm rot="10800000">
                <a:off x="8387124" y="1084283"/>
                <a:ext cx="168900" cy="168900"/>
              </a:xfrm>
              <a:prstGeom prst="star4">
                <a:avLst>
                  <a:gd name="adj" fmla="val 125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41"/>
              <p:cNvSpPr/>
              <p:nvPr/>
            </p:nvSpPr>
            <p:spPr>
              <a:xfrm rot="10800000">
                <a:off x="7853220" y="949095"/>
                <a:ext cx="168900" cy="168900"/>
              </a:xfrm>
              <a:prstGeom prst="star4">
                <a:avLst>
                  <a:gd name="adj" fmla="val 125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F6F3761-73A8-E7D9-2D8A-385AC4CA1563}"/>
              </a:ext>
            </a:extLst>
          </p:cNvPr>
          <p:cNvSpPr txBox="1"/>
          <p:nvPr/>
        </p:nvSpPr>
        <p:spPr>
          <a:xfrm>
            <a:off x="532298" y="1013782"/>
            <a:ext cx="4572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Stack </a:t>
            </a:r>
            <a:r>
              <a:rPr lang="en-US" sz="1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merupakan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kumpulan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item yang </a:t>
            </a:r>
            <a:r>
              <a:rPr lang="en-US" sz="1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ditumpuk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Dimana data </a:t>
            </a:r>
            <a:r>
              <a:rPr lang="en-US" sz="1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hanya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bisa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di </a:t>
            </a:r>
            <a:r>
              <a:rPr lang="en-US" sz="1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akses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data yang paling </a:t>
            </a:r>
            <a:r>
              <a:rPr lang="en-US" sz="1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atas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TOP.</a:t>
            </a:r>
          </a:p>
          <a:p>
            <a:pPr algn="just"/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Struktur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data linear </a:t>
            </a:r>
            <a:r>
              <a:rPr lang="en-US" sz="1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dimana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hanya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terjadinya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proses </a:t>
            </a:r>
            <a:r>
              <a:rPr lang="en-US" sz="1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hanya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di TOP </a:t>
            </a:r>
            <a:r>
              <a:rPr lang="en-US" sz="1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baik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push </a:t>
            </a:r>
            <a:r>
              <a:rPr lang="en-US" sz="1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maupun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pop.</a:t>
            </a:r>
          </a:p>
          <a:p>
            <a:pPr algn="just"/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Bisa </a:t>
            </a:r>
            <a:r>
              <a:rPr lang="en-US" sz="1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diimplementasikan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menggunakan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array </a:t>
            </a:r>
            <a:r>
              <a:rPr lang="en-US" sz="1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linked list.</a:t>
            </a:r>
          </a:p>
          <a:p>
            <a:pPr algn="just"/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Bersifat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LIFO = Last In First Out </a:t>
            </a:r>
            <a:r>
              <a:rPr lang="en-US" sz="1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dimana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data yang </a:t>
            </a:r>
            <a:r>
              <a:rPr lang="en-US" sz="1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terakhir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masuk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adalah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data yang </a:t>
            </a:r>
            <a:r>
              <a:rPr lang="en-US" sz="1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pertama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keluar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 algn="just">
              <a:buFont typeface="Courier New" pitchFamily="49" charset="0"/>
              <a:buChar char="o"/>
            </a:pPr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6"/>
          <p:cNvSpPr txBox="1">
            <a:spLocks noGrp="1"/>
          </p:cNvSpPr>
          <p:nvPr>
            <p:ph type="title"/>
          </p:nvPr>
        </p:nvSpPr>
        <p:spPr>
          <a:xfrm>
            <a:off x="2072550" y="485401"/>
            <a:ext cx="539478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Sue Ellen Francisco" charset="0"/>
              </a:rPr>
              <a:t>PENGGUNAAN STACK </a:t>
            </a:r>
            <a:br>
              <a:rPr lang="en-US" sz="3200" b="1" dirty="0">
                <a:solidFill>
                  <a:schemeClr val="tx1"/>
                </a:solidFill>
                <a:latin typeface="Sue Ellen Francisco" charset="0"/>
              </a:rPr>
            </a:br>
            <a:endParaRPr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AA546E-A027-5DF0-2261-6E1904B42DA8}"/>
              </a:ext>
            </a:extLst>
          </p:cNvPr>
          <p:cNvSpPr txBox="1"/>
          <p:nvPr/>
        </p:nvSpPr>
        <p:spPr>
          <a:xfrm>
            <a:off x="818445" y="1279088"/>
            <a:ext cx="4572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Histori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Pada web browser.</a:t>
            </a:r>
          </a:p>
          <a:p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Undo Log pada text editor.</a:t>
            </a:r>
          </a:p>
          <a:p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Pemrosesan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struktur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bersarang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(nested) : </a:t>
            </a:r>
            <a:r>
              <a:rPr lang="en-US" sz="1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loop,rekursi,fungsi,dll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Algoritma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back tracking – Artificial </a:t>
            </a:r>
            <a:r>
              <a:rPr lang="en-US" sz="18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Intelegence</a:t>
            </a:r>
            <a:r>
              <a:rPr lang="en-US" sz="1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2"/>
          <p:cNvSpPr txBox="1">
            <a:spLocks noGrp="1"/>
          </p:cNvSpPr>
          <p:nvPr>
            <p:ph type="title"/>
          </p:nvPr>
        </p:nvSpPr>
        <p:spPr>
          <a:xfrm>
            <a:off x="152400" y="58221"/>
            <a:ext cx="4762500" cy="8477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en-US" sz="2300" b="1" dirty="0">
                <a:solidFill>
                  <a:schemeClr val="tx1"/>
                </a:solidFill>
                <a:latin typeface="Sue Ellen Francisco" charset="0"/>
              </a:rPr>
              <a:t>OPERASI </a:t>
            </a:r>
            <a:r>
              <a:rPr lang="en-US" sz="2300" b="1" dirty="0" err="1">
                <a:solidFill>
                  <a:schemeClr val="tx1"/>
                </a:solidFill>
                <a:latin typeface="Sue Ellen Francisco" charset="0"/>
              </a:rPr>
              <a:t>OPERASI</a:t>
            </a:r>
            <a:r>
              <a:rPr lang="en-US" sz="2300" b="1" dirty="0">
                <a:solidFill>
                  <a:schemeClr val="tx1"/>
                </a:solidFill>
                <a:latin typeface="Sue Ellen Francisco" charset="0"/>
              </a:rPr>
              <a:t> STACK</a:t>
            </a:r>
          </a:p>
        </p:txBody>
      </p:sp>
      <p:sp>
        <p:nvSpPr>
          <p:cNvPr id="310" name="Google Shape;310;p42"/>
          <p:cNvSpPr txBox="1">
            <a:spLocks noGrp="1"/>
          </p:cNvSpPr>
          <p:nvPr>
            <p:ph type="subTitle" idx="1"/>
          </p:nvPr>
        </p:nvSpPr>
        <p:spPr>
          <a:xfrm>
            <a:off x="903549" y="971567"/>
            <a:ext cx="7878501" cy="36898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 :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digunakan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menambah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item pada stack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tumpukan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paling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atas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POP :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digunakan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mengambil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item pada stack pada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tumpukan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paling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atas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l"/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CLEAR :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digunakan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mengosongkan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stack </a:t>
            </a:r>
          </a:p>
          <a:p>
            <a:pPr algn="l"/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IsEmpty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: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fungsi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digunakan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mengecek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apakah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stack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sudah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kosong</a:t>
            </a:r>
            <a:endParaRPr lang="en-US" sz="2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48"/>
          <p:cNvSpPr txBox="1">
            <a:spLocks noGrp="1"/>
          </p:cNvSpPr>
          <p:nvPr>
            <p:ph type="title"/>
          </p:nvPr>
        </p:nvSpPr>
        <p:spPr>
          <a:xfrm>
            <a:off x="178825" y="229165"/>
            <a:ext cx="425329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Sue Ellen Francisco" charset="0"/>
              </a:rPr>
              <a:t>OPERASI DASAR STACK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342EAA-4C92-76BD-88FA-9B80F0326DDF}"/>
              </a:ext>
            </a:extLst>
          </p:cNvPr>
          <p:cNvSpPr txBox="1"/>
          <p:nvPr/>
        </p:nvSpPr>
        <p:spPr>
          <a:xfrm>
            <a:off x="795866" y="1294477"/>
            <a:ext cx="45720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push :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memasukkan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sebuah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item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baru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stack.</a:t>
            </a:r>
            <a:b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Pop :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mengeluarkan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sebuah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item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stack</a:t>
            </a:r>
            <a:b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Operasi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lain :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Is_Empty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Is_Full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Top</a:t>
            </a:r>
            <a:b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note ; pop dan push </a:t>
            </a:r>
            <a:r>
              <a:rPr lang="en-US" sz="20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dilakukan</a:t>
            </a:r>
            <a:r>
              <a:rPr lang="en-US" sz="2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di TOP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49"/>
          <p:cNvSpPr txBox="1">
            <a:spLocks noGrp="1"/>
          </p:cNvSpPr>
          <p:nvPr>
            <p:ph type="title"/>
          </p:nvPr>
        </p:nvSpPr>
        <p:spPr>
          <a:xfrm>
            <a:off x="214603" y="251927"/>
            <a:ext cx="3009689" cy="7744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sz="2200" b="1" dirty="0">
                <a:solidFill>
                  <a:schemeClr val="tx1"/>
                </a:solidFill>
                <a:latin typeface="Sue Ellen Francisco" charset="0"/>
              </a:rPr>
              <a:t>KARAKTERISTIK STACK</a:t>
            </a:r>
            <a:br>
              <a:rPr lang="en-US" sz="2200" b="1" dirty="0">
                <a:solidFill>
                  <a:schemeClr val="tx1"/>
                </a:solidFill>
                <a:latin typeface="Sue Ellen Francisco" charset="0"/>
              </a:rPr>
            </a:br>
            <a:endParaRPr sz="22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48338D-B25E-97C5-E521-157F338526BC}"/>
              </a:ext>
            </a:extLst>
          </p:cNvPr>
          <p:cNvSpPr txBox="1"/>
          <p:nvPr/>
        </p:nvSpPr>
        <p:spPr>
          <a:xfrm>
            <a:off x="415788" y="891939"/>
            <a:ext cx="7996335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hanya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dimasukkan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pada </a:t>
            </a:r>
            <a:r>
              <a:rPr lang="en-US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posisi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top/ </a:t>
            </a:r>
            <a:r>
              <a:rPr lang="en-US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atas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stack</a:t>
            </a:r>
          </a:p>
          <a:p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hanya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dihapus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pada </a:t>
            </a:r>
            <a:r>
              <a:rPr lang="en-US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posisi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top stack</a:t>
            </a:r>
          </a:p>
          <a:p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tidak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dapat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dihapus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tengah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US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tengah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data stack </a:t>
            </a:r>
            <a:r>
              <a:rPr lang="en-US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tanpa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memindahkan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item yang </a:t>
            </a:r>
            <a:r>
              <a:rPr lang="en-US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ada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pada </a:t>
            </a:r>
            <a:r>
              <a:rPr lang="en-US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atasnya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terlebih</a:t>
            </a:r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dahulu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50AE97-12F6-3465-9BA8-258277463543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94547" y="533786"/>
            <a:ext cx="4954905" cy="3759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66116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C3E4A-1C5F-B3E8-92AF-C5C64A781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53" y="277516"/>
            <a:ext cx="3730500" cy="1857000"/>
          </a:xfrm>
        </p:spPr>
        <p:txBody>
          <a:bodyPr/>
          <a:lstStyle/>
          <a:p>
            <a:pPr algn="l"/>
            <a:r>
              <a:rPr lang="en-US" sz="3000" b="1" dirty="0">
                <a:solidFill>
                  <a:schemeClr val="tx1"/>
                </a:solidFill>
                <a:latin typeface="Sue Ellen Francisco" charset="0"/>
              </a:rPr>
              <a:t>STACK DENGAN LINKED LIST</a:t>
            </a:r>
            <a:br>
              <a:rPr lang="en-US" sz="3000" b="1" dirty="0">
                <a:solidFill>
                  <a:schemeClr val="tx1"/>
                </a:solidFill>
                <a:latin typeface="Sue Ellen Francisco" charset="0"/>
              </a:rPr>
            </a:br>
            <a:endParaRPr lang="en-ID" sz="30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3619EA-310C-2BA8-31F8-8CF2EE2F16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t="23657"/>
          <a:stretch/>
        </p:blipFill>
        <p:spPr bwMode="auto">
          <a:xfrm>
            <a:off x="601806" y="1550982"/>
            <a:ext cx="6223208" cy="2473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86009417"/>
      </p:ext>
    </p:extLst>
  </p:cSld>
  <p:clrMapOvr>
    <a:masterClrMapping/>
  </p:clrMapOvr>
</p:sld>
</file>

<file path=ppt/theme/theme1.xml><?xml version="1.0" encoding="utf-8"?>
<a:theme xmlns:a="http://schemas.openxmlformats.org/drawingml/2006/main" name="Expository Writing - Language Arts - 9th grade by Slidesgo">
  <a:themeElements>
    <a:clrScheme name="Simple Light">
      <a:dk1>
        <a:srgbClr val="010B33"/>
      </a:dk1>
      <a:lt1>
        <a:srgbClr val="FFFBF3"/>
      </a:lt1>
      <a:dk2>
        <a:srgbClr val="3B4E9A"/>
      </a:dk2>
      <a:lt2>
        <a:srgbClr val="F4E0B9"/>
      </a:lt2>
      <a:accent1>
        <a:srgbClr val="FDF3E0"/>
      </a:accent1>
      <a:accent2>
        <a:srgbClr val="FFC772"/>
      </a:accent2>
      <a:accent3>
        <a:srgbClr val="FFA51E"/>
      </a:accent3>
      <a:accent4>
        <a:srgbClr val="C53441"/>
      </a:accent4>
      <a:accent5>
        <a:srgbClr val="FFFFFF"/>
      </a:accent5>
      <a:accent6>
        <a:srgbClr val="FFFFFF"/>
      </a:accent6>
      <a:hlink>
        <a:srgbClr val="010B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247</Words>
  <Application>Microsoft Office PowerPoint</Application>
  <PresentationFormat>On-screen Show (16:9)</PresentationFormat>
  <Paragraphs>35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Inconsolata Medium</vt:lpstr>
      <vt:lpstr>DM Sans</vt:lpstr>
      <vt:lpstr>Times New Roman</vt:lpstr>
      <vt:lpstr>Barlow</vt:lpstr>
      <vt:lpstr>Arial</vt:lpstr>
      <vt:lpstr>Courier New</vt:lpstr>
      <vt:lpstr>Sue Ellen Francisco</vt:lpstr>
      <vt:lpstr>Inconsolata</vt:lpstr>
      <vt:lpstr>Expository Writing - Language Arts - 9th grade by Slidesgo</vt:lpstr>
      <vt:lpstr>L Hafidl Alkhair TRKJ 1C 2023903430060</vt:lpstr>
      <vt:lpstr>PENGERTIAN STACK (TUMPUKAN)</vt:lpstr>
      <vt:lpstr>PENGGUNAAN STACK  </vt:lpstr>
      <vt:lpstr>OPERASI OPERASI STACK</vt:lpstr>
      <vt:lpstr>OPERASI DASAR STACK</vt:lpstr>
      <vt:lpstr>KARAKTERISTIK STACK </vt:lpstr>
      <vt:lpstr>PowerPoint Presentation</vt:lpstr>
      <vt:lpstr>STACK DENGAN LINKED LIST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Expository Writing - Language Arts</dc:title>
  <dc:creator>hafid al khair</dc:creator>
  <cp:lastModifiedBy>hafid al khair</cp:lastModifiedBy>
  <cp:revision>6</cp:revision>
  <dcterms:modified xsi:type="dcterms:W3CDTF">2023-10-27T16:30:04Z</dcterms:modified>
</cp:coreProperties>
</file>