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63" r:id="rId2"/>
    <p:sldId id="256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5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7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5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C215-D2BD-4862-8158-0587B3F38CE2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E44B-772D-4AB2-AA99-1D0C3F170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505" y="24107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Point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Hafidl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Alkhair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9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107" y="774529"/>
            <a:ext cx="1173496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Rekursif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Rekursif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merupakan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suatu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proses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function yang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memanggil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dirinya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secara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berulang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kali.Dikarenakan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prosesnya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secara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berulang-ulang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maka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harus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kondisi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atau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validasi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mengakhiri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proses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dari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rekursif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jika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maka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proses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rekursif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akan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berhenti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sampai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memori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tidak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menampung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lagi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Rekursif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dapat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diartikan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sebagai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teknik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perulangan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(looping),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namun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konteks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berbeda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94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1637" y="707698"/>
            <a:ext cx="1056264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pangkat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factorial,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dipanggil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sejumlah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berhenti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terpakai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hang.</a:t>
            </a:r>
          </a:p>
        </p:txBody>
      </p:sp>
    </p:spTree>
    <p:extLst>
      <p:ext uri="{BB962C8B-B14F-4D97-AF65-F5344CB8AC3E}">
        <p14:creationId xmlns:p14="http://schemas.microsoft.com/office/powerpoint/2010/main" val="149526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3218" y="302351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Cara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kerja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dari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Rekursif</a:t>
            </a:r>
            <a:endParaRPr lang="en-US" dirty="0"/>
          </a:p>
        </p:txBody>
      </p:sp>
      <p:pic>
        <p:nvPicPr>
          <p:cNvPr id="2050" name="Picture 2" descr="https://1.bp.blogspot.com/-JaUDyj1S4a8/YUHIUj6U1zI/AAAAAAAAIhE/6yv9F_ArO-oG7ZMFPyfl4faqxiiTqdSIQCLcBGAsYHQ/s421/rekursi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15" y="1056174"/>
            <a:ext cx="4326229" cy="34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90101"/>
            <a:ext cx="454117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77"/>
            <a:endParaRPr lang="id-ID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663217" y="4540317"/>
            <a:ext cx="109725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berlanjut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terpenuhi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menghentikan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prosesnya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menghentikan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if...else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serupa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panggilan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06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0" t="11243" r="47826" b="41853"/>
          <a:stretch/>
        </p:blipFill>
        <p:spPr>
          <a:xfrm>
            <a:off x="487022" y="765315"/>
            <a:ext cx="6132444" cy="3491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021" y="236953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arial" panose="020B0604020202020204" pitchFamily="34" charset="0"/>
              </a:rPr>
              <a:t>Contoh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Program 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87021" y="4607943"/>
            <a:ext cx="63312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else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bergunakan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melanjutkan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menghentikan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rekursif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berulang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83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4192" y="1887367"/>
            <a:ext cx="10797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di input valid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44" indent="-285744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main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deklarasi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periksa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faktorialnya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876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689" y="1829266"/>
            <a:ext cx="110416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Kesimpulannya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function </a:t>
            </a:r>
            <a:r>
              <a:rPr lang="en-US" dirty="0" err="1"/>
              <a:t>faktorial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input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deklarasikan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function main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tau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faktorial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 err="1"/>
              <a:t>Rumus</a:t>
            </a:r>
            <a:r>
              <a:rPr lang="en-US" dirty="0"/>
              <a:t> n! = n x (n-1) x (n-2) x (n-3)…x 1</a:t>
            </a:r>
          </a:p>
        </p:txBody>
      </p:sp>
    </p:spTree>
    <p:extLst>
      <p:ext uri="{BB962C8B-B14F-4D97-AF65-F5344CB8AC3E}">
        <p14:creationId xmlns:p14="http://schemas.microsoft.com/office/powerpoint/2010/main" val="194557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339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Times New Roman</vt:lpstr>
      <vt:lpstr>Office Theme</vt:lpstr>
      <vt:lpstr>Power Point Rekursif L Hafidl Alkhair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hafid al khair</cp:lastModifiedBy>
  <cp:revision>7</cp:revision>
  <dcterms:created xsi:type="dcterms:W3CDTF">2022-11-18T08:48:56Z</dcterms:created>
  <dcterms:modified xsi:type="dcterms:W3CDTF">2023-11-25T15:27:19Z</dcterms:modified>
</cp:coreProperties>
</file>