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479CD-00F8-4B67-934C-E8B2E99B72F0}">
  <a:tblStyle styleId="{5C6479CD-00F8-4B67-934C-E8B2E99B72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d1982dd69e_0_2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d1982dd69e_0_2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gd1982dd69e_0_2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6" name="Google Shape;2596;gd1982dd69e_0_2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g10a259dcb6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4" name="Google Shape;2704;g10a259dcb6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10a259dcb6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1" name="Google Shape;2741;g10a259dcb6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d1982dd69e_0_2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5" name="Google Shape;2815;gd1982dd69e_0_2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10a259dcb6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9" name="Google Shape;2899;g10a259dcb6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d1982dd69e_0_19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7" name="Google Shape;2927;gd1982dd69e_0_19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0a259dcb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0a259dcb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08c4d3baa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7" name="Google Shape;1957;g108c4d3baa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08c4d3baac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08c4d3baac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10a259dcb6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10a259dcb6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d1982dd69e_0_20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d1982dd69e_0_20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10a259dcb6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10a259dcb6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d1982dd69e_0_20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d1982dd69e_0_20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gd1982dd69e_0_20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1" name="Google Shape;2481;gd1982dd69e_0_20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538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89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5311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136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5535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375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266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611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891300" y="1225850"/>
            <a:ext cx="7361400" cy="3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465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3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/>
          </p:nvPr>
        </p:nvSpPr>
        <p:spPr>
          <a:xfrm>
            <a:off x="2172613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subTitle" idx="1"/>
          </p:nvPr>
        </p:nvSpPr>
        <p:spPr>
          <a:xfrm>
            <a:off x="2172625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title" idx="3" hasCustomPrompt="1"/>
          </p:nvPr>
        </p:nvSpPr>
        <p:spPr>
          <a:xfrm>
            <a:off x="1132240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4"/>
          </p:nvPr>
        </p:nvSpPr>
        <p:spPr>
          <a:xfrm>
            <a:off x="5870188" y="174783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5"/>
          </p:nvPr>
        </p:nvSpPr>
        <p:spPr>
          <a:xfrm>
            <a:off x="5870200" y="220795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6" hasCustomPrompt="1"/>
          </p:nvPr>
        </p:nvSpPr>
        <p:spPr>
          <a:xfrm>
            <a:off x="4842281" y="1801332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7"/>
          </p:nvPr>
        </p:nvSpPr>
        <p:spPr>
          <a:xfrm>
            <a:off x="2172613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3"/>
          <p:cNvSpPr txBox="1">
            <a:spLocks noGrp="1"/>
          </p:cNvSpPr>
          <p:nvPr>
            <p:ph type="subTitle" idx="8"/>
          </p:nvPr>
        </p:nvSpPr>
        <p:spPr>
          <a:xfrm>
            <a:off x="2172625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9" hasCustomPrompt="1"/>
          </p:nvPr>
        </p:nvSpPr>
        <p:spPr>
          <a:xfrm>
            <a:off x="1132240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3"/>
          </p:nvPr>
        </p:nvSpPr>
        <p:spPr>
          <a:xfrm>
            <a:off x="5870188" y="3178583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14"/>
          </p:nvPr>
        </p:nvSpPr>
        <p:spPr>
          <a:xfrm>
            <a:off x="5870200" y="3638708"/>
            <a:ext cx="2223300" cy="5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title" idx="15" hasCustomPrompt="1"/>
          </p:nvPr>
        </p:nvSpPr>
        <p:spPr>
          <a:xfrm>
            <a:off x="4842281" y="3215319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32227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21"/>
          <p:cNvSpPr txBox="1">
            <a:spLocks noGrp="1"/>
          </p:cNvSpPr>
          <p:nvPr>
            <p:ph type="title"/>
          </p:nvPr>
        </p:nvSpPr>
        <p:spPr>
          <a:xfrm>
            <a:off x="2209938" y="808050"/>
            <a:ext cx="3969300" cy="11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8400">
                <a:solidFill>
                  <a:srgbClr val="21252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1"/>
          <p:cNvSpPr txBox="1">
            <a:spLocks noGrp="1"/>
          </p:cNvSpPr>
          <p:nvPr>
            <p:ph type="subTitle" idx="1"/>
          </p:nvPr>
        </p:nvSpPr>
        <p:spPr>
          <a:xfrm>
            <a:off x="1577775" y="2240950"/>
            <a:ext cx="5233800" cy="2096700"/>
          </a:xfrm>
          <a:prstGeom prst="rect">
            <a:avLst/>
          </a:prstGeom>
          <a:noFill/>
          <a:ln w="19050" cap="rnd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0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336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170425" y="2532250"/>
            <a:ext cx="38589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title" idx="2" hasCustomPrompt="1"/>
          </p:nvPr>
        </p:nvSpPr>
        <p:spPr>
          <a:xfrm>
            <a:off x="1488725" y="1000931"/>
            <a:ext cx="12558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1170425" y="3545650"/>
            <a:ext cx="42660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4162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>
            <a:spLocks noGrp="1"/>
          </p:cNvSpPr>
          <p:nvPr>
            <p:ph type="body" idx="1"/>
          </p:nvPr>
        </p:nvSpPr>
        <p:spPr>
          <a:xfrm>
            <a:off x="4572000" y="951150"/>
            <a:ext cx="3858600" cy="3241200"/>
          </a:xfrm>
          <a:prstGeom prst="rect">
            <a:avLst/>
          </a:prstGeom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9"/>
          <p:cNvSpPr txBox="1">
            <a:spLocks noGrp="1"/>
          </p:cNvSpPr>
          <p:nvPr>
            <p:ph type="title"/>
          </p:nvPr>
        </p:nvSpPr>
        <p:spPr>
          <a:xfrm flipH="1">
            <a:off x="799350" y="1520229"/>
            <a:ext cx="2949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9"/>
          <p:cNvSpPr txBox="1">
            <a:spLocks noGrp="1"/>
          </p:cNvSpPr>
          <p:nvPr>
            <p:ph type="subTitle" idx="2"/>
          </p:nvPr>
        </p:nvSpPr>
        <p:spPr>
          <a:xfrm flipH="1">
            <a:off x="799825" y="2333204"/>
            <a:ext cx="29499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759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1307344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1"/>
          </p:nvPr>
        </p:nvSpPr>
        <p:spPr>
          <a:xfrm>
            <a:off x="1307350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title" idx="2"/>
          </p:nvPr>
        </p:nvSpPr>
        <p:spPr>
          <a:xfrm>
            <a:off x="4881356" y="2604267"/>
            <a:ext cx="295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3"/>
          </p:nvPr>
        </p:nvSpPr>
        <p:spPr>
          <a:xfrm>
            <a:off x="4881351" y="3149929"/>
            <a:ext cx="29553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4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8289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4"/>
          <p:cNvSpPr txBox="1">
            <a:spLocks noGrp="1"/>
          </p:cNvSpPr>
          <p:nvPr>
            <p:ph type="title"/>
          </p:nvPr>
        </p:nvSpPr>
        <p:spPr>
          <a:xfrm>
            <a:off x="850149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4"/>
          <p:cNvSpPr txBox="1">
            <a:spLocks noGrp="1"/>
          </p:cNvSpPr>
          <p:nvPr>
            <p:ph type="subTitle" idx="1"/>
          </p:nvPr>
        </p:nvSpPr>
        <p:spPr>
          <a:xfrm>
            <a:off x="8501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4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4"/>
          <p:cNvSpPr txBox="1">
            <a:spLocks noGrp="1"/>
          </p:cNvSpPr>
          <p:nvPr>
            <p:ph type="title" idx="3"/>
          </p:nvPr>
        </p:nvSpPr>
        <p:spPr>
          <a:xfrm>
            <a:off x="3364436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4"/>
          <p:cNvSpPr txBox="1">
            <a:spLocks noGrp="1"/>
          </p:cNvSpPr>
          <p:nvPr>
            <p:ph type="subTitle" idx="4"/>
          </p:nvPr>
        </p:nvSpPr>
        <p:spPr>
          <a:xfrm>
            <a:off x="3364438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4"/>
          <p:cNvSpPr txBox="1">
            <a:spLocks noGrp="1"/>
          </p:cNvSpPr>
          <p:nvPr>
            <p:ph type="title" idx="5"/>
          </p:nvPr>
        </p:nvSpPr>
        <p:spPr>
          <a:xfrm>
            <a:off x="5878749" y="2680475"/>
            <a:ext cx="24153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4"/>
          <p:cNvSpPr txBox="1">
            <a:spLocks noGrp="1"/>
          </p:cNvSpPr>
          <p:nvPr>
            <p:ph type="subTitle" idx="6"/>
          </p:nvPr>
        </p:nvSpPr>
        <p:spPr>
          <a:xfrm>
            <a:off x="5878750" y="3226126"/>
            <a:ext cx="24153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085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6"/>
          <p:cNvSpPr txBox="1">
            <a:spLocks noGrp="1"/>
          </p:cNvSpPr>
          <p:nvPr>
            <p:ph type="title"/>
          </p:nvPr>
        </p:nvSpPr>
        <p:spPr>
          <a:xfrm>
            <a:off x="2102221" y="16898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6"/>
          <p:cNvSpPr txBox="1">
            <a:spLocks noGrp="1"/>
          </p:cNvSpPr>
          <p:nvPr>
            <p:ph type="subTitle" idx="1"/>
          </p:nvPr>
        </p:nvSpPr>
        <p:spPr>
          <a:xfrm>
            <a:off x="2102221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6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6"/>
          <p:cNvSpPr txBox="1">
            <a:spLocks noGrp="1"/>
          </p:cNvSpPr>
          <p:nvPr>
            <p:ph type="title" idx="3"/>
          </p:nvPr>
        </p:nvSpPr>
        <p:spPr>
          <a:xfrm>
            <a:off x="5788724" y="16898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6"/>
          <p:cNvSpPr txBox="1">
            <a:spLocks noGrp="1"/>
          </p:cNvSpPr>
          <p:nvPr>
            <p:ph type="subTitle" idx="4"/>
          </p:nvPr>
        </p:nvSpPr>
        <p:spPr>
          <a:xfrm>
            <a:off x="5788732" y="21125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6"/>
          <p:cNvSpPr txBox="1">
            <a:spLocks noGrp="1"/>
          </p:cNvSpPr>
          <p:nvPr>
            <p:ph type="title" idx="5"/>
          </p:nvPr>
        </p:nvSpPr>
        <p:spPr>
          <a:xfrm>
            <a:off x="2102221" y="31460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6"/>
          <p:cNvSpPr txBox="1">
            <a:spLocks noGrp="1"/>
          </p:cNvSpPr>
          <p:nvPr>
            <p:ph type="subTitle" idx="6"/>
          </p:nvPr>
        </p:nvSpPr>
        <p:spPr>
          <a:xfrm>
            <a:off x="2102221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6"/>
          <p:cNvSpPr txBox="1">
            <a:spLocks noGrp="1"/>
          </p:cNvSpPr>
          <p:nvPr>
            <p:ph type="title" idx="7"/>
          </p:nvPr>
        </p:nvSpPr>
        <p:spPr>
          <a:xfrm>
            <a:off x="5788724" y="31460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6"/>
          <p:cNvSpPr txBox="1">
            <a:spLocks noGrp="1"/>
          </p:cNvSpPr>
          <p:nvPr>
            <p:ph type="subTitle" idx="8"/>
          </p:nvPr>
        </p:nvSpPr>
        <p:spPr>
          <a:xfrm>
            <a:off x="5788732" y="35686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1644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7"/>
          <p:cNvSpPr txBox="1">
            <a:spLocks noGrp="1"/>
          </p:cNvSpPr>
          <p:nvPr>
            <p:ph type="title"/>
          </p:nvPr>
        </p:nvSpPr>
        <p:spPr>
          <a:xfrm>
            <a:off x="3463263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7"/>
          <p:cNvSpPr txBox="1">
            <a:spLocks noGrp="1"/>
          </p:cNvSpPr>
          <p:nvPr>
            <p:ph type="subTitle" idx="1"/>
          </p:nvPr>
        </p:nvSpPr>
        <p:spPr>
          <a:xfrm>
            <a:off x="3463263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17"/>
          <p:cNvSpPr txBox="1">
            <a:spLocks noGrp="1"/>
          </p:cNvSpPr>
          <p:nvPr>
            <p:ph type="title" idx="2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17"/>
          <p:cNvSpPr txBox="1">
            <a:spLocks noGrp="1"/>
          </p:cNvSpPr>
          <p:nvPr>
            <p:ph type="title" idx="3"/>
          </p:nvPr>
        </p:nvSpPr>
        <p:spPr>
          <a:xfrm>
            <a:off x="6037947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7"/>
          <p:cNvSpPr txBox="1">
            <a:spLocks noGrp="1"/>
          </p:cNvSpPr>
          <p:nvPr>
            <p:ph type="subTitle" idx="4"/>
          </p:nvPr>
        </p:nvSpPr>
        <p:spPr>
          <a:xfrm>
            <a:off x="6037954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7"/>
          <p:cNvSpPr txBox="1">
            <a:spLocks noGrp="1"/>
          </p:cNvSpPr>
          <p:nvPr>
            <p:ph type="title" idx="5"/>
          </p:nvPr>
        </p:nvSpPr>
        <p:spPr>
          <a:xfrm>
            <a:off x="3463263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subTitle" idx="6"/>
          </p:nvPr>
        </p:nvSpPr>
        <p:spPr>
          <a:xfrm>
            <a:off x="3463263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title" idx="7"/>
          </p:nvPr>
        </p:nvSpPr>
        <p:spPr>
          <a:xfrm>
            <a:off x="6037947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 txBox="1">
            <a:spLocks noGrp="1"/>
          </p:cNvSpPr>
          <p:nvPr>
            <p:ph type="subTitle" idx="8"/>
          </p:nvPr>
        </p:nvSpPr>
        <p:spPr>
          <a:xfrm>
            <a:off x="6037954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7"/>
          <p:cNvSpPr txBox="1">
            <a:spLocks noGrp="1"/>
          </p:cNvSpPr>
          <p:nvPr>
            <p:ph type="title" idx="9"/>
          </p:nvPr>
        </p:nvSpPr>
        <p:spPr>
          <a:xfrm>
            <a:off x="888572" y="164877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17"/>
          <p:cNvSpPr txBox="1">
            <a:spLocks noGrp="1"/>
          </p:cNvSpPr>
          <p:nvPr>
            <p:ph type="subTitle" idx="13"/>
          </p:nvPr>
        </p:nvSpPr>
        <p:spPr>
          <a:xfrm>
            <a:off x="888579" y="207142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7"/>
          <p:cNvSpPr txBox="1">
            <a:spLocks noGrp="1"/>
          </p:cNvSpPr>
          <p:nvPr>
            <p:ph type="title" idx="14"/>
          </p:nvPr>
        </p:nvSpPr>
        <p:spPr>
          <a:xfrm>
            <a:off x="888572" y="3104925"/>
            <a:ext cx="22230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subTitle" idx="15"/>
          </p:nvPr>
        </p:nvSpPr>
        <p:spPr>
          <a:xfrm>
            <a:off x="888579" y="3527575"/>
            <a:ext cx="22230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7589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4"/>
          <p:cNvSpPr txBox="1">
            <a:spLocks noGrp="1"/>
          </p:cNvSpPr>
          <p:nvPr>
            <p:ph type="title"/>
          </p:nvPr>
        </p:nvSpPr>
        <p:spPr>
          <a:xfrm>
            <a:off x="3650175" y="2532250"/>
            <a:ext cx="4320600" cy="8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50">
                <a:solidFill>
                  <a:srgbClr val="21252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title" idx="2" hasCustomPrompt="1"/>
          </p:nvPr>
        </p:nvSpPr>
        <p:spPr>
          <a:xfrm>
            <a:off x="6349924" y="1000925"/>
            <a:ext cx="1620900" cy="11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3650175" y="3545650"/>
            <a:ext cx="4270200" cy="534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80079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>
            <a:spLocks noGrp="1"/>
          </p:cNvSpPr>
          <p:nvPr>
            <p:ph type="body" idx="1"/>
          </p:nvPr>
        </p:nvSpPr>
        <p:spPr>
          <a:xfrm>
            <a:off x="1106875" y="1780450"/>
            <a:ext cx="4550700" cy="22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title"/>
          </p:nvPr>
        </p:nvSpPr>
        <p:spPr>
          <a:xfrm>
            <a:off x="713225" y="539000"/>
            <a:ext cx="7717500" cy="4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1781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>
            <a:spLocks noGrp="1"/>
          </p:cNvSpPr>
          <p:nvPr>
            <p:ph type="title"/>
          </p:nvPr>
        </p:nvSpPr>
        <p:spPr>
          <a:xfrm>
            <a:off x="974100" y="1928184"/>
            <a:ext cx="71958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750">
                <a:solidFill>
                  <a:srgbClr val="2125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62570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0"/>
          <p:cNvSpPr txBox="1">
            <a:spLocks noGrp="1"/>
          </p:cNvSpPr>
          <p:nvPr>
            <p:ph type="title"/>
          </p:nvPr>
        </p:nvSpPr>
        <p:spPr>
          <a:xfrm flipH="1">
            <a:off x="3102450" y="3160800"/>
            <a:ext cx="4499100" cy="4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3100" b="1"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 flipH="1">
            <a:off x="1542200" y="1274700"/>
            <a:ext cx="5101200" cy="15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3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88095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"/>
          <p:cNvSpPr txBox="1">
            <a:spLocks noGrp="1"/>
          </p:cNvSpPr>
          <p:nvPr>
            <p:ph type="body" idx="1"/>
          </p:nvPr>
        </p:nvSpPr>
        <p:spPr>
          <a:xfrm>
            <a:off x="1043150" y="435550"/>
            <a:ext cx="2332800" cy="24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>
                <a:latin typeface="Dancing Script"/>
                <a:ea typeface="Dancing Script"/>
                <a:cs typeface="Dancing Script"/>
                <a:sym typeface="Dancing Script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39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2786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373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87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1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328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880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0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00FF00"/>
                </a:highlight>
              </a:rPr>
              <a:t>SORTING</a:t>
            </a:r>
            <a:endParaRPr dirty="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sp>
        <p:nvSpPr>
          <p:cNvPr id="1870" name="Google Shape;1870;p49"/>
          <p:cNvSpPr txBox="1">
            <a:spLocks noGrp="1"/>
          </p:cNvSpPr>
          <p:nvPr>
            <p:ph type="subTitle" idx="1"/>
          </p:nvPr>
        </p:nvSpPr>
        <p:spPr>
          <a:xfrm>
            <a:off x="1336542" y="3421422"/>
            <a:ext cx="5825202" cy="8226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Hafidl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Alkhair</a:t>
            </a:r>
            <a:endParaRPr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71" name="Google Shape;1871;p49"/>
          <p:cNvGrpSpPr/>
          <p:nvPr/>
        </p:nvGrpSpPr>
        <p:grpSpPr>
          <a:xfrm>
            <a:off x="907246" y="1419546"/>
            <a:ext cx="1894791" cy="2110469"/>
            <a:chOff x="820950" y="1441799"/>
            <a:chExt cx="1953192" cy="2175517"/>
          </a:xfrm>
        </p:grpSpPr>
        <p:sp>
          <p:nvSpPr>
            <p:cNvPr id="1872" name="Google Shape;1872;p49"/>
            <p:cNvSpPr/>
            <p:nvPr/>
          </p:nvSpPr>
          <p:spPr>
            <a:xfrm>
              <a:off x="820950" y="1441799"/>
              <a:ext cx="1953192" cy="2175517"/>
            </a:xfrm>
            <a:custGeom>
              <a:avLst/>
              <a:gdLst/>
              <a:ahLst/>
              <a:cxnLst/>
              <a:rect l="l" t="t" r="r" b="b"/>
              <a:pathLst>
                <a:path w="47133" h="52498" extrusionOk="0">
                  <a:moveTo>
                    <a:pt x="33954" y="0"/>
                  </a:moveTo>
                  <a:cubicBezTo>
                    <a:pt x="33630" y="0"/>
                    <a:pt x="33306" y="36"/>
                    <a:pt x="32982" y="108"/>
                  </a:cubicBezTo>
                  <a:lnTo>
                    <a:pt x="5581" y="6157"/>
                  </a:lnTo>
                  <a:cubicBezTo>
                    <a:pt x="3205" y="6661"/>
                    <a:pt x="1656" y="8966"/>
                    <a:pt x="2124" y="11342"/>
                  </a:cubicBezTo>
                  <a:cubicBezTo>
                    <a:pt x="1044" y="12314"/>
                    <a:pt x="0" y="13719"/>
                    <a:pt x="432" y="15699"/>
                  </a:cubicBezTo>
                  <a:cubicBezTo>
                    <a:pt x="720" y="17067"/>
                    <a:pt x="1692" y="18148"/>
                    <a:pt x="2989" y="18652"/>
                  </a:cubicBezTo>
                  <a:cubicBezTo>
                    <a:pt x="900" y="20776"/>
                    <a:pt x="1692" y="24305"/>
                    <a:pt x="4465" y="25349"/>
                  </a:cubicBezTo>
                  <a:cubicBezTo>
                    <a:pt x="2376" y="27473"/>
                    <a:pt x="3169" y="31002"/>
                    <a:pt x="5905" y="32082"/>
                  </a:cubicBezTo>
                  <a:cubicBezTo>
                    <a:pt x="3853" y="34171"/>
                    <a:pt x="4609" y="37735"/>
                    <a:pt x="7381" y="38779"/>
                  </a:cubicBezTo>
                  <a:cubicBezTo>
                    <a:pt x="5329" y="40904"/>
                    <a:pt x="6085" y="44432"/>
                    <a:pt x="8858" y="45477"/>
                  </a:cubicBezTo>
                  <a:cubicBezTo>
                    <a:pt x="7886" y="46485"/>
                    <a:pt x="7489" y="47889"/>
                    <a:pt x="7777" y="49257"/>
                  </a:cubicBezTo>
                  <a:cubicBezTo>
                    <a:pt x="8102" y="50662"/>
                    <a:pt x="9362" y="51634"/>
                    <a:pt x="10802" y="51634"/>
                  </a:cubicBezTo>
                  <a:cubicBezTo>
                    <a:pt x="11018" y="51634"/>
                    <a:pt x="11234" y="51634"/>
                    <a:pt x="11450" y="51598"/>
                  </a:cubicBezTo>
                  <a:cubicBezTo>
                    <a:pt x="11594" y="51562"/>
                    <a:pt x="11738" y="51490"/>
                    <a:pt x="11882" y="51454"/>
                  </a:cubicBezTo>
                  <a:cubicBezTo>
                    <a:pt x="12710" y="52138"/>
                    <a:pt x="13719" y="52498"/>
                    <a:pt x="14799" y="52498"/>
                  </a:cubicBezTo>
                  <a:cubicBezTo>
                    <a:pt x="15123" y="52498"/>
                    <a:pt x="15447" y="52462"/>
                    <a:pt x="15771" y="52390"/>
                  </a:cubicBezTo>
                  <a:lnTo>
                    <a:pt x="43172" y="46377"/>
                  </a:lnTo>
                  <a:cubicBezTo>
                    <a:pt x="45585" y="45837"/>
                    <a:pt x="47133" y="43424"/>
                    <a:pt x="46593" y="41012"/>
                  </a:cubicBezTo>
                  <a:lnTo>
                    <a:pt x="38347" y="3565"/>
                  </a:lnTo>
                  <a:cubicBezTo>
                    <a:pt x="37879" y="1476"/>
                    <a:pt x="36079" y="0"/>
                    <a:pt x="33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2820000" algn="bl" rotWithShape="0">
                <a:srgbClr val="000000">
                  <a:alpha val="8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1005936" y="1538560"/>
              <a:ext cx="1648856" cy="1958662"/>
            </a:xfrm>
            <a:custGeom>
              <a:avLst/>
              <a:gdLst/>
              <a:ahLst/>
              <a:cxnLst/>
              <a:rect l="l" t="t" r="r" b="b"/>
              <a:pathLst>
                <a:path w="39789" h="47265" extrusionOk="0">
                  <a:moveTo>
                    <a:pt x="29462" y="0"/>
                  </a:moveTo>
                  <a:cubicBezTo>
                    <a:pt x="29329" y="0"/>
                    <a:pt x="29194" y="14"/>
                    <a:pt x="29058" y="42"/>
                  </a:cubicBezTo>
                  <a:lnTo>
                    <a:pt x="1657" y="6091"/>
                  </a:lnTo>
                  <a:cubicBezTo>
                    <a:pt x="649" y="6307"/>
                    <a:pt x="1" y="7315"/>
                    <a:pt x="217" y="8323"/>
                  </a:cubicBezTo>
                  <a:lnTo>
                    <a:pt x="8462" y="45770"/>
                  </a:lnTo>
                  <a:cubicBezTo>
                    <a:pt x="8647" y="46662"/>
                    <a:pt x="9409" y="47265"/>
                    <a:pt x="10278" y="47265"/>
                  </a:cubicBezTo>
                  <a:cubicBezTo>
                    <a:pt x="10427" y="47265"/>
                    <a:pt x="10578" y="47247"/>
                    <a:pt x="10731" y="47210"/>
                  </a:cubicBezTo>
                  <a:lnTo>
                    <a:pt x="38132" y="41197"/>
                  </a:lnTo>
                  <a:cubicBezTo>
                    <a:pt x="39140" y="40981"/>
                    <a:pt x="39788" y="39973"/>
                    <a:pt x="39572" y="38929"/>
                  </a:cubicBezTo>
                  <a:lnTo>
                    <a:pt x="31327" y="1482"/>
                  </a:lnTo>
                  <a:cubicBezTo>
                    <a:pt x="31139" y="605"/>
                    <a:pt x="30351" y="0"/>
                    <a:pt x="29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2013121" y="2827940"/>
              <a:ext cx="540170" cy="423724"/>
            </a:xfrm>
            <a:custGeom>
              <a:avLst/>
              <a:gdLst/>
              <a:ahLst/>
              <a:cxnLst/>
              <a:rect l="l" t="t" r="r" b="b"/>
              <a:pathLst>
                <a:path w="13035" h="10225" extrusionOk="0">
                  <a:moveTo>
                    <a:pt x="10202" y="0"/>
                  </a:moveTo>
                  <a:cubicBezTo>
                    <a:pt x="10092" y="0"/>
                    <a:pt x="9979" y="12"/>
                    <a:pt x="9866" y="36"/>
                  </a:cubicBezTo>
                  <a:lnTo>
                    <a:pt x="1369" y="1909"/>
                  </a:lnTo>
                  <a:cubicBezTo>
                    <a:pt x="541" y="2089"/>
                    <a:pt x="0" y="2917"/>
                    <a:pt x="181" y="3745"/>
                  </a:cubicBezTo>
                  <a:lnTo>
                    <a:pt x="1333" y="9002"/>
                  </a:lnTo>
                  <a:cubicBezTo>
                    <a:pt x="1521" y="9722"/>
                    <a:pt x="2145" y="10225"/>
                    <a:pt x="2873" y="10225"/>
                  </a:cubicBezTo>
                  <a:cubicBezTo>
                    <a:pt x="2981" y="10225"/>
                    <a:pt x="3093" y="10214"/>
                    <a:pt x="3205" y="10190"/>
                  </a:cubicBezTo>
                  <a:lnTo>
                    <a:pt x="11667" y="8318"/>
                  </a:lnTo>
                  <a:cubicBezTo>
                    <a:pt x="12531" y="8138"/>
                    <a:pt x="13035" y="7310"/>
                    <a:pt x="12855" y="6482"/>
                  </a:cubicBezTo>
                  <a:lnTo>
                    <a:pt x="11703" y="1225"/>
                  </a:lnTo>
                  <a:cubicBezTo>
                    <a:pt x="11547" y="478"/>
                    <a:pt x="10908" y="0"/>
                    <a:pt x="10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2080253" y="2926400"/>
              <a:ext cx="376068" cy="82134"/>
            </a:xfrm>
            <a:custGeom>
              <a:avLst/>
              <a:gdLst/>
              <a:ahLst/>
              <a:cxnLst/>
              <a:rect l="l" t="t" r="r" b="b"/>
              <a:pathLst>
                <a:path w="9075" h="1982" fill="none" extrusionOk="0">
                  <a:moveTo>
                    <a:pt x="1" y="1981"/>
                  </a:moveTo>
                  <a:lnTo>
                    <a:pt x="9074" y="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2096663" y="2998048"/>
              <a:ext cx="374576" cy="83584"/>
            </a:xfrm>
            <a:custGeom>
              <a:avLst/>
              <a:gdLst/>
              <a:ahLst/>
              <a:cxnLst/>
              <a:rect l="l" t="t" r="r" b="b"/>
              <a:pathLst>
                <a:path w="9039" h="2017" fill="none" extrusionOk="0">
                  <a:moveTo>
                    <a:pt x="1" y="2017"/>
                  </a:moveTo>
                  <a:lnTo>
                    <a:pt x="9039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2111581" y="3071147"/>
              <a:ext cx="376068" cy="82093"/>
            </a:xfrm>
            <a:custGeom>
              <a:avLst/>
              <a:gdLst/>
              <a:ahLst/>
              <a:cxnLst/>
              <a:rect l="l" t="t" r="r" b="b"/>
              <a:pathLst>
                <a:path w="9075" h="1981" fill="none" extrusionOk="0">
                  <a:moveTo>
                    <a:pt x="1" y="1981"/>
                  </a:moveTo>
                  <a:lnTo>
                    <a:pt x="9075" y="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947755" y="1875999"/>
              <a:ext cx="477513" cy="1566764"/>
            </a:xfrm>
            <a:custGeom>
              <a:avLst/>
              <a:gdLst/>
              <a:ahLst/>
              <a:cxnLst/>
              <a:rect l="l" t="t" r="r" b="b"/>
              <a:pathLst>
                <a:path w="11523" h="37808" fill="none" extrusionOk="0">
                  <a:moveTo>
                    <a:pt x="3745" y="0"/>
                  </a:moveTo>
                  <a:cubicBezTo>
                    <a:pt x="4141" y="1692"/>
                    <a:pt x="1" y="2593"/>
                    <a:pt x="361" y="4285"/>
                  </a:cubicBezTo>
                  <a:cubicBezTo>
                    <a:pt x="721" y="5941"/>
                    <a:pt x="4862" y="5041"/>
                    <a:pt x="5222" y="6733"/>
                  </a:cubicBezTo>
                  <a:cubicBezTo>
                    <a:pt x="5618" y="8390"/>
                    <a:pt x="1477" y="9326"/>
                    <a:pt x="1837" y="10982"/>
                  </a:cubicBezTo>
                  <a:cubicBezTo>
                    <a:pt x="2197" y="12674"/>
                    <a:pt x="6338" y="11738"/>
                    <a:pt x="6698" y="13431"/>
                  </a:cubicBezTo>
                  <a:cubicBezTo>
                    <a:pt x="7094" y="15123"/>
                    <a:pt x="2953" y="15987"/>
                    <a:pt x="3313" y="17679"/>
                  </a:cubicBezTo>
                  <a:cubicBezTo>
                    <a:pt x="3673" y="19372"/>
                    <a:pt x="7814" y="18472"/>
                    <a:pt x="8210" y="20128"/>
                  </a:cubicBezTo>
                  <a:cubicBezTo>
                    <a:pt x="8570" y="21820"/>
                    <a:pt x="4429" y="22720"/>
                    <a:pt x="4790" y="24413"/>
                  </a:cubicBezTo>
                  <a:cubicBezTo>
                    <a:pt x="5150" y="26069"/>
                    <a:pt x="9290" y="25169"/>
                    <a:pt x="9686" y="26861"/>
                  </a:cubicBezTo>
                  <a:cubicBezTo>
                    <a:pt x="10047" y="28517"/>
                    <a:pt x="5906" y="29418"/>
                    <a:pt x="6266" y="31110"/>
                  </a:cubicBezTo>
                  <a:cubicBezTo>
                    <a:pt x="6626" y="32802"/>
                    <a:pt x="10767" y="31866"/>
                    <a:pt x="11163" y="33558"/>
                  </a:cubicBezTo>
                  <a:cubicBezTo>
                    <a:pt x="11523" y="35251"/>
                    <a:pt x="7382" y="36151"/>
                    <a:pt x="7742" y="37807"/>
                  </a:cubicBezTo>
                </a:path>
              </a:pathLst>
            </a:custGeom>
            <a:noFill/>
            <a:ln w="22500" cap="rnd" cmpd="sng">
              <a:solidFill>
                <a:schemeClr val="dk1"/>
              </a:solidFill>
              <a:prstDash val="solid"/>
              <a:miter lim="360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49"/>
          <p:cNvGrpSpPr/>
          <p:nvPr/>
        </p:nvGrpSpPr>
        <p:grpSpPr>
          <a:xfrm>
            <a:off x="7583913" y="-156039"/>
            <a:ext cx="1693701" cy="857873"/>
            <a:chOff x="0" y="6078527"/>
            <a:chExt cx="2501774" cy="1267169"/>
          </a:xfrm>
        </p:grpSpPr>
        <p:sp>
          <p:nvSpPr>
            <p:cNvPr id="1880" name="Google Shape;1880;p49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49"/>
          <p:cNvGrpSpPr/>
          <p:nvPr/>
        </p:nvGrpSpPr>
        <p:grpSpPr>
          <a:xfrm rot="2065613">
            <a:off x="6114419" y="4713624"/>
            <a:ext cx="1653875" cy="539976"/>
            <a:chOff x="2564525" y="5223525"/>
            <a:chExt cx="2556110" cy="834547"/>
          </a:xfrm>
        </p:grpSpPr>
        <p:sp>
          <p:nvSpPr>
            <p:cNvPr id="1887" name="Google Shape;1887;p4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49"/>
          <p:cNvGrpSpPr/>
          <p:nvPr/>
        </p:nvGrpSpPr>
        <p:grpSpPr>
          <a:xfrm rot="1445359">
            <a:off x="-523289" y="3759473"/>
            <a:ext cx="1719380" cy="916216"/>
            <a:chOff x="7463504" y="3075665"/>
            <a:chExt cx="2603050" cy="1387103"/>
          </a:xfrm>
        </p:grpSpPr>
        <p:sp>
          <p:nvSpPr>
            <p:cNvPr id="1898" name="Google Shape;1898;p49"/>
            <p:cNvSpPr/>
            <p:nvPr/>
          </p:nvSpPr>
          <p:spPr>
            <a:xfrm rot="-970049">
              <a:off x="7514122" y="3409760"/>
              <a:ext cx="2501813" cy="718914"/>
            </a:xfrm>
            <a:custGeom>
              <a:avLst/>
              <a:gdLst/>
              <a:ahLst/>
              <a:cxnLst/>
              <a:rect l="l" t="t" r="r" b="b"/>
              <a:pathLst>
                <a:path w="128944" h="37053" extrusionOk="0">
                  <a:moveTo>
                    <a:pt x="119723" y="3025"/>
                  </a:moveTo>
                  <a:cubicBezTo>
                    <a:pt x="119950" y="3025"/>
                    <a:pt x="120176" y="3078"/>
                    <a:pt x="120387" y="3183"/>
                  </a:cubicBezTo>
                  <a:cubicBezTo>
                    <a:pt x="121455" y="3183"/>
                    <a:pt x="122523" y="3192"/>
                    <a:pt x="123590" y="3192"/>
                  </a:cubicBezTo>
                  <a:cubicBezTo>
                    <a:pt x="124124" y="3192"/>
                    <a:pt x="124658" y="3190"/>
                    <a:pt x="125192" y="3183"/>
                  </a:cubicBezTo>
                  <a:cubicBezTo>
                    <a:pt x="125219" y="3182"/>
                    <a:pt x="125245" y="3181"/>
                    <a:pt x="125270" y="3181"/>
                  </a:cubicBezTo>
                  <a:cubicBezTo>
                    <a:pt x="125652" y="3181"/>
                    <a:pt x="125782" y="3338"/>
                    <a:pt x="125782" y="3773"/>
                  </a:cubicBezTo>
                  <a:cubicBezTo>
                    <a:pt x="125782" y="5544"/>
                    <a:pt x="125782" y="7335"/>
                    <a:pt x="125782" y="9105"/>
                  </a:cubicBezTo>
                  <a:lnTo>
                    <a:pt x="125782" y="10560"/>
                  </a:lnTo>
                  <a:lnTo>
                    <a:pt x="125782" y="18063"/>
                  </a:lnTo>
                  <a:lnTo>
                    <a:pt x="125782" y="19517"/>
                  </a:lnTo>
                  <a:lnTo>
                    <a:pt x="125782" y="26493"/>
                  </a:lnTo>
                  <a:lnTo>
                    <a:pt x="125782" y="27947"/>
                  </a:lnTo>
                  <a:cubicBezTo>
                    <a:pt x="125782" y="29739"/>
                    <a:pt x="125761" y="31509"/>
                    <a:pt x="125782" y="33280"/>
                  </a:cubicBezTo>
                  <a:cubicBezTo>
                    <a:pt x="125803" y="33764"/>
                    <a:pt x="125635" y="33870"/>
                    <a:pt x="125171" y="33870"/>
                  </a:cubicBezTo>
                  <a:lnTo>
                    <a:pt x="4257" y="33870"/>
                  </a:lnTo>
                  <a:cubicBezTo>
                    <a:pt x="4052" y="33870"/>
                    <a:pt x="3889" y="33874"/>
                    <a:pt x="3759" y="33874"/>
                  </a:cubicBezTo>
                  <a:cubicBezTo>
                    <a:pt x="3197" y="33874"/>
                    <a:pt x="3267" y="33791"/>
                    <a:pt x="3267" y="32900"/>
                  </a:cubicBezTo>
                  <a:lnTo>
                    <a:pt x="3267" y="27947"/>
                  </a:lnTo>
                  <a:cubicBezTo>
                    <a:pt x="3098" y="27484"/>
                    <a:pt x="3098" y="26978"/>
                    <a:pt x="3267" y="26493"/>
                  </a:cubicBezTo>
                  <a:lnTo>
                    <a:pt x="3267" y="19517"/>
                  </a:lnTo>
                  <a:cubicBezTo>
                    <a:pt x="3098" y="19053"/>
                    <a:pt x="3098" y="18547"/>
                    <a:pt x="3267" y="18084"/>
                  </a:cubicBezTo>
                  <a:lnTo>
                    <a:pt x="3267" y="10560"/>
                  </a:lnTo>
                  <a:cubicBezTo>
                    <a:pt x="3098" y="10096"/>
                    <a:pt x="3098" y="9590"/>
                    <a:pt x="3267" y="9127"/>
                  </a:cubicBezTo>
                  <a:cubicBezTo>
                    <a:pt x="3267" y="7356"/>
                    <a:pt x="3309" y="5628"/>
                    <a:pt x="3267" y="3879"/>
                  </a:cubicBezTo>
                  <a:cubicBezTo>
                    <a:pt x="3267" y="3310"/>
                    <a:pt x="3457" y="3183"/>
                    <a:pt x="3983" y="3183"/>
                  </a:cubicBezTo>
                  <a:cubicBezTo>
                    <a:pt x="4812" y="3190"/>
                    <a:pt x="5641" y="3192"/>
                    <a:pt x="6471" y="3192"/>
                  </a:cubicBezTo>
                  <a:cubicBezTo>
                    <a:pt x="8131" y="3192"/>
                    <a:pt x="9793" y="3183"/>
                    <a:pt x="11465" y="3183"/>
                  </a:cubicBezTo>
                  <a:cubicBezTo>
                    <a:pt x="11645" y="3078"/>
                    <a:pt x="11845" y="3025"/>
                    <a:pt x="12048" y="3025"/>
                  </a:cubicBezTo>
                  <a:cubicBezTo>
                    <a:pt x="12251" y="3025"/>
                    <a:pt x="12456" y="3078"/>
                    <a:pt x="12646" y="3183"/>
                  </a:cubicBezTo>
                  <a:lnTo>
                    <a:pt x="25966" y="3183"/>
                  </a:lnTo>
                  <a:cubicBezTo>
                    <a:pt x="26166" y="3078"/>
                    <a:pt x="26387" y="3025"/>
                    <a:pt x="26611" y="3025"/>
                  </a:cubicBezTo>
                  <a:cubicBezTo>
                    <a:pt x="26835" y="3025"/>
                    <a:pt x="27062" y="3078"/>
                    <a:pt x="27273" y="3183"/>
                  </a:cubicBezTo>
                  <a:lnTo>
                    <a:pt x="38064" y="3183"/>
                  </a:lnTo>
                  <a:cubicBezTo>
                    <a:pt x="38274" y="3078"/>
                    <a:pt x="38501" y="3025"/>
                    <a:pt x="38727" y="3025"/>
                  </a:cubicBezTo>
                  <a:cubicBezTo>
                    <a:pt x="38954" y="3025"/>
                    <a:pt x="39181" y="3078"/>
                    <a:pt x="39391" y="3183"/>
                  </a:cubicBezTo>
                  <a:lnTo>
                    <a:pt x="52690" y="3183"/>
                  </a:lnTo>
                  <a:cubicBezTo>
                    <a:pt x="52901" y="3078"/>
                    <a:pt x="53128" y="3025"/>
                    <a:pt x="53352" y="3025"/>
                  </a:cubicBezTo>
                  <a:cubicBezTo>
                    <a:pt x="53576" y="3025"/>
                    <a:pt x="53797" y="3078"/>
                    <a:pt x="53997" y="3183"/>
                  </a:cubicBezTo>
                  <a:lnTo>
                    <a:pt x="65463" y="3183"/>
                  </a:lnTo>
                  <a:cubicBezTo>
                    <a:pt x="65673" y="3078"/>
                    <a:pt x="65900" y="3025"/>
                    <a:pt x="66126" y="3025"/>
                  </a:cubicBezTo>
                  <a:cubicBezTo>
                    <a:pt x="66353" y="3025"/>
                    <a:pt x="66580" y="3078"/>
                    <a:pt x="66790" y="3183"/>
                  </a:cubicBezTo>
                  <a:lnTo>
                    <a:pt x="79963" y="3183"/>
                  </a:lnTo>
                  <a:cubicBezTo>
                    <a:pt x="80163" y="3078"/>
                    <a:pt x="80384" y="3025"/>
                    <a:pt x="80608" y="3025"/>
                  </a:cubicBezTo>
                  <a:cubicBezTo>
                    <a:pt x="80832" y="3025"/>
                    <a:pt x="81059" y="3078"/>
                    <a:pt x="81270" y="3183"/>
                  </a:cubicBezTo>
                  <a:lnTo>
                    <a:pt x="92208" y="3183"/>
                  </a:lnTo>
                  <a:cubicBezTo>
                    <a:pt x="92419" y="3078"/>
                    <a:pt x="92645" y="3025"/>
                    <a:pt x="92869" y="3025"/>
                  </a:cubicBezTo>
                  <a:cubicBezTo>
                    <a:pt x="93093" y="3025"/>
                    <a:pt x="93315" y="3078"/>
                    <a:pt x="93515" y="3183"/>
                  </a:cubicBezTo>
                  <a:lnTo>
                    <a:pt x="106687" y="3183"/>
                  </a:lnTo>
                  <a:cubicBezTo>
                    <a:pt x="106898" y="3078"/>
                    <a:pt x="107125" y="3025"/>
                    <a:pt x="107351" y="3025"/>
                  </a:cubicBezTo>
                  <a:cubicBezTo>
                    <a:pt x="107578" y="3025"/>
                    <a:pt x="107804" y="3078"/>
                    <a:pt x="108015" y="3183"/>
                  </a:cubicBezTo>
                  <a:lnTo>
                    <a:pt x="119059" y="3183"/>
                  </a:lnTo>
                  <a:cubicBezTo>
                    <a:pt x="119270" y="3078"/>
                    <a:pt x="119496" y="3025"/>
                    <a:pt x="119723" y="3025"/>
                  </a:cubicBezTo>
                  <a:close/>
                  <a:moveTo>
                    <a:pt x="125677" y="1"/>
                  </a:moveTo>
                  <a:cubicBezTo>
                    <a:pt x="84874" y="1"/>
                    <a:pt x="44049" y="22"/>
                    <a:pt x="3225" y="22"/>
                  </a:cubicBezTo>
                  <a:cubicBezTo>
                    <a:pt x="3187" y="20"/>
                    <a:pt x="3149" y="20"/>
                    <a:pt x="3111" y="20"/>
                  </a:cubicBezTo>
                  <a:cubicBezTo>
                    <a:pt x="2017" y="20"/>
                    <a:pt x="1015" y="604"/>
                    <a:pt x="506" y="1581"/>
                  </a:cubicBezTo>
                  <a:cubicBezTo>
                    <a:pt x="63" y="2361"/>
                    <a:pt x="0" y="3246"/>
                    <a:pt x="0" y="4110"/>
                  </a:cubicBezTo>
                  <a:lnTo>
                    <a:pt x="0" y="31699"/>
                  </a:lnTo>
                  <a:cubicBezTo>
                    <a:pt x="0" y="32479"/>
                    <a:pt x="63" y="33280"/>
                    <a:pt x="105" y="34059"/>
                  </a:cubicBezTo>
                  <a:cubicBezTo>
                    <a:pt x="190" y="35893"/>
                    <a:pt x="1834" y="37052"/>
                    <a:pt x="3372" y="37052"/>
                  </a:cubicBezTo>
                  <a:cubicBezTo>
                    <a:pt x="23732" y="37031"/>
                    <a:pt x="44070" y="37031"/>
                    <a:pt x="64430" y="37031"/>
                  </a:cubicBezTo>
                  <a:lnTo>
                    <a:pt x="125593" y="37031"/>
                  </a:lnTo>
                  <a:cubicBezTo>
                    <a:pt x="125633" y="37033"/>
                    <a:pt x="125673" y="37033"/>
                    <a:pt x="125713" y="37033"/>
                  </a:cubicBezTo>
                  <a:cubicBezTo>
                    <a:pt x="126786" y="37033"/>
                    <a:pt x="127806" y="36491"/>
                    <a:pt x="128375" y="35577"/>
                  </a:cubicBezTo>
                  <a:cubicBezTo>
                    <a:pt x="128902" y="34797"/>
                    <a:pt x="128944" y="33933"/>
                    <a:pt x="128944" y="33069"/>
                  </a:cubicBezTo>
                  <a:lnTo>
                    <a:pt x="128944" y="5206"/>
                  </a:lnTo>
                  <a:cubicBezTo>
                    <a:pt x="128944" y="4427"/>
                    <a:pt x="128902" y="3626"/>
                    <a:pt x="128838" y="2846"/>
                  </a:cubicBezTo>
                  <a:cubicBezTo>
                    <a:pt x="128733" y="1307"/>
                    <a:pt x="127173" y="1"/>
                    <a:pt x="12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7150" dir="3000000" algn="bl" rotWithShape="0">
                <a:schemeClr val="dk1">
                  <a:alpha val="7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 rot="-970049">
              <a:off x="7643875" y="3941661"/>
              <a:ext cx="2378822" cy="115793"/>
            </a:xfrm>
            <a:custGeom>
              <a:avLst/>
              <a:gdLst/>
              <a:ahLst/>
              <a:cxnLst/>
              <a:rect l="l" t="t" r="r" b="b"/>
              <a:pathLst>
                <a:path w="122605" h="5968" extrusionOk="0">
                  <a:moveTo>
                    <a:pt x="7529" y="0"/>
                  </a:moveTo>
                  <a:cubicBezTo>
                    <a:pt x="5042" y="21"/>
                    <a:pt x="2534" y="21"/>
                    <a:pt x="26" y="21"/>
                  </a:cubicBezTo>
                  <a:cubicBezTo>
                    <a:pt x="26" y="1665"/>
                    <a:pt x="26" y="3309"/>
                    <a:pt x="89" y="4974"/>
                  </a:cubicBezTo>
                  <a:cubicBezTo>
                    <a:pt x="89" y="5893"/>
                    <a:pt x="0" y="5968"/>
                    <a:pt x="630" y="5968"/>
                  </a:cubicBezTo>
                  <a:cubicBezTo>
                    <a:pt x="752" y="5968"/>
                    <a:pt x="900" y="5965"/>
                    <a:pt x="1080" y="5965"/>
                  </a:cubicBezTo>
                  <a:lnTo>
                    <a:pt x="116724" y="5965"/>
                  </a:lnTo>
                  <a:cubicBezTo>
                    <a:pt x="117905" y="5965"/>
                    <a:pt x="119076" y="5955"/>
                    <a:pt x="120243" y="5955"/>
                  </a:cubicBezTo>
                  <a:cubicBezTo>
                    <a:pt x="120827" y="5955"/>
                    <a:pt x="121410" y="5958"/>
                    <a:pt x="121993" y="5965"/>
                  </a:cubicBezTo>
                  <a:cubicBezTo>
                    <a:pt x="122436" y="5965"/>
                    <a:pt x="122605" y="5838"/>
                    <a:pt x="122605" y="5375"/>
                  </a:cubicBezTo>
                  <a:cubicBezTo>
                    <a:pt x="122584" y="3583"/>
                    <a:pt x="122584" y="1813"/>
                    <a:pt x="122584" y="42"/>
                  </a:cubicBezTo>
                  <a:cubicBezTo>
                    <a:pt x="120982" y="42"/>
                    <a:pt x="119380" y="42"/>
                    <a:pt x="117778" y="21"/>
                  </a:cubicBezTo>
                  <a:cubicBezTo>
                    <a:pt x="117755" y="20"/>
                    <a:pt x="117733" y="20"/>
                    <a:pt x="117711" y="20"/>
                  </a:cubicBezTo>
                  <a:cubicBezTo>
                    <a:pt x="117302" y="20"/>
                    <a:pt x="117188" y="212"/>
                    <a:pt x="117188" y="633"/>
                  </a:cubicBezTo>
                  <a:cubicBezTo>
                    <a:pt x="117209" y="2129"/>
                    <a:pt x="117188" y="3625"/>
                    <a:pt x="117209" y="5101"/>
                  </a:cubicBezTo>
                  <a:cubicBezTo>
                    <a:pt x="117230" y="5628"/>
                    <a:pt x="117104" y="5838"/>
                    <a:pt x="116535" y="5838"/>
                  </a:cubicBezTo>
                  <a:cubicBezTo>
                    <a:pt x="116513" y="5839"/>
                    <a:pt x="116493" y="5839"/>
                    <a:pt x="116473" y="5839"/>
                  </a:cubicBezTo>
                  <a:cubicBezTo>
                    <a:pt x="115901" y="5839"/>
                    <a:pt x="115881" y="5548"/>
                    <a:pt x="115881" y="5080"/>
                  </a:cubicBezTo>
                  <a:cubicBezTo>
                    <a:pt x="115902" y="3604"/>
                    <a:pt x="115881" y="2129"/>
                    <a:pt x="115902" y="675"/>
                  </a:cubicBezTo>
                  <a:cubicBezTo>
                    <a:pt x="115902" y="190"/>
                    <a:pt x="115797" y="21"/>
                    <a:pt x="115270" y="21"/>
                  </a:cubicBezTo>
                  <a:lnTo>
                    <a:pt x="105406" y="21"/>
                  </a:lnTo>
                  <a:cubicBezTo>
                    <a:pt x="104922" y="21"/>
                    <a:pt x="104816" y="190"/>
                    <a:pt x="104816" y="633"/>
                  </a:cubicBezTo>
                  <a:cubicBezTo>
                    <a:pt x="104837" y="2129"/>
                    <a:pt x="104795" y="3625"/>
                    <a:pt x="104837" y="5101"/>
                  </a:cubicBezTo>
                  <a:cubicBezTo>
                    <a:pt x="104837" y="5628"/>
                    <a:pt x="104732" y="5838"/>
                    <a:pt x="104142" y="5838"/>
                  </a:cubicBezTo>
                  <a:cubicBezTo>
                    <a:pt x="104121" y="5839"/>
                    <a:pt x="104102" y="5839"/>
                    <a:pt x="104082" y="5839"/>
                  </a:cubicBezTo>
                  <a:cubicBezTo>
                    <a:pt x="103528" y="5839"/>
                    <a:pt x="103489" y="5548"/>
                    <a:pt x="103489" y="5080"/>
                  </a:cubicBezTo>
                  <a:cubicBezTo>
                    <a:pt x="103510" y="3604"/>
                    <a:pt x="103489" y="2150"/>
                    <a:pt x="103510" y="675"/>
                  </a:cubicBezTo>
                  <a:cubicBezTo>
                    <a:pt x="103531" y="211"/>
                    <a:pt x="103425" y="21"/>
                    <a:pt x="102898" y="21"/>
                  </a:cubicBezTo>
                  <a:lnTo>
                    <a:pt x="90906" y="21"/>
                  </a:lnTo>
                  <a:cubicBezTo>
                    <a:pt x="90442" y="21"/>
                    <a:pt x="90316" y="190"/>
                    <a:pt x="90316" y="633"/>
                  </a:cubicBezTo>
                  <a:cubicBezTo>
                    <a:pt x="90337" y="2129"/>
                    <a:pt x="90316" y="3604"/>
                    <a:pt x="90337" y="5101"/>
                  </a:cubicBezTo>
                  <a:cubicBezTo>
                    <a:pt x="90358" y="5628"/>
                    <a:pt x="90232" y="5838"/>
                    <a:pt x="89663" y="5838"/>
                  </a:cubicBezTo>
                  <a:cubicBezTo>
                    <a:pt x="89641" y="5839"/>
                    <a:pt x="89621" y="5839"/>
                    <a:pt x="89601" y="5839"/>
                  </a:cubicBezTo>
                  <a:cubicBezTo>
                    <a:pt x="89029" y="5839"/>
                    <a:pt x="89009" y="5548"/>
                    <a:pt x="89009" y="5080"/>
                  </a:cubicBezTo>
                  <a:cubicBezTo>
                    <a:pt x="89030" y="3625"/>
                    <a:pt x="88988" y="2171"/>
                    <a:pt x="89030" y="738"/>
                  </a:cubicBezTo>
                  <a:cubicBezTo>
                    <a:pt x="89030" y="211"/>
                    <a:pt x="88904" y="21"/>
                    <a:pt x="88335" y="21"/>
                  </a:cubicBezTo>
                  <a:cubicBezTo>
                    <a:pt x="86733" y="32"/>
                    <a:pt x="85131" y="37"/>
                    <a:pt x="83529" y="37"/>
                  </a:cubicBezTo>
                  <a:cubicBezTo>
                    <a:pt x="81928" y="37"/>
                    <a:pt x="80326" y="32"/>
                    <a:pt x="78724" y="21"/>
                  </a:cubicBezTo>
                  <a:cubicBezTo>
                    <a:pt x="78699" y="20"/>
                    <a:pt x="78675" y="20"/>
                    <a:pt x="78652" y="20"/>
                  </a:cubicBezTo>
                  <a:cubicBezTo>
                    <a:pt x="78167" y="20"/>
                    <a:pt x="78071" y="233"/>
                    <a:pt x="78071" y="696"/>
                  </a:cubicBezTo>
                  <a:cubicBezTo>
                    <a:pt x="78092" y="2108"/>
                    <a:pt x="78071" y="3520"/>
                    <a:pt x="78071" y="4911"/>
                  </a:cubicBezTo>
                  <a:cubicBezTo>
                    <a:pt x="78071" y="5375"/>
                    <a:pt x="78218" y="5859"/>
                    <a:pt x="77396" y="5859"/>
                  </a:cubicBezTo>
                  <a:cubicBezTo>
                    <a:pt x="76638" y="5838"/>
                    <a:pt x="76764" y="5396"/>
                    <a:pt x="76764" y="4953"/>
                  </a:cubicBezTo>
                  <a:cubicBezTo>
                    <a:pt x="76764" y="3541"/>
                    <a:pt x="76722" y="2129"/>
                    <a:pt x="76764" y="738"/>
                  </a:cubicBezTo>
                  <a:cubicBezTo>
                    <a:pt x="76785" y="211"/>
                    <a:pt x="76638" y="21"/>
                    <a:pt x="76069" y="21"/>
                  </a:cubicBezTo>
                  <a:cubicBezTo>
                    <a:pt x="74098" y="32"/>
                    <a:pt x="72122" y="37"/>
                    <a:pt x="70146" y="37"/>
                  </a:cubicBezTo>
                  <a:cubicBezTo>
                    <a:pt x="68170" y="37"/>
                    <a:pt x="66194" y="32"/>
                    <a:pt x="64224" y="21"/>
                  </a:cubicBezTo>
                  <a:cubicBezTo>
                    <a:pt x="64197" y="20"/>
                    <a:pt x="64171" y="20"/>
                    <a:pt x="64146" y="20"/>
                  </a:cubicBezTo>
                  <a:cubicBezTo>
                    <a:pt x="63666" y="20"/>
                    <a:pt x="63570" y="215"/>
                    <a:pt x="63570" y="696"/>
                  </a:cubicBezTo>
                  <a:cubicBezTo>
                    <a:pt x="63570" y="2129"/>
                    <a:pt x="63570" y="3541"/>
                    <a:pt x="63570" y="4974"/>
                  </a:cubicBezTo>
                  <a:cubicBezTo>
                    <a:pt x="63570" y="5447"/>
                    <a:pt x="63630" y="5839"/>
                    <a:pt x="62950" y="5839"/>
                  </a:cubicBezTo>
                  <a:cubicBezTo>
                    <a:pt x="62933" y="5839"/>
                    <a:pt x="62915" y="5839"/>
                    <a:pt x="62896" y="5838"/>
                  </a:cubicBezTo>
                  <a:cubicBezTo>
                    <a:pt x="62200" y="5838"/>
                    <a:pt x="62264" y="5459"/>
                    <a:pt x="62264" y="5016"/>
                  </a:cubicBezTo>
                  <a:cubicBezTo>
                    <a:pt x="62264" y="3583"/>
                    <a:pt x="62222" y="2150"/>
                    <a:pt x="62264" y="738"/>
                  </a:cubicBezTo>
                  <a:cubicBezTo>
                    <a:pt x="62264" y="211"/>
                    <a:pt x="62137" y="21"/>
                    <a:pt x="61568" y="21"/>
                  </a:cubicBezTo>
                  <a:cubicBezTo>
                    <a:pt x="59882" y="32"/>
                    <a:pt x="58191" y="37"/>
                    <a:pt x="56499" y="37"/>
                  </a:cubicBezTo>
                  <a:cubicBezTo>
                    <a:pt x="54808" y="37"/>
                    <a:pt x="53117" y="32"/>
                    <a:pt x="51431" y="21"/>
                  </a:cubicBezTo>
                  <a:cubicBezTo>
                    <a:pt x="51406" y="20"/>
                    <a:pt x="51382" y="20"/>
                    <a:pt x="51359" y="20"/>
                  </a:cubicBezTo>
                  <a:cubicBezTo>
                    <a:pt x="50873" y="20"/>
                    <a:pt x="50777" y="233"/>
                    <a:pt x="50777" y="696"/>
                  </a:cubicBezTo>
                  <a:cubicBezTo>
                    <a:pt x="50777" y="2108"/>
                    <a:pt x="50777" y="3520"/>
                    <a:pt x="50777" y="4911"/>
                  </a:cubicBezTo>
                  <a:cubicBezTo>
                    <a:pt x="50777" y="5375"/>
                    <a:pt x="50925" y="5859"/>
                    <a:pt x="50103" y="5859"/>
                  </a:cubicBezTo>
                  <a:cubicBezTo>
                    <a:pt x="49323" y="5838"/>
                    <a:pt x="49449" y="5396"/>
                    <a:pt x="49449" y="4953"/>
                  </a:cubicBezTo>
                  <a:cubicBezTo>
                    <a:pt x="49449" y="3562"/>
                    <a:pt x="49428" y="2192"/>
                    <a:pt x="49449" y="801"/>
                  </a:cubicBezTo>
                  <a:cubicBezTo>
                    <a:pt x="49470" y="211"/>
                    <a:pt x="49344" y="0"/>
                    <a:pt x="48712" y="0"/>
                  </a:cubicBezTo>
                  <a:cubicBezTo>
                    <a:pt x="46741" y="21"/>
                    <a:pt x="44776" y="32"/>
                    <a:pt x="42810" y="32"/>
                  </a:cubicBezTo>
                  <a:cubicBezTo>
                    <a:pt x="40845" y="32"/>
                    <a:pt x="38880" y="21"/>
                    <a:pt x="36909" y="0"/>
                  </a:cubicBezTo>
                  <a:cubicBezTo>
                    <a:pt x="36256" y="0"/>
                    <a:pt x="36108" y="211"/>
                    <a:pt x="36129" y="843"/>
                  </a:cubicBezTo>
                  <a:cubicBezTo>
                    <a:pt x="36171" y="2255"/>
                    <a:pt x="36129" y="3689"/>
                    <a:pt x="36150" y="5122"/>
                  </a:cubicBezTo>
                  <a:cubicBezTo>
                    <a:pt x="36171" y="5628"/>
                    <a:pt x="36024" y="5838"/>
                    <a:pt x="35455" y="5838"/>
                  </a:cubicBezTo>
                  <a:cubicBezTo>
                    <a:pt x="34907" y="5838"/>
                    <a:pt x="34823" y="5628"/>
                    <a:pt x="34823" y="5143"/>
                  </a:cubicBezTo>
                  <a:cubicBezTo>
                    <a:pt x="34844" y="3646"/>
                    <a:pt x="34801" y="2150"/>
                    <a:pt x="34844" y="654"/>
                  </a:cubicBezTo>
                  <a:cubicBezTo>
                    <a:pt x="34844" y="190"/>
                    <a:pt x="34717" y="0"/>
                    <a:pt x="34211" y="0"/>
                  </a:cubicBezTo>
                  <a:cubicBezTo>
                    <a:pt x="32620" y="11"/>
                    <a:pt x="31029" y="16"/>
                    <a:pt x="29438" y="16"/>
                  </a:cubicBezTo>
                  <a:cubicBezTo>
                    <a:pt x="27846" y="16"/>
                    <a:pt x="26255" y="11"/>
                    <a:pt x="24664" y="0"/>
                  </a:cubicBezTo>
                  <a:cubicBezTo>
                    <a:pt x="24116" y="0"/>
                    <a:pt x="24011" y="190"/>
                    <a:pt x="24011" y="696"/>
                  </a:cubicBezTo>
                  <a:cubicBezTo>
                    <a:pt x="24032" y="2150"/>
                    <a:pt x="24011" y="3583"/>
                    <a:pt x="24032" y="5037"/>
                  </a:cubicBezTo>
                  <a:cubicBezTo>
                    <a:pt x="24032" y="5543"/>
                    <a:pt x="23968" y="5838"/>
                    <a:pt x="23336" y="5838"/>
                  </a:cubicBezTo>
                  <a:cubicBezTo>
                    <a:pt x="22704" y="5817"/>
                    <a:pt x="22704" y="5543"/>
                    <a:pt x="22704" y="5059"/>
                  </a:cubicBezTo>
                  <a:cubicBezTo>
                    <a:pt x="22704" y="3583"/>
                    <a:pt x="22683" y="2129"/>
                    <a:pt x="22704" y="654"/>
                  </a:cubicBezTo>
                  <a:cubicBezTo>
                    <a:pt x="22725" y="169"/>
                    <a:pt x="22598" y="0"/>
                    <a:pt x="22093" y="0"/>
                  </a:cubicBezTo>
                  <a:cubicBezTo>
                    <a:pt x="20080" y="11"/>
                    <a:pt x="18072" y="16"/>
                    <a:pt x="16065" y="16"/>
                  </a:cubicBezTo>
                  <a:cubicBezTo>
                    <a:pt x="14057" y="16"/>
                    <a:pt x="12050" y="11"/>
                    <a:pt x="10037" y="0"/>
                  </a:cubicBezTo>
                  <a:cubicBezTo>
                    <a:pt x="9489" y="0"/>
                    <a:pt x="9405" y="211"/>
                    <a:pt x="9405" y="696"/>
                  </a:cubicBezTo>
                  <a:cubicBezTo>
                    <a:pt x="9405" y="2192"/>
                    <a:pt x="9384" y="3689"/>
                    <a:pt x="9405" y="5164"/>
                  </a:cubicBezTo>
                  <a:cubicBezTo>
                    <a:pt x="9426" y="5649"/>
                    <a:pt x="9278" y="5838"/>
                    <a:pt x="8794" y="5838"/>
                  </a:cubicBezTo>
                  <a:cubicBezTo>
                    <a:pt x="8309" y="5817"/>
                    <a:pt x="8203" y="5628"/>
                    <a:pt x="8203" y="5206"/>
                  </a:cubicBezTo>
                  <a:cubicBezTo>
                    <a:pt x="8224" y="3710"/>
                    <a:pt x="8203" y="2213"/>
                    <a:pt x="8224" y="717"/>
                  </a:cubicBezTo>
                  <a:cubicBezTo>
                    <a:pt x="8246" y="190"/>
                    <a:pt x="8098" y="0"/>
                    <a:pt x="75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 rot="-970049">
              <a:off x="7726880" y="3725119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1" y="0"/>
                  </a:moveTo>
                  <a:cubicBezTo>
                    <a:pt x="1" y="1770"/>
                    <a:pt x="22" y="3562"/>
                    <a:pt x="1" y="5332"/>
                  </a:cubicBezTo>
                  <a:cubicBezTo>
                    <a:pt x="1" y="5796"/>
                    <a:pt x="148" y="5944"/>
                    <a:pt x="612" y="5944"/>
                  </a:cubicBezTo>
                  <a:cubicBezTo>
                    <a:pt x="2625" y="5933"/>
                    <a:pt x="4643" y="5928"/>
                    <a:pt x="6663" y="5928"/>
                  </a:cubicBezTo>
                  <a:cubicBezTo>
                    <a:pt x="8684" y="5928"/>
                    <a:pt x="10707" y="5933"/>
                    <a:pt x="12731" y="5944"/>
                  </a:cubicBezTo>
                  <a:cubicBezTo>
                    <a:pt x="13194" y="5944"/>
                    <a:pt x="13321" y="5796"/>
                    <a:pt x="13321" y="5332"/>
                  </a:cubicBezTo>
                  <a:lnTo>
                    <a:pt x="133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 rot="-970049">
              <a:off x="8225258" y="3580598"/>
              <a:ext cx="258458" cy="115327"/>
            </a:xfrm>
            <a:custGeom>
              <a:avLst/>
              <a:gdLst/>
              <a:ahLst/>
              <a:cxnLst/>
              <a:rect l="l" t="t" r="r" b="b"/>
              <a:pathLst>
                <a:path w="13321" h="5944" extrusionOk="0">
                  <a:moveTo>
                    <a:pt x="0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56" y="5933"/>
                    <a:pt x="4658" y="5928"/>
                    <a:pt x="6660" y="5928"/>
                  </a:cubicBezTo>
                  <a:cubicBezTo>
                    <a:pt x="8663" y="5928"/>
                    <a:pt x="10665" y="5933"/>
                    <a:pt x="12667" y="5944"/>
                  </a:cubicBezTo>
                  <a:cubicBezTo>
                    <a:pt x="13215" y="5944"/>
                    <a:pt x="13320" y="5733"/>
                    <a:pt x="13320" y="5248"/>
                  </a:cubicBezTo>
                  <a:cubicBezTo>
                    <a:pt x="13299" y="3499"/>
                    <a:pt x="13320" y="1749"/>
                    <a:pt x="1332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 rot="-970049">
              <a:off x="8735460" y="3433005"/>
              <a:ext cx="255994" cy="115327"/>
            </a:xfrm>
            <a:custGeom>
              <a:avLst/>
              <a:gdLst/>
              <a:ahLst/>
              <a:cxnLst/>
              <a:rect l="l" t="t" r="r" b="b"/>
              <a:pathLst>
                <a:path w="13194" h="5944" extrusionOk="0">
                  <a:moveTo>
                    <a:pt x="21" y="0"/>
                  </a:moveTo>
                  <a:cubicBezTo>
                    <a:pt x="0" y="1749"/>
                    <a:pt x="21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635" y="5933"/>
                    <a:pt x="4616" y="5928"/>
                    <a:pt x="6597" y="5928"/>
                  </a:cubicBezTo>
                  <a:cubicBezTo>
                    <a:pt x="8578" y="5928"/>
                    <a:pt x="10559" y="5933"/>
                    <a:pt x="12540" y="5944"/>
                  </a:cubicBezTo>
                  <a:cubicBezTo>
                    <a:pt x="13088" y="5944"/>
                    <a:pt x="13194" y="5754"/>
                    <a:pt x="13194" y="5248"/>
                  </a:cubicBezTo>
                  <a:lnTo>
                    <a:pt x="1319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 rot="-970049">
              <a:off x="9233818" y="3288487"/>
              <a:ext cx="256014" cy="115327"/>
            </a:xfrm>
            <a:custGeom>
              <a:avLst/>
              <a:gdLst/>
              <a:ahLst/>
              <a:cxnLst/>
              <a:rect l="l" t="t" r="r" b="b"/>
              <a:pathLst>
                <a:path w="13195" h="5944" extrusionOk="0">
                  <a:moveTo>
                    <a:pt x="22" y="0"/>
                  </a:moveTo>
                  <a:cubicBezTo>
                    <a:pt x="1" y="1749"/>
                    <a:pt x="43" y="3499"/>
                    <a:pt x="1" y="5248"/>
                  </a:cubicBezTo>
                  <a:cubicBezTo>
                    <a:pt x="1" y="5754"/>
                    <a:pt x="106" y="5944"/>
                    <a:pt x="654" y="5944"/>
                  </a:cubicBezTo>
                  <a:cubicBezTo>
                    <a:pt x="2635" y="5933"/>
                    <a:pt x="4622" y="5928"/>
                    <a:pt x="6608" y="5928"/>
                  </a:cubicBezTo>
                  <a:cubicBezTo>
                    <a:pt x="8595" y="5928"/>
                    <a:pt x="10581" y="5933"/>
                    <a:pt x="12562" y="5944"/>
                  </a:cubicBezTo>
                  <a:cubicBezTo>
                    <a:pt x="13110" y="5944"/>
                    <a:pt x="13194" y="5754"/>
                    <a:pt x="13194" y="5248"/>
                  </a:cubicBezTo>
                  <a:cubicBezTo>
                    <a:pt x="13194" y="3499"/>
                    <a:pt x="13194" y="1749"/>
                    <a:pt x="131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 rot="-970049">
              <a:off x="8498125" y="3506629"/>
              <a:ext cx="222875" cy="115327"/>
            </a:xfrm>
            <a:custGeom>
              <a:avLst/>
              <a:gdLst/>
              <a:ahLst/>
              <a:cxnLst/>
              <a:rect l="l" t="t" r="r" b="b"/>
              <a:pathLst>
                <a:path w="11487" h="5944" extrusionOk="0">
                  <a:moveTo>
                    <a:pt x="21" y="0"/>
                  </a:moveTo>
                  <a:cubicBezTo>
                    <a:pt x="21" y="1749"/>
                    <a:pt x="21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350" y="5933"/>
                    <a:pt x="4047" y="5928"/>
                    <a:pt x="5743" y="5928"/>
                  </a:cubicBezTo>
                  <a:cubicBezTo>
                    <a:pt x="7440" y="5928"/>
                    <a:pt x="9137" y="5933"/>
                    <a:pt x="10833" y="5944"/>
                  </a:cubicBezTo>
                  <a:cubicBezTo>
                    <a:pt x="11381" y="5944"/>
                    <a:pt x="11487" y="5733"/>
                    <a:pt x="11487" y="5248"/>
                  </a:cubicBezTo>
                  <a:cubicBezTo>
                    <a:pt x="11465" y="3499"/>
                    <a:pt x="11487" y="1749"/>
                    <a:pt x="1148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 rot="-970049">
              <a:off x="9504826" y="3215769"/>
              <a:ext cx="215521" cy="115327"/>
            </a:xfrm>
            <a:custGeom>
              <a:avLst/>
              <a:gdLst/>
              <a:ahLst/>
              <a:cxnLst/>
              <a:rect l="l" t="t" r="r" b="b"/>
              <a:pathLst>
                <a:path w="11108" h="5944" extrusionOk="0">
                  <a:moveTo>
                    <a:pt x="21" y="0"/>
                  </a:moveTo>
                  <a:cubicBezTo>
                    <a:pt x="0" y="1749"/>
                    <a:pt x="42" y="3499"/>
                    <a:pt x="0" y="5248"/>
                  </a:cubicBezTo>
                  <a:cubicBezTo>
                    <a:pt x="0" y="5754"/>
                    <a:pt x="105" y="5944"/>
                    <a:pt x="653" y="5944"/>
                  </a:cubicBezTo>
                  <a:cubicBezTo>
                    <a:pt x="2287" y="5933"/>
                    <a:pt x="3920" y="5928"/>
                    <a:pt x="5554" y="5928"/>
                  </a:cubicBezTo>
                  <a:cubicBezTo>
                    <a:pt x="7187" y="5928"/>
                    <a:pt x="8820" y="5933"/>
                    <a:pt x="10454" y="5944"/>
                  </a:cubicBezTo>
                  <a:cubicBezTo>
                    <a:pt x="11002" y="5944"/>
                    <a:pt x="11107" y="5754"/>
                    <a:pt x="11107" y="5248"/>
                  </a:cubicBezTo>
                  <a:cubicBezTo>
                    <a:pt x="11086" y="3499"/>
                    <a:pt x="11086" y="1749"/>
                    <a:pt x="1108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 rot="-970049">
              <a:off x="9006505" y="3360687"/>
              <a:ext cx="212669" cy="115327"/>
            </a:xfrm>
            <a:custGeom>
              <a:avLst/>
              <a:gdLst/>
              <a:ahLst/>
              <a:cxnLst/>
              <a:rect l="l" t="t" r="r" b="b"/>
              <a:pathLst>
                <a:path w="10961" h="5944" extrusionOk="0">
                  <a:moveTo>
                    <a:pt x="1" y="0"/>
                  </a:moveTo>
                  <a:cubicBezTo>
                    <a:pt x="1" y="1749"/>
                    <a:pt x="22" y="3499"/>
                    <a:pt x="1" y="5248"/>
                  </a:cubicBezTo>
                  <a:cubicBezTo>
                    <a:pt x="1" y="5733"/>
                    <a:pt x="106" y="5944"/>
                    <a:pt x="654" y="5944"/>
                  </a:cubicBezTo>
                  <a:cubicBezTo>
                    <a:pt x="2266" y="5933"/>
                    <a:pt x="3879" y="5928"/>
                    <a:pt x="5488" y="5928"/>
                  </a:cubicBezTo>
                  <a:cubicBezTo>
                    <a:pt x="7098" y="5928"/>
                    <a:pt x="8705" y="5933"/>
                    <a:pt x="10307" y="5944"/>
                  </a:cubicBezTo>
                  <a:cubicBezTo>
                    <a:pt x="10855" y="5944"/>
                    <a:pt x="10960" y="5733"/>
                    <a:pt x="10960" y="5248"/>
                  </a:cubicBezTo>
                  <a:cubicBezTo>
                    <a:pt x="10939" y="3499"/>
                    <a:pt x="10960" y="1749"/>
                    <a:pt x="1096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 rot="-970049">
              <a:off x="7999999" y="3652914"/>
              <a:ext cx="210205" cy="115327"/>
            </a:xfrm>
            <a:custGeom>
              <a:avLst/>
              <a:gdLst/>
              <a:ahLst/>
              <a:cxnLst/>
              <a:rect l="l" t="t" r="r" b="b"/>
              <a:pathLst>
                <a:path w="10834" h="5944" extrusionOk="0">
                  <a:moveTo>
                    <a:pt x="0" y="0"/>
                  </a:moveTo>
                  <a:cubicBezTo>
                    <a:pt x="0" y="1749"/>
                    <a:pt x="22" y="3499"/>
                    <a:pt x="0" y="5248"/>
                  </a:cubicBezTo>
                  <a:cubicBezTo>
                    <a:pt x="0" y="5754"/>
                    <a:pt x="106" y="5944"/>
                    <a:pt x="654" y="5944"/>
                  </a:cubicBezTo>
                  <a:cubicBezTo>
                    <a:pt x="2245" y="5933"/>
                    <a:pt x="3831" y="5928"/>
                    <a:pt x="5417" y="5928"/>
                  </a:cubicBezTo>
                  <a:cubicBezTo>
                    <a:pt x="7003" y="5928"/>
                    <a:pt x="8589" y="5933"/>
                    <a:pt x="10180" y="5944"/>
                  </a:cubicBezTo>
                  <a:cubicBezTo>
                    <a:pt x="10728" y="5944"/>
                    <a:pt x="10834" y="5754"/>
                    <a:pt x="10834" y="5248"/>
                  </a:cubicBezTo>
                  <a:lnTo>
                    <a:pt x="10834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 rot="-970049">
              <a:off x="7598541" y="3925954"/>
              <a:ext cx="159099" cy="146410"/>
            </a:xfrm>
            <a:custGeom>
              <a:avLst/>
              <a:gdLst/>
              <a:ahLst/>
              <a:cxnLst/>
              <a:rect l="l" t="t" r="r" b="b"/>
              <a:pathLst>
                <a:path w="8200" h="7546" extrusionOk="0">
                  <a:moveTo>
                    <a:pt x="7504" y="1"/>
                  </a:moveTo>
                  <a:cubicBezTo>
                    <a:pt x="6260" y="22"/>
                    <a:pt x="5012" y="27"/>
                    <a:pt x="3760" y="27"/>
                  </a:cubicBezTo>
                  <a:cubicBezTo>
                    <a:pt x="2509" y="27"/>
                    <a:pt x="1255" y="22"/>
                    <a:pt x="1" y="22"/>
                  </a:cubicBezTo>
                  <a:lnTo>
                    <a:pt x="1" y="7525"/>
                  </a:lnTo>
                  <a:cubicBezTo>
                    <a:pt x="1244" y="7525"/>
                    <a:pt x="2493" y="7519"/>
                    <a:pt x="3745" y="7519"/>
                  </a:cubicBezTo>
                  <a:cubicBezTo>
                    <a:pt x="4996" y="7519"/>
                    <a:pt x="6250" y="7525"/>
                    <a:pt x="7504" y="7546"/>
                  </a:cubicBezTo>
                  <a:cubicBezTo>
                    <a:pt x="8052" y="7546"/>
                    <a:pt x="8199" y="7356"/>
                    <a:pt x="8199" y="6829"/>
                  </a:cubicBezTo>
                  <a:cubicBezTo>
                    <a:pt x="8178" y="4785"/>
                    <a:pt x="8178" y="2762"/>
                    <a:pt x="8199" y="717"/>
                  </a:cubicBezTo>
                  <a:cubicBezTo>
                    <a:pt x="8199" y="169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 rot="-970049">
              <a:off x="7645519" y="4093058"/>
              <a:ext cx="159099" cy="136204"/>
            </a:xfrm>
            <a:custGeom>
              <a:avLst/>
              <a:gdLst/>
              <a:ahLst/>
              <a:cxnLst/>
              <a:rect l="l" t="t" r="r" b="b"/>
              <a:pathLst>
                <a:path w="8200" h="7020" extrusionOk="0">
                  <a:moveTo>
                    <a:pt x="7504" y="1"/>
                  </a:moveTo>
                  <a:cubicBezTo>
                    <a:pt x="5017" y="22"/>
                    <a:pt x="2509" y="22"/>
                    <a:pt x="1" y="22"/>
                  </a:cubicBezTo>
                  <a:lnTo>
                    <a:pt x="1" y="6998"/>
                  </a:lnTo>
                  <a:cubicBezTo>
                    <a:pt x="1244" y="6998"/>
                    <a:pt x="2493" y="6993"/>
                    <a:pt x="3745" y="6993"/>
                  </a:cubicBezTo>
                  <a:cubicBezTo>
                    <a:pt x="4996" y="6993"/>
                    <a:pt x="6250" y="6998"/>
                    <a:pt x="7504" y="7019"/>
                  </a:cubicBezTo>
                  <a:cubicBezTo>
                    <a:pt x="8052" y="7019"/>
                    <a:pt x="8199" y="6830"/>
                    <a:pt x="8199" y="6303"/>
                  </a:cubicBezTo>
                  <a:cubicBezTo>
                    <a:pt x="8178" y="4448"/>
                    <a:pt x="8178" y="2572"/>
                    <a:pt x="8199" y="717"/>
                  </a:cubicBezTo>
                  <a:cubicBezTo>
                    <a:pt x="8199" y="170"/>
                    <a:pt x="8052" y="1"/>
                    <a:pt x="750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 rot="-970049">
              <a:off x="7554414" y="3789119"/>
              <a:ext cx="159099" cy="115735"/>
            </a:xfrm>
            <a:custGeom>
              <a:avLst/>
              <a:gdLst/>
              <a:ahLst/>
              <a:cxnLst/>
              <a:rect l="l" t="t" r="r" b="b"/>
              <a:pathLst>
                <a:path w="8200" h="5965" extrusionOk="0">
                  <a:moveTo>
                    <a:pt x="696" y="0"/>
                  </a:moveTo>
                  <a:cubicBezTo>
                    <a:pt x="169" y="0"/>
                    <a:pt x="1" y="126"/>
                    <a:pt x="1" y="696"/>
                  </a:cubicBezTo>
                  <a:cubicBezTo>
                    <a:pt x="22" y="2445"/>
                    <a:pt x="1" y="4194"/>
                    <a:pt x="1" y="5943"/>
                  </a:cubicBezTo>
                  <a:cubicBezTo>
                    <a:pt x="1244" y="5943"/>
                    <a:pt x="2488" y="5938"/>
                    <a:pt x="3734" y="5938"/>
                  </a:cubicBezTo>
                  <a:cubicBezTo>
                    <a:pt x="4980" y="5938"/>
                    <a:pt x="6229" y="5943"/>
                    <a:pt x="7483" y="5965"/>
                  </a:cubicBezTo>
                  <a:cubicBezTo>
                    <a:pt x="8094" y="5965"/>
                    <a:pt x="8199" y="5754"/>
                    <a:pt x="8199" y="5206"/>
                  </a:cubicBezTo>
                  <a:cubicBezTo>
                    <a:pt x="8178" y="3478"/>
                    <a:pt x="8199" y="1749"/>
                    <a:pt x="8199" y="21"/>
                  </a:cubicBezTo>
                  <a:cubicBezTo>
                    <a:pt x="6945" y="21"/>
                    <a:pt x="5697" y="26"/>
                    <a:pt x="4448" y="26"/>
                  </a:cubicBezTo>
                  <a:cubicBezTo>
                    <a:pt x="3199" y="26"/>
                    <a:pt x="1950" y="21"/>
                    <a:pt x="69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 rot="-970049">
              <a:off x="9781589" y="3301079"/>
              <a:ext cx="105122" cy="145653"/>
            </a:xfrm>
            <a:custGeom>
              <a:avLst/>
              <a:gdLst/>
              <a:ahLst/>
              <a:cxnLst/>
              <a:rect l="l" t="t" r="r" b="b"/>
              <a:pathLst>
                <a:path w="5418" h="7507" extrusionOk="0">
                  <a:moveTo>
                    <a:pt x="509" y="1"/>
                  </a:moveTo>
                  <a:cubicBezTo>
                    <a:pt x="179" y="1"/>
                    <a:pt x="22" y="108"/>
                    <a:pt x="22" y="531"/>
                  </a:cubicBezTo>
                  <a:cubicBezTo>
                    <a:pt x="22" y="2680"/>
                    <a:pt x="22" y="4830"/>
                    <a:pt x="22" y="6980"/>
                  </a:cubicBezTo>
                  <a:cubicBezTo>
                    <a:pt x="1" y="7422"/>
                    <a:pt x="212" y="7507"/>
                    <a:pt x="612" y="7507"/>
                  </a:cubicBezTo>
                  <a:cubicBezTo>
                    <a:pt x="2214" y="7486"/>
                    <a:pt x="3794" y="7486"/>
                    <a:pt x="5396" y="7486"/>
                  </a:cubicBezTo>
                  <a:cubicBezTo>
                    <a:pt x="5396" y="4999"/>
                    <a:pt x="5417" y="2512"/>
                    <a:pt x="5417" y="25"/>
                  </a:cubicBezTo>
                  <a:cubicBezTo>
                    <a:pt x="3816" y="25"/>
                    <a:pt x="2214" y="25"/>
                    <a:pt x="612" y="4"/>
                  </a:cubicBezTo>
                  <a:cubicBezTo>
                    <a:pt x="576" y="2"/>
                    <a:pt x="542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 rot="-970049">
              <a:off x="9828515" y="3467822"/>
              <a:ext cx="105122" cy="135816"/>
            </a:xfrm>
            <a:custGeom>
              <a:avLst/>
              <a:gdLst/>
              <a:ahLst/>
              <a:cxnLst/>
              <a:rect l="l" t="t" r="r" b="b"/>
              <a:pathLst>
                <a:path w="5418" h="7000" extrusionOk="0">
                  <a:moveTo>
                    <a:pt x="536" y="0"/>
                  </a:moveTo>
                  <a:cubicBezTo>
                    <a:pt x="116" y="0"/>
                    <a:pt x="22" y="175"/>
                    <a:pt x="22" y="613"/>
                  </a:cubicBezTo>
                  <a:cubicBezTo>
                    <a:pt x="22" y="2531"/>
                    <a:pt x="22" y="4470"/>
                    <a:pt x="22" y="6409"/>
                  </a:cubicBezTo>
                  <a:cubicBezTo>
                    <a:pt x="1" y="6852"/>
                    <a:pt x="148" y="6999"/>
                    <a:pt x="612" y="6999"/>
                  </a:cubicBezTo>
                  <a:lnTo>
                    <a:pt x="5417" y="6999"/>
                  </a:lnTo>
                  <a:cubicBezTo>
                    <a:pt x="5396" y="4681"/>
                    <a:pt x="5396" y="2341"/>
                    <a:pt x="5396" y="23"/>
                  </a:cubicBezTo>
                  <a:cubicBezTo>
                    <a:pt x="3794" y="23"/>
                    <a:pt x="2214" y="23"/>
                    <a:pt x="612" y="2"/>
                  </a:cubicBezTo>
                  <a:cubicBezTo>
                    <a:pt x="585" y="1"/>
                    <a:pt x="560" y="0"/>
                    <a:pt x="53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 rot="-970049">
              <a:off x="9737527" y="3164293"/>
              <a:ext cx="105122" cy="115327"/>
            </a:xfrm>
            <a:custGeom>
              <a:avLst/>
              <a:gdLst/>
              <a:ahLst/>
              <a:cxnLst/>
              <a:rect l="l" t="t" r="r" b="b"/>
              <a:pathLst>
                <a:path w="5418" h="5944" extrusionOk="0">
                  <a:moveTo>
                    <a:pt x="22" y="0"/>
                  </a:moveTo>
                  <a:cubicBezTo>
                    <a:pt x="22" y="1770"/>
                    <a:pt x="43" y="3541"/>
                    <a:pt x="22" y="5332"/>
                  </a:cubicBezTo>
                  <a:cubicBezTo>
                    <a:pt x="1" y="5775"/>
                    <a:pt x="127" y="5944"/>
                    <a:pt x="612" y="5944"/>
                  </a:cubicBezTo>
                  <a:cubicBezTo>
                    <a:pt x="2214" y="5922"/>
                    <a:pt x="3794" y="5922"/>
                    <a:pt x="5417" y="5922"/>
                  </a:cubicBezTo>
                  <a:cubicBezTo>
                    <a:pt x="5417" y="4152"/>
                    <a:pt x="5396" y="2361"/>
                    <a:pt x="5417" y="590"/>
                  </a:cubicBezTo>
                  <a:cubicBezTo>
                    <a:pt x="5417" y="127"/>
                    <a:pt x="5270" y="0"/>
                    <a:pt x="4806" y="0"/>
                  </a:cubicBezTo>
                  <a:cubicBezTo>
                    <a:pt x="4272" y="7"/>
                    <a:pt x="3741" y="9"/>
                    <a:pt x="3210" y="9"/>
                  </a:cubicBezTo>
                  <a:cubicBezTo>
                    <a:pt x="2148" y="9"/>
                    <a:pt x="1090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 rot="-970049">
              <a:off x="7770942" y="3861499"/>
              <a:ext cx="258866" cy="146410"/>
            </a:xfrm>
            <a:custGeom>
              <a:avLst/>
              <a:gdLst/>
              <a:ahLst/>
              <a:cxnLst/>
              <a:rect l="l" t="t" r="r" b="b"/>
              <a:pathLst>
                <a:path w="13342" h="7546" extrusionOk="0">
                  <a:moveTo>
                    <a:pt x="675" y="1"/>
                  </a:moveTo>
                  <a:cubicBezTo>
                    <a:pt x="169" y="1"/>
                    <a:pt x="22" y="148"/>
                    <a:pt x="22" y="675"/>
                  </a:cubicBezTo>
                  <a:cubicBezTo>
                    <a:pt x="43" y="2740"/>
                    <a:pt x="43" y="4806"/>
                    <a:pt x="22" y="6871"/>
                  </a:cubicBezTo>
                  <a:cubicBezTo>
                    <a:pt x="1" y="7377"/>
                    <a:pt x="148" y="7546"/>
                    <a:pt x="675" y="7546"/>
                  </a:cubicBezTo>
                  <a:cubicBezTo>
                    <a:pt x="1666" y="7525"/>
                    <a:pt x="2656" y="7519"/>
                    <a:pt x="3644" y="7519"/>
                  </a:cubicBezTo>
                  <a:cubicBezTo>
                    <a:pt x="4632" y="7519"/>
                    <a:pt x="5617" y="7525"/>
                    <a:pt x="6598" y="7525"/>
                  </a:cubicBezTo>
                  <a:cubicBezTo>
                    <a:pt x="7609" y="7525"/>
                    <a:pt x="8621" y="7519"/>
                    <a:pt x="9632" y="7519"/>
                  </a:cubicBezTo>
                  <a:cubicBezTo>
                    <a:pt x="10644" y="7519"/>
                    <a:pt x="11656" y="7525"/>
                    <a:pt x="12667" y="7546"/>
                  </a:cubicBezTo>
                  <a:cubicBezTo>
                    <a:pt x="13194" y="7546"/>
                    <a:pt x="13342" y="7398"/>
                    <a:pt x="13342" y="6871"/>
                  </a:cubicBezTo>
                  <a:cubicBezTo>
                    <a:pt x="13300" y="4806"/>
                    <a:pt x="13300" y="2740"/>
                    <a:pt x="13342" y="675"/>
                  </a:cubicBezTo>
                  <a:cubicBezTo>
                    <a:pt x="13342" y="169"/>
                    <a:pt x="13194" y="1"/>
                    <a:pt x="12667" y="1"/>
                  </a:cubicBezTo>
                  <a:cubicBezTo>
                    <a:pt x="10665" y="11"/>
                    <a:pt x="8668" y="16"/>
                    <a:pt x="6671" y="16"/>
                  </a:cubicBezTo>
                  <a:cubicBezTo>
                    <a:pt x="4674" y="16"/>
                    <a:pt x="2677" y="11"/>
                    <a:pt x="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 rot="-970049">
              <a:off x="8269271" y="3717043"/>
              <a:ext cx="258458" cy="146002"/>
            </a:xfrm>
            <a:custGeom>
              <a:avLst/>
              <a:gdLst/>
              <a:ahLst/>
              <a:cxnLst/>
              <a:rect l="l" t="t" r="r" b="b"/>
              <a:pathLst>
                <a:path w="13321" h="7525" extrusionOk="0">
                  <a:moveTo>
                    <a:pt x="590" y="1"/>
                  </a:moveTo>
                  <a:cubicBezTo>
                    <a:pt x="106" y="1"/>
                    <a:pt x="0" y="169"/>
                    <a:pt x="0" y="612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398"/>
                    <a:pt x="169" y="7525"/>
                    <a:pt x="675" y="7525"/>
                  </a:cubicBezTo>
                  <a:cubicBezTo>
                    <a:pt x="1342" y="7518"/>
                    <a:pt x="2010" y="7515"/>
                    <a:pt x="2677" y="7515"/>
                  </a:cubicBezTo>
                  <a:cubicBezTo>
                    <a:pt x="4012" y="7515"/>
                    <a:pt x="5347" y="7525"/>
                    <a:pt x="6681" y="7525"/>
                  </a:cubicBezTo>
                  <a:lnTo>
                    <a:pt x="12667" y="7525"/>
                  </a:lnTo>
                  <a:cubicBezTo>
                    <a:pt x="13131" y="7525"/>
                    <a:pt x="13320" y="7440"/>
                    <a:pt x="13320" y="6914"/>
                  </a:cubicBezTo>
                  <a:cubicBezTo>
                    <a:pt x="13299" y="4806"/>
                    <a:pt x="13299" y="2698"/>
                    <a:pt x="13320" y="591"/>
                  </a:cubicBezTo>
                  <a:cubicBezTo>
                    <a:pt x="13320" y="106"/>
                    <a:pt x="13152" y="1"/>
                    <a:pt x="12709" y="1"/>
                  </a:cubicBezTo>
                  <a:cubicBezTo>
                    <a:pt x="10686" y="11"/>
                    <a:pt x="8668" y="16"/>
                    <a:pt x="6650" y="16"/>
                  </a:cubicBezTo>
                  <a:cubicBezTo>
                    <a:pt x="4632" y="16"/>
                    <a:pt x="2614" y="11"/>
                    <a:pt x="5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 rot="-970049">
              <a:off x="9277888" y="3424923"/>
              <a:ext cx="256014" cy="146410"/>
            </a:xfrm>
            <a:custGeom>
              <a:avLst/>
              <a:gdLst/>
              <a:ahLst/>
              <a:cxnLst/>
              <a:rect l="l" t="t" r="r" b="b"/>
              <a:pathLst>
                <a:path w="13195" h="7546" extrusionOk="0">
                  <a:moveTo>
                    <a:pt x="633" y="1"/>
                  </a:moveTo>
                  <a:cubicBezTo>
                    <a:pt x="127" y="1"/>
                    <a:pt x="1" y="169"/>
                    <a:pt x="1" y="633"/>
                  </a:cubicBezTo>
                  <a:cubicBezTo>
                    <a:pt x="22" y="2719"/>
                    <a:pt x="22" y="4806"/>
                    <a:pt x="1" y="6892"/>
                  </a:cubicBezTo>
                  <a:cubicBezTo>
                    <a:pt x="1" y="7377"/>
                    <a:pt x="148" y="7525"/>
                    <a:pt x="633" y="7525"/>
                  </a:cubicBezTo>
                  <a:cubicBezTo>
                    <a:pt x="1300" y="7518"/>
                    <a:pt x="1966" y="7515"/>
                    <a:pt x="2630" y="7515"/>
                  </a:cubicBezTo>
                  <a:cubicBezTo>
                    <a:pt x="3958" y="7515"/>
                    <a:pt x="5284" y="7525"/>
                    <a:pt x="6619" y="7525"/>
                  </a:cubicBezTo>
                  <a:cubicBezTo>
                    <a:pt x="8600" y="7525"/>
                    <a:pt x="10560" y="7525"/>
                    <a:pt x="12541" y="7546"/>
                  </a:cubicBezTo>
                  <a:cubicBezTo>
                    <a:pt x="12984" y="7546"/>
                    <a:pt x="13194" y="7462"/>
                    <a:pt x="13194" y="6935"/>
                  </a:cubicBezTo>
                  <a:cubicBezTo>
                    <a:pt x="13173" y="4827"/>
                    <a:pt x="13173" y="2719"/>
                    <a:pt x="13194" y="612"/>
                  </a:cubicBezTo>
                  <a:cubicBezTo>
                    <a:pt x="13194" y="148"/>
                    <a:pt x="13068" y="1"/>
                    <a:pt x="12604" y="1"/>
                  </a:cubicBezTo>
                  <a:cubicBezTo>
                    <a:pt x="10602" y="11"/>
                    <a:pt x="8605" y="16"/>
                    <a:pt x="6611" y="16"/>
                  </a:cubicBezTo>
                  <a:cubicBezTo>
                    <a:pt x="4616" y="16"/>
                    <a:pt x="2625" y="1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 rot="-970049">
              <a:off x="8779522" y="3569385"/>
              <a:ext cx="256402" cy="146410"/>
            </a:xfrm>
            <a:custGeom>
              <a:avLst/>
              <a:gdLst/>
              <a:ahLst/>
              <a:cxnLst/>
              <a:rect l="l" t="t" r="r" b="b"/>
              <a:pathLst>
                <a:path w="13215" h="7546" extrusionOk="0">
                  <a:moveTo>
                    <a:pt x="654" y="1"/>
                  </a:moveTo>
                  <a:cubicBezTo>
                    <a:pt x="148" y="1"/>
                    <a:pt x="21" y="148"/>
                    <a:pt x="21" y="633"/>
                  </a:cubicBezTo>
                  <a:cubicBezTo>
                    <a:pt x="42" y="2719"/>
                    <a:pt x="42" y="4806"/>
                    <a:pt x="21" y="6892"/>
                  </a:cubicBezTo>
                  <a:cubicBezTo>
                    <a:pt x="0" y="7440"/>
                    <a:pt x="232" y="7525"/>
                    <a:pt x="717" y="7525"/>
                  </a:cubicBezTo>
                  <a:lnTo>
                    <a:pt x="6639" y="7525"/>
                  </a:lnTo>
                  <a:cubicBezTo>
                    <a:pt x="8599" y="7525"/>
                    <a:pt x="10580" y="7525"/>
                    <a:pt x="12540" y="7546"/>
                  </a:cubicBezTo>
                  <a:cubicBezTo>
                    <a:pt x="13004" y="7546"/>
                    <a:pt x="13215" y="7462"/>
                    <a:pt x="13215" y="6935"/>
                  </a:cubicBezTo>
                  <a:cubicBezTo>
                    <a:pt x="13173" y="4827"/>
                    <a:pt x="13194" y="2719"/>
                    <a:pt x="13215" y="612"/>
                  </a:cubicBezTo>
                  <a:cubicBezTo>
                    <a:pt x="13215" y="169"/>
                    <a:pt x="13088" y="1"/>
                    <a:pt x="12604" y="1"/>
                  </a:cubicBezTo>
                  <a:cubicBezTo>
                    <a:pt x="10612" y="11"/>
                    <a:pt x="8620" y="16"/>
                    <a:pt x="6629" y="16"/>
                  </a:cubicBezTo>
                  <a:cubicBezTo>
                    <a:pt x="4637" y="16"/>
                    <a:pt x="26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 rot="-970049">
              <a:off x="8316354" y="3884481"/>
              <a:ext cx="258866" cy="135797"/>
            </a:xfrm>
            <a:custGeom>
              <a:avLst/>
              <a:gdLst/>
              <a:ahLst/>
              <a:cxnLst/>
              <a:rect l="l" t="t" r="r" b="b"/>
              <a:pathLst>
                <a:path w="13342" h="6999" extrusionOk="0">
                  <a:moveTo>
                    <a:pt x="611" y="1"/>
                  </a:moveTo>
                  <a:cubicBezTo>
                    <a:pt x="148" y="1"/>
                    <a:pt x="0" y="149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51"/>
                    <a:pt x="148" y="6998"/>
                    <a:pt x="611" y="6998"/>
                  </a:cubicBezTo>
                  <a:cubicBezTo>
                    <a:pt x="2624" y="6988"/>
                    <a:pt x="4642" y="6982"/>
                    <a:pt x="6663" y="6982"/>
                  </a:cubicBezTo>
                  <a:cubicBezTo>
                    <a:pt x="8684" y="6982"/>
                    <a:pt x="10707" y="6988"/>
                    <a:pt x="12730" y="6998"/>
                  </a:cubicBezTo>
                  <a:cubicBezTo>
                    <a:pt x="13194" y="6998"/>
                    <a:pt x="13320" y="6851"/>
                    <a:pt x="13320" y="6387"/>
                  </a:cubicBezTo>
                  <a:cubicBezTo>
                    <a:pt x="13299" y="4490"/>
                    <a:pt x="13299" y="2572"/>
                    <a:pt x="13320" y="675"/>
                  </a:cubicBezTo>
                  <a:cubicBezTo>
                    <a:pt x="13341" y="149"/>
                    <a:pt x="13173" y="1"/>
                    <a:pt x="12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 rot="-970049">
              <a:off x="7817920" y="4028603"/>
              <a:ext cx="258866" cy="136204"/>
            </a:xfrm>
            <a:custGeom>
              <a:avLst/>
              <a:gdLst/>
              <a:ahLst/>
              <a:cxnLst/>
              <a:rect l="l" t="t" r="r" b="b"/>
              <a:pathLst>
                <a:path w="13342" h="7020" extrusionOk="0">
                  <a:moveTo>
                    <a:pt x="696" y="1"/>
                  </a:moveTo>
                  <a:cubicBezTo>
                    <a:pt x="169" y="1"/>
                    <a:pt x="1" y="148"/>
                    <a:pt x="1" y="675"/>
                  </a:cubicBezTo>
                  <a:cubicBezTo>
                    <a:pt x="43" y="2551"/>
                    <a:pt x="43" y="4448"/>
                    <a:pt x="1" y="6324"/>
                  </a:cubicBezTo>
                  <a:cubicBezTo>
                    <a:pt x="1" y="6830"/>
                    <a:pt x="148" y="7019"/>
                    <a:pt x="675" y="7019"/>
                  </a:cubicBezTo>
                  <a:cubicBezTo>
                    <a:pt x="2667" y="7009"/>
                    <a:pt x="4664" y="7003"/>
                    <a:pt x="6661" y="7003"/>
                  </a:cubicBezTo>
                  <a:cubicBezTo>
                    <a:pt x="8658" y="7003"/>
                    <a:pt x="10655" y="7009"/>
                    <a:pt x="12646" y="7019"/>
                  </a:cubicBezTo>
                  <a:cubicBezTo>
                    <a:pt x="13173" y="7019"/>
                    <a:pt x="13342" y="6872"/>
                    <a:pt x="13342" y="6345"/>
                  </a:cubicBezTo>
                  <a:cubicBezTo>
                    <a:pt x="13300" y="4490"/>
                    <a:pt x="13300" y="2614"/>
                    <a:pt x="13342" y="760"/>
                  </a:cubicBezTo>
                  <a:cubicBezTo>
                    <a:pt x="13342" y="191"/>
                    <a:pt x="13194" y="1"/>
                    <a:pt x="12604" y="1"/>
                  </a:cubicBezTo>
                  <a:cubicBezTo>
                    <a:pt x="11614" y="22"/>
                    <a:pt x="10628" y="27"/>
                    <a:pt x="9643" y="27"/>
                  </a:cubicBezTo>
                  <a:cubicBezTo>
                    <a:pt x="8658" y="27"/>
                    <a:pt x="7672" y="22"/>
                    <a:pt x="6682" y="22"/>
                  </a:cubicBezTo>
                  <a:cubicBezTo>
                    <a:pt x="4680" y="22"/>
                    <a:pt x="2677" y="22"/>
                    <a:pt x="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 rot="-970049">
              <a:off x="9324798" y="3591959"/>
              <a:ext cx="256421" cy="135816"/>
            </a:xfrm>
            <a:custGeom>
              <a:avLst/>
              <a:gdLst/>
              <a:ahLst/>
              <a:cxnLst/>
              <a:rect l="l" t="t" r="r" b="b"/>
              <a:pathLst>
                <a:path w="13216" h="7000" extrusionOk="0">
                  <a:moveTo>
                    <a:pt x="582" y="0"/>
                  </a:moveTo>
                  <a:cubicBezTo>
                    <a:pt x="97" y="0"/>
                    <a:pt x="1" y="214"/>
                    <a:pt x="1" y="676"/>
                  </a:cubicBezTo>
                  <a:cubicBezTo>
                    <a:pt x="22" y="2573"/>
                    <a:pt x="43" y="4449"/>
                    <a:pt x="1" y="6346"/>
                  </a:cubicBezTo>
                  <a:cubicBezTo>
                    <a:pt x="1" y="6873"/>
                    <a:pt x="169" y="6999"/>
                    <a:pt x="675" y="6999"/>
                  </a:cubicBezTo>
                  <a:cubicBezTo>
                    <a:pt x="1329" y="6992"/>
                    <a:pt x="1982" y="6990"/>
                    <a:pt x="2634" y="6990"/>
                  </a:cubicBezTo>
                  <a:cubicBezTo>
                    <a:pt x="3940" y="6990"/>
                    <a:pt x="5242" y="6999"/>
                    <a:pt x="6534" y="6999"/>
                  </a:cubicBezTo>
                  <a:lnTo>
                    <a:pt x="12520" y="6999"/>
                  </a:lnTo>
                  <a:cubicBezTo>
                    <a:pt x="13005" y="6999"/>
                    <a:pt x="13194" y="6894"/>
                    <a:pt x="13194" y="6346"/>
                  </a:cubicBezTo>
                  <a:cubicBezTo>
                    <a:pt x="13173" y="4428"/>
                    <a:pt x="13173" y="2531"/>
                    <a:pt x="13194" y="634"/>
                  </a:cubicBezTo>
                  <a:cubicBezTo>
                    <a:pt x="13215" y="128"/>
                    <a:pt x="13047" y="2"/>
                    <a:pt x="12562" y="2"/>
                  </a:cubicBezTo>
                  <a:cubicBezTo>
                    <a:pt x="10581" y="12"/>
                    <a:pt x="8595" y="18"/>
                    <a:pt x="6608" y="18"/>
                  </a:cubicBezTo>
                  <a:cubicBezTo>
                    <a:pt x="4622" y="18"/>
                    <a:pt x="2635" y="12"/>
                    <a:pt x="654" y="2"/>
                  </a:cubicBezTo>
                  <a:cubicBezTo>
                    <a:pt x="629" y="1"/>
                    <a:pt x="605" y="0"/>
                    <a:pt x="5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 rot="-970049">
              <a:off x="8826899" y="3736432"/>
              <a:ext cx="255994" cy="136204"/>
            </a:xfrm>
            <a:custGeom>
              <a:avLst/>
              <a:gdLst/>
              <a:ahLst/>
              <a:cxnLst/>
              <a:rect l="l" t="t" r="r" b="b"/>
              <a:pathLst>
                <a:path w="13194" h="7020" extrusionOk="0">
                  <a:moveTo>
                    <a:pt x="611" y="1"/>
                  </a:moveTo>
                  <a:cubicBezTo>
                    <a:pt x="169" y="1"/>
                    <a:pt x="0" y="127"/>
                    <a:pt x="0" y="591"/>
                  </a:cubicBezTo>
                  <a:cubicBezTo>
                    <a:pt x="21" y="2530"/>
                    <a:pt x="21" y="4469"/>
                    <a:pt x="0" y="6387"/>
                  </a:cubicBezTo>
                  <a:cubicBezTo>
                    <a:pt x="0" y="6893"/>
                    <a:pt x="169" y="7019"/>
                    <a:pt x="654" y="7019"/>
                  </a:cubicBezTo>
                  <a:cubicBezTo>
                    <a:pt x="2635" y="7009"/>
                    <a:pt x="4616" y="7003"/>
                    <a:pt x="6597" y="7003"/>
                  </a:cubicBezTo>
                  <a:cubicBezTo>
                    <a:pt x="8578" y="7003"/>
                    <a:pt x="10559" y="7009"/>
                    <a:pt x="12541" y="7019"/>
                  </a:cubicBezTo>
                  <a:cubicBezTo>
                    <a:pt x="13025" y="7019"/>
                    <a:pt x="13194" y="6893"/>
                    <a:pt x="13194" y="6387"/>
                  </a:cubicBezTo>
                  <a:cubicBezTo>
                    <a:pt x="13173" y="4490"/>
                    <a:pt x="13173" y="2572"/>
                    <a:pt x="13194" y="675"/>
                  </a:cubicBezTo>
                  <a:cubicBezTo>
                    <a:pt x="13194" y="127"/>
                    <a:pt x="13025" y="22"/>
                    <a:pt x="12519" y="22"/>
                  </a:cubicBezTo>
                  <a:lnTo>
                    <a:pt x="6597" y="22"/>
                  </a:lnTo>
                  <a:cubicBezTo>
                    <a:pt x="4595" y="22"/>
                    <a:pt x="2614" y="22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 rot="-970049">
              <a:off x="8542700" y="3643344"/>
              <a:ext cx="222875" cy="146410"/>
            </a:xfrm>
            <a:custGeom>
              <a:avLst/>
              <a:gdLst/>
              <a:ahLst/>
              <a:cxnLst/>
              <a:rect l="l" t="t" r="r" b="b"/>
              <a:pathLst>
                <a:path w="11487" h="7546" extrusionOk="0">
                  <a:moveTo>
                    <a:pt x="5796" y="1"/>
                  </a:moveTo>
                  <a:cubicBezTo>
                    <a:pt x="4068" y="1"/>
                    <a:pt x="2340" y="1"/>
                    <a:pt x="611" y="22"/>
                  </a:cubicBezTo>
                  <a:cubicBezTo>
                    <a:pt x="581" y="20"/>
                    <a:pt x="552" y="20"/>
                    <a:pt x="525" y="20"/>
                  </a:cubicBezTo>
                  <a:cubicBezTo>
                    <a:pt x="147" y="20"/>
                    <a:pt x="0" y="160"/>
                    <a:pt x="0" y="612"/>
                  </a:cubicBezTo>
                  <a:cubicBezTo>
                    <a:pt x="21" y="2719"/>
                    <a:pt x="21" y="4848"/>
                    <a:pt x="0" y="6977"/>
                  </a:cubicBezTo>
                  <a:cubicBezTo>
                    <a:pt x="0" y="7419"/>
                    <a:pt x="148" y="7546"/>
                    <a:pt x="569" y="7546"/>
                  </a:cubicBezTo>
                  <a:cubicBezTo>
                    <a:pt x="2287" y="7535"/>
                    <a:pt x="4010" y="7530"/>
                    <a:pt x="5733" y="7530"/>
                  </a:cubicBezTo>
                  <a:cubicBezTo>
                    <a:pt x="7456" y="7530"/>
                    <a:pt x="9179" y="7535"/>
                    <a:pt x="10896" y="7546"/>
                  </a:cubicBezTo>
                  <a:cubicBezTo>
                    <a:pt x="11381" y="7546"/>
                    <a:pt x="11487" y="7335"/>
                    <a:pt x="11487" y="6914"/>
                  </a:cubicBezTo>
                  <a:cubicBezTo>
                    <a:pt x="11466" y="4806"/>
                    <a:pt x="11466" y="2698"/>
                    <a:pt x="11487" y="591"/>
                  </a:cubicBezTo>
                  <a:cubicBezTo>
                    <a:pt x="11487" y="127"/>
                    <a:pt x="11318" y="1"/>
                    <a:pt x="108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 rot="-970049">
              <a:off x="9548896" y="3352205"/>
              <a:ext cx="215521" cy="146410"/>
            </a:xfrm>
            <a:custGeom>
              <a:avLst/>
              <a:gdLst/>
              <a:ahLst/>
              <a:cxnLst/>
              <a:rect l="l" t="t" r="r" b="b"/>
              <a:pathLst>
                <a:path w="11108" h="7546" extrusionOk="0">
                  <a:moveTo>
                    <a:pt x="653" y="1"/>
                  </a:moveTo>
                  <a:cubicBezTo>
                    <a:pt x="169" y="1"/>
                    <a:pt x="0" y="127"/>
                    <a:pt x="0" y="633"/>
                  </a:cubicBezTo>
                  <a:cubicBezTo>
                    <a:pt x="21" y="2698"/>
                    <a:pt x="21" y="4785"/>
                    <a:pt x="0" y="6871"/>
                  </a:cubicBezTo>
                  <a:cubicBezTo>
                    <a:pt x="0" y="7419"/>
                    <a:pt x="190" y="7525"/>
                    <a:pt x="696" y="7525"/>
                  </a:cubicBezTo>
                  <a:cubicBezTo>
                    <a:pt x="1237" y="7518"/>
                    <a:pt x="1778" y="7515"/>
                    <a:pt x="2318" y="7515"/>
                  </a:cubicBezTo>
                  <a:cubicBezTo>
                    <a:pt x="3398" y="7515"/>
                    <a:pt x="4475" y="7525"/>
                    <a:pt x="5543" y="7525"/>
                  </a:cubicBezTo>
                  <a:cubicBezTo>
                    <a:pt x="6365" y="7525"/>
                    <a:pt x="7187" y="7519"/>
                    <a:pt x="8009" y="7519"/>
                  </a:cubicBezTo>
                  <a:cubicBezTo>
                    <a:pt x="8831" y="7519"/>
                    <a:pt x="9653" y="7525"/>
                    <a:pt x="10475" y="7546"/>
                  </a:cubicBezTo>
                  <a:cubicBezTo>
                    <a:pt x="10939" y="7546"/>
                    <a:pt x="11086" y="7419"/>
                    <a:pt x="11086" y="6935"/>
                  </a:cubicBezTo>
                  <a:cubicBezTo>
                    <a:pt x="11065" y="4827"/>
                    <a:pt x="11065" y="2719"/>
                    <a:pt x="11086" y="612"/>
                  </a:cubicBezTo>
                  <a:cubicBezTo>
                    <a:pt x="11107" y="106"/>
                    <a:pt x="10918" y="1"/>
                    <a:pt x="10433" y="1"/>
                  </a:cubicBezTo>
                  <a:cubicBezTo>
                    <a:pt x="8799" y="11"/>
                    <a:pt x="7166" y="16"/>
                    <a:pt x="5535" y="16"/>
                  </a:cubicBezTo>
                  <a:cubicBezTo>
                    <a:pt x="3904" y="16"/>
                    <a:pt x="2276" y="1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 rot="-970049">
              <a:off x="9050524" y="3497131"/>
              <a:ext cx="212669" cy="146041"/>
            </a:xfrm>
            <a:custGeom>
              <a:avLst/>
              <a:gdLst/>
              <a:ahLst/>
              <a:cxnLst/>
              <a:rect l="l" t="t" r="r" b="b"/>
              <a:pathLst>
                <a:path w="10961" h="7527" extrusionOk="0">
                  <a:moveTo>
                    <a:pt x="612" y="1"/>
                  </a:moveTo>
                  <a:cubicBezTo>
                    <a:pt x="169" y="1"/>
                    <a:pt x="1" y="127"/>
                    <a:pt x="1" y="591"/>
                  </a:cubicBezTo>
                  <a:cubicBezTo>
                    <a:pt x="22" y="2698"/>
                    <a:pt x="22" y="4806"/>
                    <a:pt x="1" y="6914"/>
                  </a:cubicBezTo>
                  <a:cubicBezTo>
                    <a:pt x="1" y="7377"/>
                    <a:pt x="148" y="7525"/>
                    <a:pt x="612" y="7525"/>
                  </a:cubicBezTo>
                  <a:cubicBezTo>
                    <a:pt x="1153" y="7518"/>
                    <a:pt x="1694" y="7515"/>
                    <a:pt x="2235" y="7515"/>
                  </a:cubicBezTo>
                  <a:cubicBezTo>
                    <a:pt x="3316" y="7515"/>
                    <a:pt x="4398" y="7525"/>
                    <a:pt x="5480" y="7525"/>
                  </a:cubicBezTo>
                  <a:cubicBezTo>
                    <a:pt x="6562" y="7525"/>
                    <a:pt x="7644" y="7515"/>
                    <a:pt x="8726" y="7515"/>
                  </a:cubicBezTo>
                  <a:cubicBezTo>
                    <a:pt x="9267" y="7515"/>
                    <a:pt x="9808" y="7518"/>
                    <a:pt x="10349" y="7525"/>
                  </a:cubicBezTo>
                  <a:cubicBezTo>
                    <a:pt x="10377" y="7526"/>
                    <a:pt x="10404" y="7527"/>
                    <a:pt x="10430" y="7527"/>
                  </a:cubicBezTo>
                  <a:cubicBezTo>
                    <a:pt x="10830" y="7527"/>
                    <a:pt x="10960" y="7370"/>
                    <a:pt x="10960" y="6935"/>
                  </a:cubicBezTo>
                  <a:cubicBezTo>
                    <a:pt x="10939" y="4827"/>
                    <a:pt x="10939" y="2719"/>
                    <a:pt x="10960" y="612"/>
                  </a:cubicBezTo>
                  <a:cubicBezTo>
                    <a:pt x="10960" y="148"/>
                    <a:pt x="10834" y="1"/>
                    <a:pt x="10370" y="1"/>
                  </a:cubicBezTo>
                  <a:cubicBezTo>
                    <a:pt x="8747" y="11"/>
                    <a:pt x="7119" y="16"/>
                    <a:pt x="5491" y="16"/>
                  </a:cubicBezTo>
                  <a:cubicBezTo>
                    <a:pt x="3863" y="16"/>
                    <a:pt x="2235" y="1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 rot="-970049">
              <a:off x="8044452" y="3789180"/>
              <a:ext cx="210612" cy="146410"/>
            </a:xfrm>
            <a:custGeom>
              <a:avLst/>
              <a:gdLst/>
              <a:ahLst/>
              <a:cxnLst/>
              <a:rect l="l" t="t" r="r" b="b"/>
              <a:pathLst>
                <a:path w="10855" h="7546" extrusionOk="0">
                  <a:moveTo>
                    <a:pt x="633" y="1"/>
                  </a:moveTo>
                  <a:cubicBezTo>
                    <a:pt x="169" y="1"/>
                    <a:pt x="22" y="127"/>
                    <a:pt x="22" y="612"/>
                  </a:cubicBezTo>
                  <a:cubicBezTo>
                    <a:pt x="43" y="2719"/>
                    <a:pt x="43" y="4827"/>
                    <a:pt x="22" y="6935"/>
                  </a:cubicBezTo>
                  <a:cubicBezTo>
                    <a:pt x="1" y="7440"/>
                    <a:pt x="190" y="7546"/>
                    <a:pt x="675" y="7546"/>
                  </a:cubicBezTo>
                  <a:cubicBezTo>
                    <a:pt x="2256" y="7535"/>
                    <a:pt x="3842" y="7530"/>
                    <a:pt x="5430" y="7530"/>
                  </a:cubicBezTo>
                  <a:cubicBezTo>
                    <a:pt x="7019" y="7530"/>
                    <a:pt x="8610" y="7535"/>
                    <a:pt x="10201" y="7546"/>
                  </a:cubicBezTo>
                  <a:cubicBezTo>
                    <a:pt x="10686" y="7546"/>
                    <a:pt x="10855" y="7419"/>
                    <a:pt x="10855" y="6914"/>
                  </a:cubicBezTo>
                  <a:cubicBezTo>
                    <a:pt x="10813" y="4827"/>
                    <a:pt x="10813" y="2762"/>
                    <a:pt x="10855" y="675"/>
                  </a:cubicBezTo>
                  <a:cubicBezTo>
                    <a:pt x="10855" y="127"/>
                    <a:pt x="10665" y="22"/>
                    <a:pt x="10159" y="22"/>
                  </a:cubicBezTo>
                  <a:cubicBezTo>
                    <a:pt x="9632" y="29"/>
                    <a:pt x="9105" y="31"/>
                    <a:pt x="8578" y="31"/>
                  </a:cubicBezTo>
                  <a:cubicBezTo>
                    <a:pt x="7525" y="31"/>
                    <a:pt x="6471" y="22"/>
                    <a:pt x="5417" y="22"/>
                  </a:cubicBezTo>
                  <a:cubicBezTo>
                    <a:pt x="3815" y="22"/>
                    <a:pt x="2213" y="22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 rot="-970049">
              <a:off x="8589616" y="3810417"/>
              <a:ext cx="222875" cy="135836"/>
            </a:xfrm>
            <a:custGeom>
              <a:avLst/>
              <a:gdLst/>
              <a:ahLst/>
              <a:cxnLst/>
              <a:rect l="l" t="t" r="r" b="b"/>
              <a:pathLst>
                <a:path w="11487" h="7001" extrusionOk="0">
                  <a:moveTo>
                    <a:pt x="525" y="1"/>
                  </a:moveTo>
                  <a:cubicBezTo>
                    <a:pt x="147" y="1"/>
                    <a:pt x="0" y="141"/>
                    <a:pt x="0" y="593"/>
                  </a:cubicBezTo>
                  <a:cubicBezTo>
                    <a:pt x="21" y="2532"/>
                    <a:pt x="21" y="4492"/>
                    <a:pt x="0" y="6431"/>
                  </a:cubicBezTo>
                  <a:cubicBezTo>
                    <a:pt x="0" y="6874"/>
                    <a:pt x="148" y="7000"/>
                    <a:pt x="569" y="7000"/>
                  </a:cubicBezTo>
                  <a:cubicBezTo>
                    <a:pt x="2287" y="6990"/>
                    <a:pt x="4005" y="6984"/>
                    <a:pt x="5725" y="6984"/>
                  </a:cubicBezTo>
                  <a:cubicBezTo>
                    <a:pt x="7445" y="6984"/>
                    <a:pt x="9168" y="6990"/>
                    <a:pt x="10896" y="7000"/>
                  </a:cubicBezTo>
                  <a:cubicBezTo>
                    <a:pt x="11318" y="7000"/>
                    <a:pt x="11466" y="6874"/>
                    <a:pt x="11466" y="6431"/>
                  </a:cubicBezTo>
                  <a:cubicBezTo>
                    <a:pt x="11444" y="4492"/>
                    <a:pt x="11444" y="2532"/>
                    <a:pt x="11466" y="593"/>
                  </a:cubicBezTo>
                  <a:cubicBezTo>
                    <a:pt x="11487" y="129"/>
                    <a:pt x="11318" y="3"/>
                    <a:pt x="10854" y="3"/>
                  </a:cubicBezTo>
                  <a:lnTo>
                    <a:pt x="611" y="3"/>
                  </a:lnTo>
                  <a:cubicBezTo>
                    <a:pt x="581" y="2"/>
                    <a:pt x="552" y="1"/>
                    <a:pt x="5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 rot="-970049">
              <a:off x="9595882" y="3519366"/>
              <a:ext cx="215114" cy="136204"/>
            </a:xfrm>
            <a:custGeom>
              <a:avLst/>
              <a:gdLst/>
              <a:ahLst/>
              <a:cxnLst/>
              <a:rect l="l" t="t" r="r" b="b"/>
              <a:pathLst>
                <a:path w="11087" h="7020" extrusionOk="0">
                  <a:moveTo>
                    <a:pt x="653" y="1"/>
                  </a:moveTo>
                  <a:cubicBezTo>
                    <a:pt x="190" y="1"/>
                    <a:pt x="0" y="106"/>
                    <a:pt x="0" y="633"/>
                  </a:cubicBezTo>
                  <a:cubicBezTo>
                    <a:pt x="21" y="2572"/>
                    <a:pt x="21" y="4490"/>
                    <a:pt x="0" y="6429"/>
                  </a:cubicBezTo>
                  <a:cubicBezTo>
                    <a:pt x="0" y="6893"/>
                    <a:pt x="148" y="7019"/>
                    <a:pt x="611" y="7019"/>
                  </a:cubicBezTo>
                  <a:cubicBezTo>
                    <a:pt x="2255" y="7009"/>
                    <a:pt x="3899" y="7003"/>
                    <a:pt x="5543" y="7003"/>
                  </a:cubicBezTo>
                  <a:cubicBezTo>
                    <a:pt x="7187" y="7003"/>
                    <a:pt x="8831" y="7009"/>
                    <a:pt x="10475" y="7019"/>
                  </a:cubicBezTo>
                  <a:cubicBezTo>
                    <a:pt x="10981" y="7019"/>
                    <a:pt x="11086" y="6851"/>
                    <a:pt x="11086" y="6366"/>
                  </a:cubicBezTo>
                  <a:cubicBezTo>
                    <a:pt x="11065" y="4469"/>
                    <a:pt x="11065" y="2551"/>
                    <a:pt x="11086" y="654"/>
                  </a:cubicBezTo>
                  <a:cubicBezTo>
                    <a:pt x="11086" y="148"/>
                    <a:pt x="10939" y="22"/>
                    <a:pt x="10454" y="22"/>
                  </a:cubicBezTo>
                  <a:lnTo>
                    <a:pt x="5585" y="22"/>
                  </a:lnTo>
                  <a:cubicBezTo>
                    <a:pt x="3941" y="22"/>
                    <a:pt x="2297" y="22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 rot="-970049">
              <a:off x="9097607" y="3664608"/>
              <a:ext cx="212669" cy="135816"/>
            </a:xfrm>
            <a:custGeom>
              <a:avLst/>
              <a:gdLst/>
              <a:ahLst/>
              <a:cxnLst/>
              <a:rect l="l" t="t" r="r" b="b"/>
              <a:pathLst>
                <a:path w="10961" h="7000" extrusionOk="0">
                  <a:moveTo>
                    <a:pt x="534" y="0"/>
                  </a:moveTo>
                  <a:cubicBezTo>
                    <a:pt x="149" y="0"/>
                    <a:pt x="1" y="157"/>
                    <a:pt x="1" y="592"/>
                  </a:cubicBezTo>
                  <a:cubicBezTo>
                    <a:pt x="22" y="2531"/>
                    <a:pt x="22" y="4491"/>
                    <a:pt x="1" y="6430"/>
                  </a:cubicBezTo>
                  <a:cubicBezTo>
                    <a:pt x="1" y="6873"/>
                    <a:pt x="169" y="6999"/>
                    <a:pt x="591" y="6999"/>
                  </a:cubicBezTo>
                  <a:cubicBezTo>
                    <a:pt x="2224" y="6989"/>
                    <a:pt x="3857" y="6983"/>
                    <a:pt x="5491" y="6983"/>
                  </a:cubicBezTo>
                  <a:cubicBezTo>
                    <a:pt x="7124" y="6983"/>
                    <a:pt x="8758" y="6989"/>
                    <a:pt x="10391" y="6999"/>
                  </a:cubicBezTo>
                  <a:cubicBezTo>
                    <a:pt x="10791" y="6999"/>
                    <a:pt x="10960" y="6873"/>
                    <a:pt x="10960" y="6430"/>
                  </a:cubicBezTo>
                  <a:cubicBezTo>
                    <a:pt x="10939" y="4491"/>
                    <a:pt x="10939" y="2531"/>
                    <a:pt x="10960" y="592"/>
                  </a:cubicBezTo>
                  <a:cubicBezTo>
                    <a:pt x="10960" y="107"/>
                    <a:pt x="10791" y="2"/>
                    <a:pt x="10349" y="2"/>
                  </a:cubicBezTo>
                  <a:lnTo>
                    <a:pt x="612" y="2"/>
                  </a:lnTo>
                  <a:cubicBezTo>
                    <a:pt x="585" y="1"/>
                    <a:pt x="559" y="0"/>
                    <a:pt x="5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 rot="-970049">
              <a:off x="8090987" y="3956405"/>
              <a:ext cx="210612" cy="135836"/>
            </a:xfrm>
            <a:custGeom>
              <a:avLst/>
              <a:gdLst/>
              <a:ahLst/>
              <a:cxnLst/>
              <a:rect l="l" t="t" r="r" b="b"/>
              <a:pathLst>
                <a:path w="10855" h="7001" extrusionOk="0">
                  <a:moveTo>
                    <a:pt x="654" y="1"/>
                  </a:moveTo>
                  <a:cubicBezTo>
                    <a:pt x="169" y="1"/>
                    <a:pt x="22" y="127"/>
                    <a:pt x="22" y="633"/>
                  </a:cubicBezTo>
                  <a:cubicBezTo>
                    <a:pt x="43" y="2530"/>
                    <a:pt x="43" y="4448"/>
                    <a:pt x="22" y="6345"/>
                  </a:cubicBezTo>
                  <a:cubicBezTo>
                    <a:pt x="0" y="6893"/>
                    <a:pt x="211" y="6998"/>
                    <a:pt x="717" y="6998"/>
                  </a:cubicBezTo>
                  <a:cubicBezTo>
                    <a:pt x="1230" y="6991"/>
                    <a:pt x="1745" y="6989"/>
                    <a:pt x="2262" y="6989"/>
                  </a:cubicBezTo>
                  <a:cubicBezTo>
                    <a:pt x="3295" y="6989"/>
                    <a:pt x="4335" y="6998"/>
                    <a:pt x="5375" y="6998"/>
                  </a:cubicBezTo>
                  <a:cubicBezTo>
                    <a:pt x="6443" y="6998"/>
                    <a:pt x="7511" y="6989"/>
                    <a:pt x="8572" y="6989"/>
                  </a:cubicBezTo>
                  <a:cubicBezTo>
                    <a:pt x="9103" y="6989"/>
                    <a:pt x="9632" y="6991"/>
                    <a:pt x="10159" y="6998"/>
                  </a:cubicBezTo>
                  <a:cubicBezTo>
                    <a:pt x="10191" y="6999"/>
                    <a:pt x="10221" y="7000"/>
                    <a:pt x="10250" y="7000"/>
                  </a:cubicBezTo>
                  <a:cubicBezTo>
                    <a:pt x="10706" y="7000"/>
                    <a:pt x="10855" y="6840"/>
                    <a:pt x="10855" y="6345"/>
                  </a:cubicBezTo>
                  <a:cubicBezTo>
                    <a:pt x="10812" y="4448"/>
                    <a:pt x="10812" y="2572"/>
                    <a:pt x="10855" y="675"/>
                  </a:cubicBezTo>
                  <a:cubicBezTo>
                    <a:pt x="10855" y="191"/>
                    <a:pt x="10728" y="1"/>
                    <a:pt x="10180" y="1"/>
                  </a:cubicBezTo>
                  <a:cubicBezTo>
                    <a:pt x="8599" y="11"/>
                    <a:pt x="7014" y="17"/>
                    <a:pt x="5425" y="17"/>
                  </a:cubicBezTo>
                  <a:cubicBezTo>
                    <a:pt x="3836" y="17"/>
                    <a:pt x="2245" y="11"/>
                    <a:pt x="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 rot="-970049">
              <a:off x="7574270" y="3471541"/>
              <a:ext cx="2381597" cy="596854"/>
            </a:xfrm>
            <a:custGeom>
              <a:avLst/>
              <a:gdLst/>
              <a:ahLst/>
              <a:cxnLst/>
              <a:rect l="l" t="t" r="r" b="b"/>
              <a:pathLst>
                <a:path w="122748" h="30762" extrusionOk="0">
                  <a:moveTo>
                    <a:pt x="22318" y="7534"/>
                  </a:moveTo>
                  <a:cubicBezTo>
                    <a:pt x="22778" y="7534"/>
                    <a:pt x="22910" y="7712"/>
                    <a:pt x="22910" y="8210"/>
                  </a:cubicBezTo>
                  <a:cubicBezTo>
                    <a:pt x="22868" y="10254"/>
                    <a:pt x="22868" y="12320"/>
                    <a:pt x="22910" y="14385"/>
                  </a:cubicBezTo>
                  <a:cubicBezTo>
                    <a:pt x="22910" y="14912"/>
                    <a:pt x="22762" y="15060"/>
                    <a:pt x="22235" y="15060"/>
                  </a:cubicBezTo>
                  <a:cubicBezTo>
                    <a:pt x="21561" y="15053"/>
                    <a:pt x="20887" y="15050"/>
                    <a:pt x="20212" y="15050"/>
                  </a:cubicBezTo>
                  <a:cubicBezTo>
                    <a:pt x="18863" y="15050"/>
                    <a:pt x="17514" y="15060"/>
                    <a:pt x="16166" y="15060"/>
                  </a:cubicBezTo>
                  <a:cubicBezTo>
                    <a:pt x="14859" y="15060"/>
                    <a:pt x="13543" y="15050"/>
                    <a:pt x="12223" y="15050"/>
                  </a:cubicBezTo>
                  <a:cubicBezTo>
                    <a:pt x="11564" y="15050"/>
                    <a:pt x="10903" y="15053"/>
                    <a:pt x="10243" y="15060"/>
                  </a:cubicBezTo>
                  <a:cubicBezTo>
                    <a:pt x="9716" y="15060"/>
                    <a:pt x="9590" y="14912"/>
                    <a:pt x="9590" y="14385"/>
                  </a:cubicBezTo>
                  <a:cubicBezTo>
                    <a:pt x="9611" y="12320"/>
                    <a:pt x="9611" y="10254"/>
                    <a:pt x="9590" y="8189"/>
                  </a:cubicBezTo>
                  <a:cubicBezTo>
                    <a:pt x="9569" y="7683"/>
                    <a:pt x="9737" y="7536"/>
                    <a:pt x="10264" y="7536"/>
                  </a:cubicBezTo>
                  <a:cubicBezTo>
                    <a:pt x="12256" y="7546"/>
                    <a:pt x="14253" y="7551"/>
                    <a:pt x="16250" y="7551"/>
                  </a:cubicBezTo>
                  <a:cubicBezTo>
                    <a:pt x="18247" y="7551"/>
                    <a:pt x="20244" y="7546"/>
                    <a:pt x="22235" y="7536"/>
                  </a:cubicBezTo>
                  <a:cubicBezTo>
                    <a:pt x="22264" y="7534"/>
                    <a:pt x="22291" y="7534"/>
                    <a:pt x="22318" y="7534"/>
                  </a:cubicBezTo>
                  <a:close/>
                  <a:moveTo>
                    <a:pt x="49023" y="7536"/>
                  </a:moveTo>
                  <a:cubicBezTo>
                    <a:pt x="49466" y="7536"/>
                    <a:pt x="49634" y="7641"/>
                    <a:pt x="49634" y="8126"/>
                  </a:cubicBezTo>
                  <a:cubicBezTo>
                    <a:pt x="49613" y="10233"/>
                    <a:pt x="49613" y="12341"/>
                    <a:pt x="49634" y="14449"/>
                  </a:cubicBezTo>
                  <a:cubicBezTo>
                    <a:pt x="49655" y="14954"/>
                    <a:pt x="49445" y="15060"/>
                    <a:pt x="48981" y="15060"/>
                  </a:cubicBezTo>
                  <a:lnTo>
                    <a:pt x="42995" y="15060"/>
                  </a:lnTo>
                  <a:cubicBezTo>
                    <a:pt x="41661" y="15060"/>
                    <a:pt x="40326" y="15050"/>
                    <a:pt x="38997" y="15050"/>
                  </a:cubicBezTo>
                  <a:cubicBezTo>
                    <a:pt x="38333" y="15050"/>
                    <a:pt x="37670" y="15053"/>
                    <a:pt x="37010" y="15060"/>
                  </a:cubicBezTo>
                  <a:cubicBezTo>
                    <a:pt x="36504" y="15060"/>
                    <a:pt x="36314" y="14933"/>
                    <a:pt x="36314" y="14406"/>
                  </a:cubicBezTo>
                  <a:cubicBezTo>
                    <a:pt x="36335" y="12320"/>
                    <a:pt x="36335" y="10233"/>
                    <a:pt x="36314" y="8147"/>
                  </a:cubicBezTo>
                  <a:cubicBezTo>
                    <a:pt x="36314" y="7704"/>
                    <a:pt x="36441" y="7536"/>
                    <a:pt x="36904" y="7536"/>
                  </a:cubicBezTo>
                  <a:close/>
                  <a:moveTo>
                    <a:pt x="76317" y="7515"/>
                  </a:moveTo>
                  <a:cubicBezTo>
                    <a:pt x="76780" y="7515"/>
                    <a:pt x="76907" y="7683"/>
                    <a:pt x="76907" y="8126"/>
                  </a:cubicBezTo>
                  <a:cubicBezTo>
                    <a:pt x="76886" y="10233"/>
                    <a:pt x="76886" y="12341"/>
                    <a:pt x="76907" y="14449"/>
                  </a:cubicBezTo>
                  <a:cubicBezTo>
                    <a:pt x="76907" y="14975"/>
                    <a:pt x="76696" y="15060"/>
                    <a:pt x="76254" y="15060"/>
                  </a:cubicBezTo>
                  <a:lnTo>
                    <a:pt x="64409" y="15060"/>
                  </a:lnTo>
                  <a:cubicBezTo>
                    <a:pt x="63924" y="15060"/>
                    <a:pt x="63713" y="14975"/>
                    <a:pt x="63713" y="14406"/>
                  </a:cubicBezTo>
                  <a:cubicBezTo>
                    <a:pt x="63734" y="12320"/>
                    <a:pt x="63734" y="10254"/>
                    <a:pt x="63713" y="8168"/>
                  </a:cubicBezTo>
                  <a:cubicBezTo>
                    <a:pt x="63713" y="7683"/>
                    <a:pt x="63840" y="7515"/>
                    <a:pt x="64346" y="7515"/>
                  </a:cubicBezTo>
                  <a:cubicBezTo>
                    <a:pt x="66337" y="7525"/>
                    <a:pt x="68334" y="7530"/>
                    <a:pt x="70331" y="7530"/>
                  </a:cubicBezTo>
                  <a:cubicBezTo>
                    <a:pt x="72328" y="7530"/>
                    <a:pt x="74325" y="7525"/>
                    <a:pt x="76317" y="7515"/>
                  </a:cubicBezTo>
                  <a:close/>
                  <a:moveTo>
                    <a:pt x="88562" y="7515"/>
                  </a:moveTo>
                  <a:cubicBezTo>
                    <a:pt x="89026" y="7515"/>
                    <a:pt x="89152" y="7683"/>
                    <a:pt x="89152" y="8126"/>
                  </a:cubicBezTo>
                  <a:cubicBezTo>
                    <a:pt x="89131" y="10233"/>
                    <a:pt x="89131" y="12341"/>
                    <a:pt x="89152" y="14449"/>
                  </a:cubicBezTo>
                  <a:cubicBezTo>
                    <a:pt x="89152" y="14912"/>
                    <a:pt x="89005" y="15060"/>
                    <a:pt x="88541" y="15060"/>
                  </a:cubicBezTo>
                  <a:cubicBezTo>
                    <a:pt x="88000" y="15053"/>
                    <a:pt x="87459" y="15050"/>
                    <a:pt x="86918" y="15050"/>
                  </a:cubicBezTo>
                  <a:cubicBezTo>
                    <a:pt x="85836" y="15050"/>
                    <a:pt x="84754" y="15060"/>
                    <a:pt x="83672" y="15060"/>
                  </a:cubicBezTo>
                  <a:cubicBezTo>
                    <a:pt x="82576" y="15060"/>
                    <a:pt x="81499" y="15050"/>
                    <a:pt x="80422" y="15050"/>
                  </a:cubicBezTo>
                  <a:cubicBezTo>
                    <a:pt x="79883" y="15050"/>
                    <a:pt x="79345" y="15053"/>
                    <a:pt x="78804" y="15060"/>
                  </a:cubicBezTo>
                  <a:cubicBezTo>
                    <a:pt x="78340" y="15060"/>
                    <a:pt x="78193" y="14891"/>
                    <a:pt x="78193" y="14449"/>
                  </a:cubicBezTo>
                  <a:cubicBezTo>
                    <a:pt x="78214" y="12341"/>
                    <a:pt x="78214" y="10233"/>
                    <a:pt x="78193" y="8126"/>
                  </a:cubicBezTo>
                  <a:cubicBezTo>
                    <a:pt x="78193" y="7662"/>
                    <a:pt x="78340" y="7515"/>
                    <a:pt x="78804" y="7515"/>
                  </a:cubicBezTo>
                  <a:cubicBezTo>
                    <a:pt x="80427" y="7525"/>
                    <a:pt x="82049" y="7530"/>
                    <a:pt x="83675" y="7530"/>
                  </a:cubicBezTo>
                  <a:cubicBezTo>
                    <a:pt x="85300" y="7530"/>
                    <a:pt x="86929" y="7525"/>
                    <a:pt x="88562" y="7515"/>
                  </a:cubicBezTo>
                  <a:close/>
                  <a:moveTo>
                    <a:pt x="103041" y="7515"/>
                  </a:moveTo>
                  <a:cubicBezTo>
                    <a:pt x="103505" y="7515"/>
                    <a:pt x="103652" y="7683"/>
                    <a:pt x="103652" y="8126"/>
                  </a:cubicBezTo>
                  <a:cubicBezTo>
                    <a:pt x="103631" y="10233"/>
                    <a:pt x="103610" y="12341"/>
                    <a:pt x="103652" y="14449"/>
                  </a:cubicBezTo>
                  <a:cubicBezTo>
                    <a:pt x="103652" y="14975"/>
                    <a:pt x="103442" y="15060"/>
                    <a:pt x="102978" y="15060"/>
                  </a:cubicBezTo>
                  <a:lnTo>
                    <a:pt x="97056" y="15060"/>
                  </a:lnTo>
                  <a:cubicBezTo>
                    <a:pt x="95735" y="15060"/>
                    <a:pt x="94405" y="15050"/>
                    <a:pt x="93078" y="15050"/>
                  </a:cubicBezTo>
                  <a:cubicBezTo>
                    <a:pt x="92414" y="15050"/>
                    <a:pt x="91751" y="15053"/>
                    <a:pt x="91091" y="15060"/>
                  </a:cubicBezTo>
                  <a:cubicBezTo>
                    <a:pt x="90585" y="15060"/>
                    <a:pt x="90459" y="14891"/>
                    <a:pt x="90459" y="14406"/>
                  </a:cubicBezTo>
                  <a:cubicBezTo>
                    <a:pt x="90480" y="12341"/>
                    <a:pt x="90480" y="10254"/>
                    <a:pt x="90459" y="8168"/>
                  </a:cubicBezTo>
                  <a:cubicBezTo>
                    <a:pt x="90438" y="7683"/>
                    <a:pt x="90585" y="7515"/>
                    <a:pt x="91070" y="7515"/>
                  </a:cubicBezTo>
                  <a:cubicBezTo>
                    <a:pt x="93072" y="7525"/>
                    <a:pt x="95069" y="7530"/>
                    <a:pt x="97064" y="7530"/>
                  </a:cubicBezTo>
                  <a:cubicBezTo>
                    <a:pt x="99058" y="7530"/>
                    <a:pt x="101050" y="7525"/>
                    <a:pt x="103041" y="7515"/>
                  </a:cubicBezTo>
                  <a:close/>
                  <a:moveTo>
                    <a:pt x="115371" y="7515"/>
                  </a:moveTo>
                  <a:cubicBezTo>
                    <a:pt x="115856" y="7515"/>
                    <a:pt x="116024" y="7641"/>
                    <a:pt x="116024" y="8147"/>
                  </a:cubicBezTo>
                  <a:cubicBezTo>
                    <a:pt x="116003" y="10254"/>
                    <a:pt x="116003" y="12362"/>
                    <a:pt x="116024" y="14470"/>
                  </a:cubicBezTo>
                  <a:cubicBezTo>
                    <a:pt x="116024" y="14933"/>
                    <a:pt x="115877" y="15060"/>
                    <a:pt x="115413" y="15060"/>
                  </a:cubicBezTo>
                  <a:cubicBezTo>
                    <a:pt x="114865" y="15053"/>
                    <a:pt x="114317" y="15050"/>
                    <a:pt x="113769" y="15050"/>
                  </a:cubicBezTo>
                  <a:cubicBezTo>
                    <a:pt x="112673" y="15050"/>
                    <a:pt x="111577" y="15060"/>
                    <a:pt x="110481" y="15060"/>
                  </a:cubicBezTo>
                  <a:cubicBezTo>
                    <a:pt x="109399" y="15060"/>
                    <a:pt x="108317" y="15050"/>
                    <a:pt x="107235" y="15050"/>
                  </a:cubicBezTo>
                  <a:cubicBezTo>
                    <a:pt x="106694" y="15050"/>
                    <a:pt x="106154" y="15053"/>
                    <a:pt x="105613" y="15060"/>
                  </a:cubicBezTo>
                  <a:cubicBezTo>
                    <a:pt x="105128" y="15060"/>
                    <a:pt x="104938" y="14933"/>
                    <a:pt x="104938" y="14385"/>
                  </a:cubicBezTo>
                  <a:cubicBezTo>
                    <a:pt x="104959" y="12320"/>
                    <a:pt x="104959" y="10233"/>
                    <a:pt x="104938" y="8147"/>
                  </a:cubicBezTo>
                  <a:cubicBezTo>
                    <a:pt x="104917" y="7662"/>
                    <a:pt x="105086" y="7515"/>
                    <a:pt x="105570" y="7515"/>
                  </a:cubicBezTo>
                  <a:cubicBezTo>
                    <a:pt x="107204" y="7525"/>
                    <a:pt x="108837" y="7530"/>
                    <a:pt x="110471" y="7530"/>
                  </a:cubicBezTo>
                  <a:cubicBezTo>
                    <a:pt x="112104" y="7530"/>
                    <a:pt x="113737" y="7525"/>
                    <a:pt x="115371" y="7515"/>
                  </a:cubicBezTo>
                  <a:close/>
                  <a:moveTo>
                    <a:pt x="61795" y="7536"/>
                  </a:moveTo>
                  <a:cubicBezTo>
                    <a:pt x="62259" y="7536"/>
                    <a:pt x="62407" y="7662"/>
                    <a:pt x="62407" y="8126"/>
                  </a:cubicBezTo>
                  <a:cubicBezTo>
                    <a:pt x="62385" y="10233"/>
                    <a:pt x="62385" y="12341"/>
                    <a:pt x="62407" y="14449"/>
                  </a:cubicBezTo>
                  <a:cubicBezTo>
                    <a:pt x="62407" y="14891"/>
                    <a:pt x="62322" y="15081"/>
                    <a:pt x="61837" y="15081"/>
                  </a:cubicBezTo>
                  <a:cubicBezTo>
                    <a:pt x="60109" y="15070"/>
                    <a:pt x="58386" y="15065"/>
                    <a:pt x="56666" y="15065"/>
                  </a:cubicBezTo>
                  <a:cubicBezTo>
                    <a:pt x="54946" y="15065"/>
                    <a:pt x="53228" y="15070"/>
                    <a:pt x="51510" y="15081"/>
                  </a:cubicBezTo>
                  <a:cubicBezTo>
                    <a:pt x="51089" y="15081"/>
                    <a:pt x="50941" y="14954"/>
                    <a:pt x="50941" y="14512"/>
                  </a:cubicBezTo>
                  <a:cubicBezTo>
                    <a:pt x="50941" y="12383"/>
                    <a:pt x="50941" y="10254"/>
                    <a:pt x="50941" y="8147"/>
                  </a:cubicBezTo>
                  <a:cubicBezTo>
                    <a:pt x="50920" y="7662"/>
                    <a:pt x="51110" y="7557"/>
                    <a:pt x="51552" y="7557"/>
                  </a:cubicBezTo>
                  <a:lnTo>
                    <a:pt x="56737" y="7557"/>
                  </a:lnTo>
                  <a:cubicBezTo>
                    <a:pt x="58423" y="7557"/>
                    <a:pt x="60109" y="7557"/>
                    <a:pt x="61795" y="7536"/>
                  </a:cubicBezTo>
                  <a:close/>
                  <a:moveTo>
                    <a:pt x="34354" y="7557"/>
                  </a:moveTo>
                  <a:cubicBezTo>
                    <a:pt x="34839" y="7557"/>
                    <a:pt x="35029" y="7683"/>
                    <a:pt x="35029" y="8210"/>
                  </a:cubicBezTo>
                  <a:cubicBezTo>
                    <a:pt x="35008" y="10297"/>
                    <a:pt x="35008" y="12383"/>
                    <a:pt x="35029" y="14470"/>
                  </a:cubicBezTo>
                  <a:cubicBezTo>
                    <a:pt x="35029" y="14954"/>
                    <a:pt x="34881" y="15102"/>
                    <a:pt x="34396" y="15102"/>
                  </a:cubicBezTo>
                  <a:cubicBezTo>
                    <a:pt x="32805" y="15091"/>
                    <a:pt x="31214" y="15086"/>
                    <a:pt x="29623" y="15086"/>
                  </a:cubicBezTo>
                  <a:cubicBezTo>
                    <a:pt x="28031" y="15086"/>
                    <a:pt x="26440" y="15091"/>
                    <a:pt x="24849" y="15102"/>
                  </a:cubicBezTo>
                  <a:cubicBezTo>
                    <a:pt x="24385" y="15102"/>
                    <a:pt x="24196" y="14975"/>
                    <a:pt x="24196" y="14470"/>
                  </a:cubicBezTo>
                  <a:cubicBezTo>
                    <a:pt x="24217" y="12362"/>
                    <a:pt x="24217" y="10254"/>
                    <a:pt x="24196" y="8147"/>
                  </a:cubicBezTo>
                  <a:cubicBezTo>
                    <a:pt x="24196" y="7683"/>
                    <a:pt x="24364" y="7557"/>
                    <a:pt x="24807" y="7557"/>
                  </a:cubicBezTo>
                  <a:lnTo>
                    <a:pt x="29612" y="7557"/>
                  </a:lnTo>
                  <a:cubicBezTo>
                    <a:pt x="30666" y="7557"/>
                    <a:pt x="31720" y="7566"/>
                    <a:pt x="32773" y="7566"/>
                  </a:cubicBezTo>
                  <a:cubicBezTo>
                    <a:pt x="33300" y="7566"/>
                    <a:pt x="33827" y="7564"/>
                    <a:pt x="34354" y="7557"/>
                  </a:cubicBezTo>
                  <a:close/>
                  <a:moveTo>
                    <a:pt x="34375" y="16472"/>
                  </a:moveTo>
                  <a:cubicBezTo>
                    <a:pt x="34923" y="16472"/>
                    <a:pt x="35029" y="16683"/>
                    <a:pt x="35029" y="17167"/>
                  </a:cubicBezTo>
                  <a:cubicBezTo>
                    <a:pt x="35008" y="19043"/>
                    <a:pt x="34986" y="20940"/>
                    <a:pt x="35029" y="22816"/>
                  </a:cubicBezTo>
                  <a:cubicBezTo>
                    <a:pt x="35029" y="23343"/>
                    <a:pt x="34881" y="23490"/>
                    <a:pt x="34354" y="23490"/>
                  </a:cubicBezTo>
                  <a:cubicBezTo>
                    <a:pt x="33820" y="23483"/>
                    <a:pt x="33286" y="23481"/>
                    <a:pt x="32752" y="23481"/>
                  </a:cubicBezTo>
                  <a:cubicBezTo>
                    <a:pt x="31685" y="23481"/>
                    <a:pt x="30617" y="23490"/>
                    <a:pt x="29549" y="23490"/>
                  </a:cubicBezTo>
                  <a:cubicBezTo>
                    <a:pt x="28509" y="23490"/>
                    <a:pt x="27479" y="23481"/>
                    <a:pt x="26445" y="23481"/>
                  </a:cubicBezTo>
                  <a:cubicBezTo>
                    <a:pt x="25928" y="23481"/>
                    <a:pt x="25411" y="23483"/>
                    <a:pt x="24891" y="23490"/>
                  </a:cubicBezTo>
                  <a:cubicBezTo>
                    <a:pt x="24385" y="23490"/>
                    <a:pt x="24196" y="23385"/>
                    <a:pt x="24196" y="22837"/>
                  </a:cubicBezTo>
                  <a:cubicBezTo>
                    <a:pt x="24217" y="20940"/>
                    <a:pt x="24217" y="19022"/>
                    <a:pt x="24196" y="17125"/>
                  </a:cubicBezTo>
                  <a:cubicBezTo>
                    <a:pt x="24196" y="16619"/>
                    <a:pt x="24343" y="16472"/>
                    <a:pt x="24828" y="16472"/>
                  </a:cubicBezTo>
                  <a:cubicBezTo>
                    <a:pt x="26665" y="16484"/>
                    <a:pt x="28503" y="16496"/>
                    <a:pt x="30340" y="16496"/>
                  </a:cubicBezTo>
                  <a:cubicBezTo>
                    <a:pt x="31685" y="16496"/>
                    <a:pt x="33030" y="16490"/>
                    <a:pt x="34375" y="16472"/>
                  </a:cubicBezTo>
                  <a:close/>
                  <a:moveTo>
                    <a:pt x="102999" y="16493"/>
                  </a:moveTo>
                  <a:cubicBezTo>
                    <a:pt x="103484" y="16493"/>
                    <a:pt x="103652" y="16619"/>
                    <a:pt x="103652" y="17125"/>
                  </a:cubicBezTo>
                  <a:cubicBezTo>
                    <a:pt x="103610" y="19022"/>
                    <a:pt x="103610" y="20940"/>
                    <a:pt x="103652" y="22837"/>
                  </a:cubicBezTo>
                  <a:cubicBezTo>
                    <a:pt x="103652" y="23385"/>
                    <a:pt x="103463" y="23490"/>
                    <a:pt x="102957" y="23490"/>
                  </a:cubicBezTo>
                  <a:lnTo>
                    <a:pt x="96971" y="23490"/>
                  </a:lnTo>
                  <a:cubicBezTo>
                    <a:pt x="95679" y="23490"/>
                    <a:pt x="94377" y="23481"/>
                    <a:pt x="93078" y="23481"/>
                  </a:cubicBezTo>
                  <a:cubicBezTo>
                    <a:pt x="92428" y="23481"/>
                    <a:pt x="91780" y="23483"/>
                    <a:pt x="91133" y="23490"/>
                  </a:cubicBezTo>
                  <a:cubicBezTo>
                    <a:pt x="91103" y="23491"/>
                    <a:pt x="91074" y="23492"/>
                    <a:pt x="91045" y="23492"/>
                  </a:cubicBezTo>
                  <a:cubicBezTo>
                    <a:pt x="90608" y="23492"/>
                    <a:pt x="90459" y="23332"/>
                    <a:pt x="90459" y="22837"/>
                  </a:cubicBezTo>
                  <a:cubicBezTo>
                    <a:pt x="90480" y="20940"/>
                    <a:pt x="90480" y="19064"/>
                    <a:pt x="90459" y="17188"/>
                  </a:cubicBezTo>
                  <a:cubicBezTo>
                    <a:pt x="90438" y="16683"/>
                    <a:pt x="90543" y="16493"/>
                    <a:pt x="91091" y="16493"/>
                  </a:cubicBezTo>
                  <a:cubicBezTo>
                    <a:pt x="93083" y="16503"/>
                    <a:pt x="95069" y="16509"/>
                    <a:pt x="97053" y="16509"/>
                  </a:cubicBezTo>
                  <a:cubicBezTo>
                    <a:pt x="99037" y="16509"/>
                    <a:pt x="101018" y="16503"/>
                    <a:pt x="102999" y="16493"/>
                  </a:cubicBezTo>
                  <a:close/>
                  <a:moveTo>
                    <a:pt x="22172" y="16493"/>
                  </a:moveTo>
                  <a:cubicBezTo>
                    <a:pt x="22762" y="16493"/>
                    <a:pt x="22910" y="16683"/>
                    <a:pt x="22910" y="17252"/>
                  </a:cubicBezTo>
                  <a:cubicBezTo>
                    <a:pt x="22868" y="19127"/>
                    <a:pt x="22868" y="20982"/>
                    <a:pt x="22910" y="22858"/>
                  </a:cubicBezTo>
                  <a:cubicBezTo>
                    <a:pt x="22910" y="23385"/>
                    <a:pt x="22741" y="23511"/>
                    <a:pt x="22214" y="23511"/>
                  </a:cubicBezTo>
                  <a:cubicBezTo>
                    <a:pt x="20223" y="23501"/>
                    <a:pt x="18226" y="23495"/>
                    <a:pt x="16229" y="23495"/>
                  </a:cubicBezTo>
                  <a:cubicBezTo>
                    <a:pt x="14232" y="23495"/>
                    <a:pt x="12235" y="23501"/>
                    <a:pt x="10243" y="23511"/>
                  </a:cubicBezTo>
                  <a:cubicBezTo>
                    <a:pt x="9716" y="23511"/>
                    <a:pt x="9590" y="23343"/>
                    <a:pt x="9590" y="22837"/>
                  </a:cubicBezTo>
                  <a:cubicBezTo>
                    <a:pt x="9611" y="20940"/>
                    <a:pt x="9611" y="19064"/>
                    <a:pt x="9590" y="17167"/>
                  </a:cubicBezTo>
                  <a:cubicBezTo>
                    <a:pt x="9569" y="16640"/>
                    <a:pt x="9737" y="16514"/>
                    <a:pt x="10264" y="16514"/>
                  </a:cubicBezTo>
                  <a:lnTo>
                    <a:pt x="16250" y="16514"/>
                  </a:lnTo>
                  <a:cubicBezTo>
                    <a:pt x="17240" y="16514"/>
                    <a:pt x="18226" y="16519"/>
                    <a:pt x="19211" y="16519"/>
                  </a:cubicBezTo>
                  <a:cubicBezTo>
                    <a:pt x="20196" y="16519"/>
                    <a:pt x="21182" y="16514"/>
                    <a:pt x="22172" y="16493"/>
                  </a:cubicBezTo>
                  <a:close/>
                  <a:moveTo>
                    <a:pt x="49051" y="16512"/>
                  </a:moveTo>
                  <a:cubicBezTo>
                    <a:pt x="49504" y="16512"/>
                    <a:pt x="49634" y="16672"/>
                    <a:pt x="49634" y="17167"/>
                  </a:cubicBezTo>
                  <a:cubicBezTo>
                    <a:pt x="49613" y="19085"/>
                    <a:pt x="49613" y="21003"/>
                    <a:pt x="49634" y="22900"/>
                  </a:cubicBezTo>
                  <a:cubicBezTo>
                    <a:pt x="49634" y="23364"/>
                    <a:pt x="49508" y="23511"/>
                    <a:pt x="49044" y="23511"/>
                  </a:cubicBezTo>
                  <a:cubicBezTo>
                    <a:pt x="47021" y="23501"/>
                    <a:pt x="44998" y="23495"/>
                    <a:pt x="42977" y="23495"/>
                  </a:cubicBezTo>
                  <a:cubicBezTo>
                    <a:pt x="40956" y="23495"/>
                    <a:pt x="38938" y="23501"/>
                    <a:pt x="36925" y="23511"/>
                  </a:cubicBezTo>
                  <a:cubicBezTo>
                    <a:pt x="36462" y="23511"/>
                    <a:pt x="36314" y="23364"/>
                    <a:pt x="36314" y="22900"/>
                  </a:cubicBezTo>
                  <a:cubicBezTo>
                    <a:pt x="36335" y="20982"/>
                    <a:pt x="36335" y="19043"/>
                    <a:pt x="36314" y="17104"/>
                  </a:cubicBezTo>
                  <a:cubicBezTo>
                    <a:pt x="36314" y="16662"/>
                    <a:pt x="36462" y="16514"/>
                    <a:pt x="36925" y="16514"/>
                  </a:cubicBezTo>
                  <a:lnTo>
                    <a:pt x="48960" y="16514"/>
                  </a:lnTo>
                  <a:cubicBezTo>
                    <a:pt x="48992" y="16513"/>
                    <a:pt x="49022" y="16512"/>
                    <a:pt x="49051" y="16512"/>
                  </a:cubicBezTo>
                  <a:close/>
                  <a:moveTo>
                    <a:pt x="61816" y="16514"/>
                  </a:moveTo>
                  <a:cubicBezTo>
                    <a:pt x="62259" y="16514"/>
                    <a:pt x="62428" y="16640"/>
                    <a:pt x="62428" y="17104"/>
                  </a:cubicBezTo>
                  <a:cubicBezTo>
                    <a:pt x="62407" y="19043"/>
                    <a:pt x="62407" y="21003"/>
                    <a:pt x="62428" y="22963"/>
                  </a:cubicBezTo>
                  <a:cubicBezTo>
                    <a:pt x="62428" y="23385"/>
                    <a:pt x="62259" y="23511"/>
                    <a:pt x="61837" y="23511"/>
                  </a:cubicBezTo>
                  <a:cubicBezTo>
                    <a:pt x="60120" y="23501"/>
                    <a:pt x="58397" y="23495"/>
                    <a:pt x="56674" y="23495"/>
                  </a:cubicBezTo>
                  <a:cubicBezTo>
                    <a:pt x="54951" y="23495"/>
                    <a:pt x="53228" y="23501"/>
                    <a:pt x="51510" y="23511"/>
                  </a:cubicBezTo>
                  <a:cubicBezTo>
                    <a:pt x="51089" y="23511"/>
                    <a:pt x="50941" y="23385"/>
                    <a:pt x="50941" y="22942"/>
                  </a:cubicBezTo>
                  <a:cubicBezTo>
                    <a:pt x="50962" y="21003"/>
                    <a:pt x="50962" y="19043"/>
                    <a:pt x="50941" y="17104"/>
                  </a:cubicBezTo>
                  <a:cubicBezTo>
                    <a:pt x="50941" y="16619"/>
                    <a:pt x="51110" y="16514"/>
                    <a:pt x="51552" y="16514"/>
                  </a:cubicBezTo>
                  <a:close/>
                  <a:moveTo>
                    <a:pt x="76232" y="16514"/>
                  </a:moveTo>
                  <a:cubicBezTo>
                    <a:pt x="76717" y="16514"/>
                    <a:pt x="76907" y="16640"/>
                    <a:pt x="76907" y="17167"/>
                  </a:cubicBezTo>
                  <a:cubicBezTo>
                    <a:pt x="76886" y="19085"/>
                    <a:pt x="76886" y="20982"/>
                    <a:pt x="76907" y="22900"/>
                  </a:cubicBezTo>
                  <a:cubicBezTo>
                    <a:pt x="76907" y="23406"/>
                    <a:pt x="76738" y="23511"/>
                    <a:pt x="76254" y="23511"/>
                  </a:cubicBezTo>
                  <a:lnTo>
                    <a:pt x="64367" y="23511"/>
                  </a:lnTo>
                  <a:cubicBezTo>
                    <a:pt x="63882" y="23511"/>
                    <a:pt x="63713" y="23406"/>
                    <a:pt x="63713" y="22900"/>
                  </a:cubicBezTo>
                  <a:cubicBezTo>
                    <a:pt x="63734" y="20961"/>
                    <a:pt x="63734" y="19022"/>
                    <a:pt x="63713" y="17104"/>
                  </a:cubicBezTo>
                  <a:cubicBezTo>
                    <a:pt x="63713" y="16619"/>
                    <a:pt x="63882" y="16514"/>
                    <a:pt x="64324" y="16514"/>
                  </a:cubicBezTo>
                  <a:close/>
                  <a:moveTo>
                    <a:pt x="88541" y="16514"/>
                  </a:moveTo>
                  <a:cubicBezTo>
                    <a:pt x="88983" y="16514"/>
                    <a:pt x="89152" y="16619"/>
                    <a:pt x="89152" y="17104"/>
                  </a:cubicBezTo>
                  <a:cubicBezTo>
                    <a:pt x="89131" y="19043"/>
                    <a:pt x="89131" y="21003"/>
                    <a:pt x="89152" y="22942"/>
                  </a:cubicBezTo>
                  <a:cubicBezTo>
                    <a:pt x="89152" y="23385"/>
                    <a:pt x="89005" y="23511"/>
                    <a:pt x="88583" y="23511"/>
                  </a:cubicBezTo>
                  <a:cubicBezTo>
                    <a:pt x="86950" y="23501"/>
                    <a:pt x="85316" y="23495"/>
                    <a:pt x="83683" y="23495"/>
                  </a:cubicBezTo>
                  <a:cubicBezTo>
                    <a:pt x="82049" y="23495"/>
                    <a:pt x="80416" y="23501"/>
                    <a:pt x="78783" y="23511"/>
                  </a:cubicBezTo>
                  <a:cubicBezTo>
                    <a:pt x="78361" y="23511"/>
                    <a:pt x="78214" y="23385"/>
                    <a:pt x="78214" y="22942"/>
                  </a:cubicBezTo>
                  <a:cubicBezTo>
                    <a:pt x="78235" y="21003"/>
                    <a:pt x="78235" y="19043"/>
                    <a:pt x="78214" y="17104"/>
                  </a:cubicBezTo>
                  <a:cubicBezTo>
                    <a:pt x="78193" y="16640"/>
                    <a:pt x="78361" y="16514"/>
                    <a:pt x="78825" y="16514"/>
                  </a:cubicBezTo>
                  <a:close/>
                  <a:moveTo>
                    <a:pt x="115392" y="16514"/>
                  </a:moveTo>
                  <a:cubicBezTo>
                    <a:pt x="115877" y="16514"/>
                    <a:pt x="116024" y="16662"/>
                    <a:pt x="116024" y="17146"/>
                  </a:cubicBezTo>
                  <a:cubicBezTo>
                    <a:pt x="116003" y="19064"/>
                    <a:pt x="116003" y="20961"/>
                    <a:pt x="116024" y="22879"/>
                  </a:cubicBezTo>
                  <a:cubicBezTo>
                    <a:pt x="116045" y="23343"/>
                    <a:pt x="115919" y="23532"/>
                    <a:pt x="115413" y="23532"/>
                  </a:cubicBezTo>
                  <a:cubicBezTo>
                    <a:pt x="113769" y="23522"/>
                    <a:pt x="112125" y="23516"/>
                    <a:pt x="110481" y="23516"/>
                  </a:cubicBezTo>
                  <a:cubicBezTo>
                    <a:pt x="108837" y="23516"/>
                    <a:pt x="107193" y="23522"/>
                    <a:pt x="105549" y="23532"/>
                  </a:cubicBezTo>
                  <a:cubicBezTo>
                    <a:pt x="105086" y="23532"/>
                    <a:pt x="104938" y="23385"/>
                    <a:pt x="104938" y="22921"/>
                  </a:cubicBezTo>
                  <a:cubicBezTo>
                    <a:pt x="104959" y="20982"/>
                    <a:pt x="104959" y="19064"/>
                    <a:pt x="104938" y="17125"/>
                  </a:cubicBezTo>
                  <a:cubicBezTo>
                    <a:pt x="104938" y="16619"/>
                    <a:pt x="105128" y="16514"/>
                    <a:pt x="105591" y="16514"/>
                  </a:cubicBezTo>
                  <a:close/>
                  <a:moveTo>
                    <a:pt x="8968" y="1"/>
                  </a:moveTo>
                  <a:cubicBezTo>
                    <a:pt x="8763" y="1"/>
                    <a:pt x="8557" y="54"/>
                    <a:pt x="8367" y="159"/>
                  </a:cubicBezTo>
                  <a:cubicBezTo>
                    <a:pt x="8367" y="1887"/>
                    <a:pt x="8346" y="3615"/>
                    <a:pt x="8367" y="5344"/>
                  </a:cubicBezTo>
                  <a:cubicBezTo>
                    <a:pt x="8388" y="5892"/>
                    <a:pt x="8283" y="6102"/>
                    <a:pt x="7672" y="6102"/>
                  </a:cubicBezTo>
                  <a:cubicBezTo>
                    <a:pt x="5164" y="6081"/>
                    <a:pt x="2677" y="6081"/>
                    <a:pt x="190" y="6081"/>
                  </a:cubicBezTo>
                  <a:cubicBezTo>
                    <a:pt x="0" y="6566"/>
                    <a:pt x="0" y="7072"/>
                    <a:pt x="190" y="7536"/>
                  </a:cubicBezTo>
                  <a:cubicBezTo>
                    <a:pt x="1848" y="7536"/>
                    <a:pt x="3515" y="7545"/>
                    <a:pt x="5179" y="7545"/>
                  </a:cubicBezTo>
                  <a:cubicBezTo>
                    <a:pt x="6011" y="7545"/>
                    <a:pt x="6843" y="7543"/>
                    <a:pt x="7672" y="7536"/>
                  </a:cubicBezTo>
                  <a:cubicBezTo>
                    <a:pt x="7700" y="7535"/>
                    <a:pt x="7727" y="7534"/>
                    <a:pt x="7753" y="7534"/>
                  </a:cubicBezTo>
                  <a:cubicBezTo>
                    <a:pt x="8253" y="7534"/>
                    <a:pt x="8367" y="7730"/>
                    <a:pt x="8367" y="8231"/>
                  </a:cubicBezTo>
                  <a:cubicBezTo>
                    <a:pt x="8346" y="10275"/>
                    <a:pt x="8346" y="12320"/>
                    <a:pt x="8367" y="14343"/>
                  </a:cubicBezTo>
                  <a:cubicBezTo>
                    <a:pt x="8388" y="14891"/>
                    <a:pt x="8241" y="15060"/>
                    <a:pt x="7672" y="15060"/>
                  </a:cubicBezTo>
                  <a:cubicBezTo>
                    <a:pt x="5185" y="15039"/>
                    <a:pt x="2677" y="15039"/>
                    <a:pt x="190" y="15039"/>
                  </a:cubicBezTo>
                  <a:cubicBezTo>
                    <a:pt x="0" y="15523"/>
                    <a:pt x="0" y="16029"/>
                    <a:pt x="190" y="16493"/>
                  </a:cubicBezTo>
                  <a:cubicBezTo>
                    <a:pt x="1433" y="16493"/>
                    <a:pt x="2682" y="16498"/>
                    <a:pt x="3931" y="16498"/>
                  </a:cubicBezTo>
                  <a:cubicBezTo>
                    <a:pt x="5180" y="16498"/>
                    <a:pt x="6428" y="16493"/>
                    <a:pt x="7672" y="16472"/>
                  </a:cubicBezTo>
                  <a:cubicBezTo>
                    <a:pt x="8241" y="16472"/>
                    <a:pt x="8367" y="16640"/>
                    <a:pt x="8367" y="17188"/>
                  </a:cubicBezTo>
                  <a:cubicBezTo>
                    <a:pt x="8346" y="19043"/>
                    <a:pt x="8346" y="20919"/>
                    <a:pt x="8367" y="22774"/>
                  </a:cubicBezTo>
                  <a:cubicBezTo>
                    <a:pt x="8388" y="23322"/>
                    <a:pt x="8241" y="23490"/>
                    <a:pt x="7672" y="23490"/>
                  </a:cubicBezTo>
                  <a:cubicBezTo>
                    <a:pt x="5185" y="23469"/>
                    <a:pt x="2677" y="23469"/>
                    <a:pt x="190" y="23469"/>
                  </a:cubicBezTo>
                  <a:cubicBezTo>
                    <a:pt x="0" y="23933"/>
                    <a:pt x="0" y="24460"/>
                    <a:pt x="190" y="24923"/>
                  </a:cubicBezTo>
                  <a:cubicBezTo>
                    <a:pt x="1433" y="24923"/>
                    <a:pt x="2682" y="24929"/>
                    <a:pt x="3933" y="24929"/>
                  </a:cubicBezTo>
                  <a:cubicBezTo>
                    <a:pt x="5185" y="24929"/>
                    <a:pt x="6439" y="24923"/>
                    <a:pt x="7693" y="24902"/>
                  </a:cubicBezTo>
                  <a:cubicBezTo>
                    <a:pt x="8262" y="24902"/>
                    <a:pt x="8367" y="25092"/>
                    <a:pt x="8367" y="25619"/>
                  </a:cubicBezTo>
                  <a:cubicBezTo>
                    <a:pt x="8346" y="27115"/>
                    <a:pt x="8367" y="28612"/>
                    <a:pt x="8346" y="30108"/>
                  </a:cubicBezTo>
                  <a:cubicBezTo>
                    <a:pt x="8346" y="30551"/>
                    <a:pt x="8431" y="30740"/>
                    <a:pt x="8936" y="30740"/>
                  </a:cubicBezTo>
                  <a:cubicBezTo>
                    <a:pt x="9442" y="30740"/>
                    <a:pt x="9569" y="30551"/>
                    <a:pt x="9569" y="30087"/>
                  </a:cubicBezTo>
                  <a:cubicBezTo>
                    <a:pt x="9548" y="28591"/>
                    <a:pt x="9569" y="27094"/>
                    <a:pt x="9548" y="25598"/>
                  </a:cubicBezTo>
                  <a:cubicBezTo>
                    <a:pt x="9527" y="25113"/>
                    <a:pt x="9632" y="24902"/>
                    <a:pt x="10180" y="24902"/>
                  </a:cubicBezTo>
                  <a:cubicBezTo>
                    <a:pt x="12193" y="24913"/>
                    <a:pt x="14205" y="24918"/>
                    <a:pt x="16216" y="24918"/>
                  </a:cubicBezTo>
                  <a:cubicBezTo>
                    <a:pt x="18226" y="24918"/>
                    <a:pt x="20233" y="24913"/>
                    <a:pt x="22235" y="24902"/>
                  </a:cubicBezTo>
                  <a:cubicBezTo>
                    <a:pt x="22741" y="24902"/>
                    <a:pt x="22868" y="25092"/>
                    <a:pt x="22868" y="25556"/>
                  </a:cubicBezTo>
                  <a:cubicBezTo>
                    <a:pt x="22847" y="27031"/>
                    <a:pt x="22868" y="28506"/>
                    <a:pt x="22847" y="29960"/>
                  </a:cubicBezTo>
                  <a:cubicBezTo>
                    <a:pt x="22847" y="30445"/>
                    <a:pt x="22847" y="30719"/>
                    <a:pt x="23500" y="30740"/>
                  </a:cubicBezTo>
                  <a:cubicBezTo>
                    <a:pt x="23521" y="30741"/>
                    <a:pt x="23541" y="30741"/>
                    <a:pt x="23560" y="30741"/>
                  </a:cubicBezTo>
                  <a:cubicBezTo>
                    <a:pt x="24155" y="30741"/>
                    <a:pt x="24174" y="30430"/>
                    <a:pt x="24174" y="29960"/>
                  </a:cubicBezTo>
                  <a:cubicBezTo>
                    <a:pt x="24153" y="28506"/>
                    <a:pt x="24174" y="27052"/>
                    <a:pt x="24153" y="25598"/>
                  </a:cubicBezTo>
                  <a:cubicBezTo>
                    <a:pt x="24153" y="25113"/>
                    <a:pt x="24259" y="24923"/>
                    <a:pt x="24807" y="24923"/>
                  </a:cubicBezTo>
                  <a:cubicBezTo>
                    <a:pt x="26398" y="24934"/>
                    <a:pt x="27989" y="24939"/>
                    <a:pt x="29580" y="24939"/>
                  </a:cubicBezTo>
                  <a:cubicBezTo>
                    <a:pt x="31172" y="24939"/>
                    <a:pt x="32763" y="24934"/>
                    <a:pt x="34354" y="24923"/>
                  </a:cubicBezTo>
                  <a:cubicBezTo>
                    <a:pt x="34860" y="24923"/>
                    <a:pt x="34986" y="25092"/>
                    <a:pt x="34986" y="25577"/>
                  </a:cubicBezTo>
                  <a:cubicBezTo>
                    <a:pt x="34965" y="27073"/>
                    <a:pt x="34986" y="28548"/>
                    <a:pt x="34965" y="30045"/>
                  </a:cubicBezTo>
                  <a:cubicBezTo>
                    <a:pt x="34965" y="30529"/>
                    <a:pt x="35050" y="30761"/>
                    <a:pt x="35619" y="30761"/>
                  </a:cubicBezTo>
                  <a:cubicBezTo>
                    <a:pt x="36188" y="30761"/>
                    <a:pt x="36293" y="30551"/>
                    <a:pt x="36293" y="30024"/>
                  </a:cubicBezTo>
                  <a:cubicBezTo>
                    <a:pt x="36272" y="28591"/>
                    <a:pt x="36314" y="27178"/>
                    <a:pt x="36272" y="25745"/>
                  </a:cubicBezTo>
                  <a:cubicBezTo>
                    <a:pt x="36272" y="25134"/>
                    <a:pt x="36420" y="24923"/>
                    <a:pt x="37073" y="24923"/>
                  </a:cubicBezTo>
                  <a:cubicBezTo>
                    <a:pt x="39033" y="24934"/>
                    <a:pt x="40998" y="24939"/>
                    <a:pt x="42964" y="24939"/>
                  </a:cubicBezTo>
                  <a:cubicBezTo>
                    <a:pt x="44929" y="24939"/>
                    <a:pt x="46894" y="24934"/>
                    <a:pt x="48855" y="24923"/>
                  </a:cubicBezTo>
                  <a:cubicBezTo>
                    <a:pt x="49487" y="24923"/>
                    <a:pt x="49634" y="25134"/>
                    <a:pt x="49613" y="25703"/>
                  </a:cubicBezTo>
                  <a:cubicBezTo>
                    <a:pt x="49592" y="27094"/>
                    <a:pt x="49613" y="28485"/>
                    <a:pt x="49613" y="29855"/>
                  </a:cubicBezTo>
                  <a:cubicBezTo>
                    <a:pt x="49613" y="30298"/>
                    <a:pt x="49466" y="30740"/>
                    <a:pt x="50246" y="30761"/>
                  </a:cubicBezTo>
                  <a:cubicBezTo>
                    <a:pt x="50263" y="30762"/>
                    <a:pt x="50280" y="30762"/>
                    <a:pt x="50296" y="30762"/>
                  </a:cubicBezTo>
                  <a:cubicBezTo>
                    <a:pt x="51061" y="30762"/>
                    <a:pt x="50920" y="30288"/>
                    <a:pt x="50920" y="29834"/>
                  </a:cubicBezTo>
                  <a:cubicBezTo>
                    <a:pt x="50920" y="28422"/>
                    <a:pt x="50941" y="27010"/>
                    <a:pt x="50920" y="25619"/>
                  </a:cubicBezTo>
                  <a:cubicBezTo>
                    <a:pt x="50920" y="25113"/>
                    <a:pt x="51025" y="24923"/>
                    <a:pt x="51573" y="24923"/>
                  </a:cubicBezTo>
                  <a:cubicBezTo>
                    <a:pt x="53270" y="24934"/>
                    <a:pt x="54961" y="24939"/>
                    <a:pt x="56650" y="24939"/>
                  </a:cubicBezTo>
                  <a:cubicBezTo>
                    <a:pt x="58339" y="24939"/>
                    <a:pt x="60025" y="24934"/>
                    <a:pt x="61711" y="24923"/>
                  </a:cubicBezTo>
                  <a:cubicBezTo>
                    <a:pt x="62280" y="24923"/>
                    <a:pt x="62407" y="25113"/>
                    <a:pt x="62407" y="25640"/>
                  </a:cubicBezTo>
                  <a:cubicBezTo>
                    <a:pt x="62385" y="27073"/>
                    <a:pt x="62407" y="28485"/>
                    <a:pt x="62407" y="29918"/>
                  </a:cubicBezTo>
                  <a:cubicBezTo>
                    <a:pt x="62407" y="30382"/>
                    <a:pt x="62343" y="30761"/>
                    <a:pt x="63039" y="30761"/>
                  </a:cubicBezTo>
                  <a:cubicBezTo>
                    <a:pt x="63798" y="30761"/>
                    <a:pt x="63734" y="30361"/>
                    <a:pt x="63734" y="29897"/>
                  </a:cubicBezTo>
                  <a:cubicBezTo>
                    <a:pt x="63713" y="28464"/>
                    <a:pt x="63734" y="27031"/>
                    <a:pt x="63713" y="25598"/>
                  </a:cubicBezTo>
                  <a:cubicBezTo>
                    <a:pt x="63713" y="25113"/>
                    <a:pt x="63819" y="24923"/>
                    <a:pt x="64367" y="24923"/>
                  </a:cubicBezTo>
                  <a:cubicBezTo>
                    <a:pt x="66348" y="24934"/>
                    <a:pt x="68324" y="24939"/>
                    <a:pt x="70300" y="24939"/>
                  </a:cubicBezTo>
                  <a:cubicBezTo>
                    <a:pt x="72275" y="24939"/>
                    <a:pt x="74251" y="24934"/>
                    <a:pt x="76232" y="24923"/>
                  </a:cubicBezTo>
                  <a:cubicBezTo>
                    <a:pt x="76801" y="24923"/>
                    <a:pt x="76928" y="25113"/>
                    <a:pt x="76907" y="25640"/>
                  </a:cubicBezTo>
                  <a:cubicBezTo>
                    <a:pt x="76886" y="27052"/>
                    <a:pt x="76907" y="28443"/>
                    <a:pt x="76907" y="29855"/>
                  </a:cubicBezTo>
                  <a:cubicBezTo>
                    <a:pt x="76907" y="30298"/>
                    <a:pt x="76780" y="30740"/>
                    <a:pt x="77560" y="30761"/>
                  </a:cubicBezTo>
                  <a:cubicBezTo>
                    <a:pt x="77578" y="30762"/>
                    <a:pt x="77594" y="30762"/>
                    <a:pt x="77611" y="30762"/>
                  </a:cubicBezTo>
                  <a:cubicBezTo>
                    <a:pt x="78375" y="30762"/>
                    <a:pt x="78214" y="30288"/>
                    <a:pt x="78214" y="29834"/>
                  </a:cubicBezTo>
                  <a:cubicBezTo>
                    <a:pt x="78214" y="28422"/>
                    <a:pt x="78256" y="27010"/>
                    <a:pt x="78214" y="25619"/>
                  </a:cubicBezTo>
                  <a:cubicBezTo>
                    <a:pt x="78214" y="25113"/>
                    <a:pt x="78340" y="24923"/>
                    <a:pt x="78888" y="24923"/>
                  </a:cubicBezTo>
                  <a:cubicBezTo>
                    <a:pt x="80490" y="24934"/>
                    <a:pt x="82092" y="24939"/>
                    <a:pt x="83693" y="24939"/>
                  </a:cubicBezTo>
                  <a:cubicBezTo>
                    <a:pt x="85295" y="24939"/>
                    <a:pt x="86897" y="24934"/>
                    <a:pt x="88499" y="24923"/>
                  </a:cubicBezTo>
                  <a:cubicBezTo>
                    <a:pt x="89068" y="24923"/>
                    <a:pt x="89173" y="25113"/>
                    <a:pt x="89173" y="25640"/>
                  </a:cubicBezTo>
                  <a:cubicBezTo>
                    <a:pt x="89152" y="27094"/>
                    <a:pt x="89173" y="28548"/>
                    <a:pt x="89152" y="29982"/>
                  </a:cubicBezTo>
                  <a:cubicBezTo>
                    <a:pt x="89152" y="30466"/>
                    <a:pt x="89194" y="30761"/>
                    <a:pt x="89805" y="30761"/>
                  </a:cubicBezTo>
                  <a:cubicBezTo>
                    <a:pt x="90396" y="30740"/>
                    <a:pt x="90480" y="30551"/>
                    <a:pt x="90480" y="30024"/>
                  </a:cubicBezTo>
                  <a:cubicBezTo>
                    <a:pt x="90480" y="28527"/>
                    <a:pt x="90501" y="27031"/>
                    <a:pt x="90480" y="25534"/>
                  </a:cubicBezTo>
                  <a:cubicBezTo>
                    <a:pt x="90459" y="25092"/>
                    <a:pt x="90585" y="24923"/>
                    <a:pt x="91070" y="24923"/>
                  </a:cubicBezTo>
                  <a:cubicBezTo>
                    <a:pt x="93062" y="24934"/>
                    <a:pt x="95059" y="24939"/>
                    <a:pt x="97056" y="24939"/>
                  </a:cubicBezTo>
                  <a:cubicBezTo>
                    <a:pt x="99053" y="24939"/>
                    <a:pt x="101050" y="24934"/>
                    <a:pt x="103041" y="24923"/>
                  </a:cubicBezTo>
                  <a:cubicBezTo>
                    <a:pt x="103568" y="24923"/>
                    <a:pt x="103674" y="25113"/>
                    <a:pt x="103674" y="25577"/>
                  </a:cubicBezTo>
                  <a:cubicBezTo>
                    <a:pt x="103652" y="27052"/>
                    <a:pt x="103674" y="28527"/>
                    <a:pt x="103652" y="29982"/>
                  </a:cubicBezTo>
                  <a:cubicBezTo>
                    <a:pt x="103631" y="30466"/>
                    <a:pt x="103674" y="30761"/>
                    <a:pt x="104306" y="30761"/>
                  </a:cubicBezTo>
                  <a:cubicBezTo>
                    <a:pt x="104875" y="30740"/>
                    <a:pt x="104980" y="30551"/>
                    <a:pt x="104980" y="30024"/>
                  </a:cubicBezTo>
                  <a:cubicBezTo>
                    <a:pt x="104959" y="28527"/>
                    <a:pt x="104980" y="27031"/>
                    <a:pt x="104959" y="25534"/>
                  </a:cubicBezTo>
                  <a:cubicBezTo>
                    <a:pt x="104959" y="25092"/>
                    <a:pt x="105086" y="24923"/>
                    <a:pt x="105549" y="24923"/>
                  </a:cubicBezTo>
                  <a:cubicBezTo>
                    <a:pt x="107193" y="24934"/>
                    <a:pt x="108837" y="24939"/>
                    <a:pt x="110484" y="24939"/>
                  </a:cubicBezTo>
                  <a:cubicBezTo>
                    <a:pt x="112130" y="24939"/>
                    <a:pt x="113780" y="24934"/>
                    <a:pt x="115434" y="24923"/>
                  </a:cubicBezTo>
                  <a:cubicBezTo>
                    <a:pt x="115940" y="24923"/>
                    <a:pt x="116045" y="25113"/>
                    <a:pt x="116045" y="25577"/>
                  </a:cubicBezTo>
                  <a:cubicBezTo>
                    <a:pt x="116024" y="27052"/>
                    <a:pt x="116045" y="28527"/>
                    <a:pt x="116024" y="29982"/>
                  </a:cubicBezTo>
                  <a:cubicBezTo>
                    <a:pt x="116024" y="30466"/>
                    <a:pt x="116066" y="30761"/>
                    <a:pt x="116678" y="30761"/>
                  </a:cubicBezTo>
                  <a:cubicBezTo>
                    <a:pt x="117268" y="30740"/>
                    <a:pt x="117373" y="30551"/>
                    <a:pt x="117373" y="30024"/>
                  </a:cubicBezTo>
                  <a:cubicBezTo>
                    <a:pt x="117352" y="28527"/>
                    <a:pt x="117373" y="27031"/>
                    <a:pt x="117352" y="25534"/>
                  </a:cubicBezTo>
                  <a:cubicBezTo>
                    <a:pt x="117331" y="25092"/>
                    <a:pt x="117457" y="24923"/>
                    <a:pt x="117942" y="24923"/>
                  </a:cubicBezTo>
                  <a:cubicBezTo>
                    <a:pt x="119544" y="24944"/>
                    <a:pt x="121146" y="24944"/>
                    <a:pt x="122747" y="24944"/>
                  </a:cubicBezTo>
                  <a:lnTo>
                    <a:pt x="122747" y="23469"/>
                  </a:lnTo>
                  <a:cubicBezTo>
                    <a:pt x="121947" y="23480"/>
                    <a:pt x="121146" y="23480"/>
                    <a:pt x="120345" y="23480"/>
                  </a:cubicBezTo>
                  <a:cubicBezTo>
                    <a:pt x="119544" y="23480"/>
                    <a:pt x="118743" y="23480"/>
                    <a:pt x="117942" y="23490"/>
                  </a:cubicBezTo>
                  <a:cubicBezTo>
                    <a:pt x="117917" y="23491"/>
                    <a:pt x="117892" y="23492"/>
                    <a:pt x="117869" y="23492"/>
                  </a:cubicBezTo>
                  <a:cubicBezTo>
                    <a:pt x="117465" y="23492"/>
                    <a:pt x="117352" y="23318"/>
                    <a:pt x="117352" y="22900"/>
                  </a:cubicBezTo>
                  <a:cubicBezTo>
                    <a:pt x="117373" y="20961"/>
                    <a:pt x="117373" y="19022"/>
                    <a:pt x="117352" y="17104"/>
                  </a:cubicBezTo>
                  <a:cubicBezTo>
                    <a:pt x="117331" y="16640"/>
                    <a:pt x="117478" y="16493"/>
                    <a:pt x="117942" y="16493"/>
                  </a:cubicBezTo>
                  <a:cubicBezTo>
                    <a:pt x="119544" y="16514"/>
                    <a:pt x="121146" y="16514"/>
                    <a:pt x="122747" y="16514"/>
                  </a:cubicBezTo>
                  <a:lnTo>
                    <a:pt x="122747" y="15039"/>
                  </a:lnTo>
                  <a:cubicBezTo>
                    <a:pt x="121146" y="15039"/>
                    <a:pt x="119544" y="15039"/>
                    <a:pt x="117942" y="15060"/>
                  </a:cubicBezTo>
                  <a:cubicBezTo>
                    <a:pt x="117542" y="15060"/>
                    <a:pt x="117352" y="14975"/>
                    <a:pt x="117352" y="14512"/>
                  </a:cubicBezTo>
                  <a:cubicBezTo>
                    <a:pt x="117373" y="12362"/>
                    <a:pt x="117373" y="10212"/>
                    <a:pt x="117352" y="8063"/>
                  </a:cubicBezTo>
                  <a:cubicBezTo>
                    <a:pt x="117352" y="7620"/>
                    <a:pt x="117542" y="7536"/>
                    <a:pt x="117942" y="7536"/>
                  </a:cubicBezTo>
                  <a:cubicBezTo>
                    <a:pt x="119544" y="7557"/>
                    <a:pt x="121146" y="7557"/>
                    <a:pt x="122747" y="7557"/>
                  </a:cubicBezTo>
                  <a:lnTo>
                    <a:pt x="122747" y="6102"/>
                  </a:lnTo>
                  <a:cubicBezTo>
                    <a:pt x="121947" y="6102"/>
                    <a:pt x="121146" y="6097"/>
                    <a:pt x="120345" y="6097"/>
                  </a:cubicBezTo>
                  <a:cubicBezTo>
                    <a:pt x="119544" y="6097"/>
                    <a:pt x="118743" y="6102"/>
                    <a:pt x="117942" y="6124"/>
                  </a:cubicBezTo>
                  <a:cubicBezTo>
                    <a:pt x="117478" y="6124"/>
                    <a:pt x="117352" y="5955"/>
                    <a:pt x="117352" y="5512"/>
                  </a:cubicBezTo>
                  <a:lnTo>
                    <a:pt x="117352" y="180"/>
                  </a:lnTo>
                  <a:cubicBezTo>
                    <a:pt x="117141" y="75"/>
                    <a:pt x="116915" y="22"/>
                    <a:pt x="116688" y="22"/>
                  </a:cubicBezTo>
                  <a:cubicBezTo>
                    <a:pt x="116461" y="22"/>
                    <a:pt x="116235" y="75"/>
                    <a:pt x="116024" y="180"/>
                  </a:cubicBezTo>
                  <a:cubicBezTo>
                    <a:pt x="116045" y="1929"/>
                    <a:pt x="116024" y="3679"/>
                    <a:pt x="116045" y="5428"/>
                  </a:cubicBezTo>
                  <a:cubicBezTo>
                    <a:pt x="116045" y="5934"/>
                    <a:pt x="115940" y="6124"/>
                    <a:pt x="115392" y="6124"/>
                  </a:cubicBezTo>
                  <a:cubicBezTo>
                    <a:pt x="113758" y="6113"/>
                    <a:pt x="112125" y="6108"/>
                    <a:pt x="110494" y="6108"/>
                  </a:cubicBezTo>
                  <a:cubicBezTo>
                    <a:pt x="108864" y="6108"/>
                    <a:pt x="107235" y="6113"/>
                    <a:pt x="105613" y="6124"/>
                  </a:cubicBezTo>
                  <a:cubicBezTo>
                    <a:pt x="105065" y="6124"/>
                    <a:pt x="104959" y="5934"/>
                    <a:pt x="104959" y="5428"/>
                  </a:cubicBezTo>
                  <a:cubicBezTo>
                    <a:pt x="104959" y="3679"/>
                    <a:pt x="104959" y="1929"/>
                    <a:pt x="104959" y="180"/>
                  </a:cubicBezTo>
                  <a:cubicBezTo>
                    <a:pt x="104759" y="75"/>
                    <a:pt x="104532" y="22"/>
                    <a:pt x="104306" y="22"/>
                  </a:cubicBezTo>
                  <a:cubicBezTo>
                    <a:pt x="104079" y="22"/>
                    <a:pt x="103853" y="75"/>
                    <a:pt x="103652" y="180"/>
                  </a:cubicBezTo>
                  <a:cubicBezTo>
                    <a:pt x="103652" y="1929"/>
                    <a:pt x="103631" y="3679"/>
                    <a:pt x="103652" y="5428"/>
                  </a:cubicBezTo>
                  <a:cubicBezTo>
                    <a:pt x="103652" y="5934"/>
                    <a:pt x="103547" y="6124"/>
                    <a:pt x="102999" y="6124"/>
                  </a:cubicBezTo>
                  <a:cubicBezTo>
                    <a:pt x="101018" y="6113"/>
                    <a:pt x="99037" y="6108"/>
                    <a:pt x="97056" y="6108"/>
                  </a:cubicBezTo>
                  <a:cubicBezTo>
                    <a:pt x="95074" y="6108"/>
                    <a:pt x="93093" y="6113"/>
                    <a:pt x="91112" y="6124"/>
                  </a:cubicBezTo>
                  <a:cubicBezTo>
                    <a:pt x="90564" y="6124"/>
                    <a:pt x="90459" y="5934"/>
                    <a:pt x="90459" y="5428"/>
                  </a:cubicBezTo>
                  <a:cubicBezTo>
                    <a:pt x="90459" y="3679"/>
                    <a:pt x="90459" y="1929"/>
                    <a:pt x="90459" y="180"/>
                  </a:cubicBezTo>
                  <a:cubicBezTo>
                    <a:pt x="90259" y="75"/>
                    <a:pt x="90037" y="22"/>
                    <a:pt x="89813" y="22"/>
                  </a:cubicBezTo>
                  <a:cubicBezTo>
                    <a:pt x="89589" y="22"/>
                    <a:pt x="89363" y="75"/>
                    <a:pt x="89152" y="180"/>
                  </a:cubicBezTo>
                  <a:cubicBezTo>
                    <a:pt x="89152" y="1929"/>
                    <a:pt x="89131" y="3679"/>
                    <a:pt x="89236" y="5428"/>
                  </a:cubicBezTo>
                  <a:cubicBezTo>
                    <a:pt x="89236" y="5913"/>
                    <a:pt x="89131" y="6102"/>
                    <a:pt x="88583" y="6102"/>
                  </a:cubicBezTo>
                  <a:cubicBezTo>
                    <a:pt x="86971" y="6092"/>
                    <a:pt x="85358" y="6087"/>
                    <a:pt x="83749" y="6087"/>
                  </a:cubicBezTo>
                  <a:cubicBezTo>
                    <a:pt x="82139" y="6087"/>
                    <a:pt x="80532" y="6092"/>
                    <a:pt x="78930" y="6102"/>
                  </a:cubicBezTo>
                  <a:cubicBezTo>
                    <a:pt x="78382" y="6102"/>
                    <a:pt x="78277" y="5913"/>
                    <a:pt x="78277" y="5428"/>
                  </a:cubicBezTo>
                  <a:lnTo>
                    <a:pt x="78277" y="159"/>
                  </a:lnTo>
                  <a:cubicBezTo>
                    <a:pt x="78066" y="54"/>
                    <a:pt x="77839" y="1"/>
                    <a:pt x="77613" y="1"/>
                  </a:cubicBezTo>
                  <a:cubicBezTo>
                    <a:pt x="77386" y="1"/>
                    <a:pt x="77160" y="54"/>
                    <a:pt x="76949" y="159"/>
                  </a:cubicBezTo>
                  <a:cubicBezTo>
                    <a:pt x="76949" y="1908"/>
                    <a:pt x="76928" y="3679"/>
                    <a:pt x="76949" y="5428"/>
                  </a:cubicBezTo>
                  <a:cubicBezTo>
                    <a:pt x="76970" y="5913"/>
                    <a:pt x="76844" y="6102"/>
                    <a:pt x="76296" y="6102"/>
                  </a:cubicBezTo>
                  <a:cubicBezTo>
                    <a:pt x="74315" y="6092"/>
                    <a:pt x="72333" y="6087"/>
                    <a:pt x="70352" y="6087"/>
                  </a:cubicBezTo>
                  <a:cubicBezTo>
                    <a:pt x="68371" y="6087"/>
                    <a:pt x="66390" y="6092"/>
                    <a:pt x="64409" y="6102"/>
                  </a:cubicBezTo>
                  <a:cubicBezTo>
                    <a:pt x="63861" y="6102"/>
                    <a:pt x="63755" y="5913"/>
                    <a:pt x="63755" y="5428"/>
                  </a:cubicBezTo>
                  <a:cubicBezTo>
                    <a:pt x="63776" y="3679"/>
                    <a:pt x="63776" y="1908"/>
                    <a:pt x="63776" y="159"/>
                  </a:cubicBezTo>
                  <a:cubicBezTo>
                    <a:pt x="63566" y="54"/>
                    <a:pt x="63339" y="1"/>
                    <a:pt x="63113" y="1"/>
                  </a:cubicBezTo>
                  <a:cubicBezTo>
                    <a:pt x="62886" y="1"/>
                    <a:pt x="62659" y="54"/>
                    <a:pt x="62449" y="159"/>
                  </a:cubicBezTo>
                  <a:cubicBezTo>
                    <a:pt x="62449" y="1908"/>
                    <a:pt x="62428" y="3658"/>
                    <a:pt x="62449" y="5428"/>
                  </a:cubicBezTo>
                  <a:cubicBezTo>
                    <a:pt x="62470" y="5913"/>
                    <a:pt x="62364" y="6102"/>
                    <a:pt x="61816" y="6102"/>
                  </a:cubicBezTo>
                  <a:cubicBezTo>
                    <a:pt x="60120" y="6092"/>
                    <a:pt x="58423" y="6087"/>
                    <a:pt x="56726" y="6087"/>
                  </a:cubicBezTo>
                  <a:cubicBezTo>
                    <a:pt x="55030" y="6087"/>
                    <a:pt x="53333" y="6092"/>
                    <a:pt x="51637" y="6102"/>
                  </a:cubicBezTo>
                  <a:cubicBezTo>
                    <a:pt x="51089" y="6102"/>
                    <a:pt x="50983" y="5913"/>
                    <a:pt x="50983" y="5428"/>
                  </a:cubicBezTo>
                  <a:cubicBezTo>
                    <a:pt x="50983" y="3679"/>
                    <a:pt x="50983" y="1908"/>
                    <a:pt x="50983" y="159"/>
                  </a:cubicBezTo>
                  <a:cubicBezTo>
                    <a:pt x="50783" y="54"/>
                    <a:pt x="50556" y="1"/>
                    <a:pt x="50330" y="1"/>
                  </a:cubicBezTo>
                  <a:cubicBezTo>
                    <a:pt x="50103" y="1"/>
                    <a:pt x="49877" y="54"/>
                    <a:pt x="49677" y="159"/>
                  </a:cubicBezTo>
                  <a:cubicBezTo>
                    <a:pt x="49677" y="1908"/>
                    <a:pt x="49655" y="3679"/>
                    <a:pt x="49677" y="5428"/>
                  </a:cubicBezTo>
                  <a:cubicBezTo>
                    <a:pt x="49677" y="5913"/>
                    <a:pt x="49571" y="6102"/>
                    <a:pt x="49023" y="6102"/>
                  </a:cubicBezTo>
                  <a:cubicBezTo>
                    <a:pt x="47021" y="6092"/>
                    <a:pt x="45019" y="6087"/>
                    <a:pt x="43014" y="6087"/>
                  </a:cubicBezTo>
                  <a:cubicBezTo>
                    <a:pt x="41009" y="6087"/>
                    <a:pt x="39001" y="6092"/>
                    <a:pt x="36989" y="6102"/>
                  </a:cubicBezTo>
                  <a:cubicBezTo>
                    <a:pt x="36441" y="6102"/>
                    <a:pt x="36356" y="5913"/>
                    <a:pt x="36356" y="5428"/>
                  </a:cubicBezTo>
                  <a:lnTo>
                    <a:pt x="36356" y="159"/>
                  </a:lnTo>
                  <a:cubicBezTo>
                    <a:pt x="36146" y="54"/>
                    <a:pt x="35919" y="1"/>
                    <a:pt x="35693" y="1"/>
                  </a:cubicBezTo>
                  <a:cubicBezTo>
                    <a:pt x="35466" y="1"/>
                    <a:pt x="35239" y="54"/>
                    <a:pt x="35029" y="159"/>
                  </a:cubicBezTo>
                  <a:cubicBezTo>
                    <a:pt x="35029" y="1908"/>
                    <a:pt x="35008" y="3679"/>
                    <a:pt x="35029" y="5428"/>
                  </a:cubicBezTo>
                  <a:cubicBezTo>
                    <a:pt x="35029" y="5913"/>
                    <a:pt x="34923" y="6102"/>
                    <a:pt x="34375" y="6102"/>
                  </a:cubicBezTo>
                  <a:cubicBezTo>
                    <a:pt x="32795" y="6092"/>
                    <a:pt x="31209" y="6087"/>
                    <a:pt x="29620" y="6087"/>
                  </a:cubicBezTo>
                  <a:cubicBezTo>
                    <a:pt x="28031" y="6087"/>
                    <a:pt x="26440" y="6092"/>
                    <a:pt x="24849" y="6102"/>
                  </a:cubicBezTo>
                  <a:cubicBezTo>
                    <a:pt x="24301" y="6102"/>
                    <a:pt x="24196" y="5913"/>
                    <a:pt x="24196" y="5428"/>
                  </a:cubicBezTo>
                  <a:lnTo>
                    <a:pt x="24196" y="159"/>
                  </a:lnTo>
                  <a:cubicBezTo>
                    <a:pt x="23995" y="54"/>
                    <a:pt x="23774" y="1"/>
                    <a:pt x="23550" y="1"/>
                  </a:cubicBezTo>
                  <a:cubicBezTo>
                    <a:pt x="23326" y="1"/>
                    <a:pt x="23100" y="54"/>
                    <a:pt x="22889" y="159"/>
                  </a:cubicBezTo>
                  <a:cubicBezTo>
                    <a:pt x="22889" y="1950"/>
                    <a:pt x="22868" y="3721"/>
                    <a:pt x="22889" y="5491"/>
                  </a:cubicBezTo>
                  <a:cubicBezTo>
                    <a:pt x="22889" y="5955"/>
                    <a:pt x="22741" y="6102"/>
                    <a:pt x="22278" y="6102"/>
                  </a:cubicBezTo>
                  <a:cubicBezTo>
                    <a:pt x="20265" y="6092"/>
                    <a:pt x="18247" y="6087"/>
                    <a:pt x="16226" y="6087"/>
                  </a:cubicBezTo>
                  <a:cubicBezTo>
                    <a:pt x="14205" y="6087"/>
                    <a:pt x="12182" y="6092"/>
                    <a:pt x="10159" y="6102"/>
                  </a:cubicBezTo>
                  <a:cubicBezTo>
                    <a:pt x="9695" y="6102"/>
                    <a:pt x="9569" y="5955"/>
                    <a:pt x="9569" y="5491"/>
                  </a:cubicBezTo>
                  <a:cubicBezTo>
                    <a:pt x="9569" y="3721"/>
                    <a:pt x="9569" y="1950"/>
                    <a:pt x="9569" y="159"/>
                  </a:cubicBezTo>
                  <a:cubicBezTo>
                    <a:pt x="9379" y="54"/>
                    <a:pt x="9173" y="1"/>
                    <a:pt x="8968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55681751-54FF-1710-1ED8-55749ED2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425" y="212283"/>
            <a:ext cx="2703714" cy="444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Insertion </a:t>
            </a:r>
            <a:r>
              <a:rPr lang="en-US" dirty="0" err="1">
                <a:solidFill>
                  <a:schemeClr val="tx1"/>
                </a:solidFill>
                <a:highlight>
                  <a:srgbClr val="00FF00"/>
                </a:highlight>
              </a:rPr>
              <a:t>Sorrt</a:t>
            </a:r>
            <a:endParaRPr lang="en-ID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2565" name="Google Shape;2565;p58"/>
          <p:cNvSpPr txBox="1">
            <a:spLocks noGrp="1"/>
          </p:cNvSpPr>
          <p:nvPr>
            <p:ph type="subTitle" idx="1"/>
          </p:nvPr>
        </p:nvSpPr>
        <p:spPr>
          <a:xfrm>
            <a:off x="4283590" y="641959"/>
            <a:ext cx="2703713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Algoritma</a:t>
            </a:r>
            <a:r>
              <a:rPr lang="en-ID" sz="1800" b="1" i="0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ID" sz="1800" b="1" i="1" dirty="0">
                <a:solidFill>
                  <a:srgbClr val="000000"/>
                </a:solidFill>
                <a:effectLst/>
                <a:latin typeface="TimesNewRomanPS-BoldItalicMT"/>
              </a:rPr>
              <a:t>Insertion Sort</a:t>
            </a:r>
            <a:r>
              <a:rPr lang="en-ID" dirty="0"/>
              <a:t> </a:t>
            </a:r>
            <a:br>
              <a:rPr lang="en-ID" dirty="0"/>
            </a:br>
            <a:endParaRPr dirty="0"/>
          </a:p>
        </p:txBody>
      </p:sp>
      <p:sp>
        <p:nvSpPr>
          <p:cNvPr id="2567" name="Google Shape;2567;p58"/>
          <p:cNvSpPr txBox="1">
            <a:spLocks noGrp="1"/>
          </p:cNvSpPr>
          <p:nvPr>
            <p:ph type="subTitle" idx="4"/>
          </p:nvPr>
        </p:nvSpPr>
        <p:spPr>
          <a:xfrm>
            <a:off x="3957455" y="2130228"/>
            <a:ext cx="5413817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1.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Simpan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kedalam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variabel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sementara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=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2.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Bandingkan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sebelumnya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3. Jika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sebelumnya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(Ti-1)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lebih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besar</a:t>
            </a:r>
            <a:r>
              <a:rPr lang="en-ID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daripada</a:t>
            </a:r>
            <a:r>
              <a:rPr lang="en-ID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maka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tindih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</a:t>
            </a:r>
            <a:r>
              <a:rPr lang="en-ID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Ti-1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tersebut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Decrement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I</a:t>
            </a:r>
            <a:r>
              <a:rPr lang="en-ID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kurangi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1).</a:t>
            </a:r>
            <a:b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4.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Lakukan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terus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poin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ke-tiga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sampai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Ti-1 ≤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5. Jika Ti-1 ≤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terpenuhi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tindih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</a:t>
            </a:r>
            <a:r>
              <a:rPr lang="en-ID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variabel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sementara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disimpan</a:t>
            </a:r>
            <a:r>
              <a:rPr lang="en-ID" sz="16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sebelumnya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6.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Ulangi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langkah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poin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1 di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atas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I</a:t>
            </a:r>
            <a:r>
              <a:rPr lang="en-ID" sz="1600" dirty="0">
                <a:solidFill>
                  <a:srgbClr val="000000"/>
                </a:solidFill>
                <a:latin typeface="TimesNewRomanPSMT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di-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increment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ditambah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satu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).</a:t>
            </a:r>
            <a:r>
              <a:rPr lang="en-ID" sz="1400" dirty="0"/>
              <a:t> </a:t>
            </a:r>
            <a:br>
              <a:rPr lang="en-ID" dirty="0"/>
            </a:br>
            <a:endParaRPr lang="en-ID" dirty="0"/>
          </a:p>
        </p:txBody>
      </p:sp>
      <p:grpSp>
        <p:nvGrpSpPr>
          <p:cNvPr id="2581" name="Google Shape;2581;p58"/>
          <p:cNvGrpSpPr/>
          <p:nvPr/>
        </p:nvGrpSpPr>
        <p:grpSpPr>
          <a:xfrm rot="1495749">
            <a:off x="109052" y="3979460"/>
            <a:ext cx="1653750" cy="539935"/>
            <a:chOff x="2564525" y="5223525"/>
            <a:chExt cx="2556110" cy="834547"/>
          </a:xfrm>
        </p:grpSpPr>
        <p:sp>
          <p:nvSpPr>
            <p:cNvPr id="2582" name="Google Shape;2582;p58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8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8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8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8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8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8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8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8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8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92" name="Google Shape;2592;p58"/>
          <p:cNvCxnSpPr>
            <a:cxnSpLocks/>
          </p:cNvCxnSpPr>
          <p:nvPr/>
        </p:nvCxnSpPr>
        <p:spPr>
          <a:xfrm>
            <a:off x="4048187" y="1259484"/>
            <a:ext cx="22653" cy="33809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" name="Google Shape;1962;p51">
            <a:extLst>
              <a:ext uri="{FF2B5EF4-FFF2-40B4-BE49-F238E27FC236}">
                <a16:creationId xmlns:a16="http://schemas.microsoft.com/office/drawing/2014/main" id="{D48BF983-3EDE-549D-48DE-84C35637DA94}"/>
              </a:ext>
            </a:extLst>
          </p:cNvPr>
          <p:cNvSpPr txBox="1">
            <a:spLocks/>
          </p:cNvSpPr>
          <p:nvPr/>
        </p:nvSpPr>
        <p:spPr>
          <a:xfrm>
            <a:off x="1554287" y="22019"/>
            <a:ext cx="8397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r>
              <a:rPr lang="en" dirty="0">
                <a:highlight>
                  <a:srgbClr val="00FF00"/>
                </a:highlight>
              </a:rPr>
              <a:t>03</a:t>
            </a:r>
          </a:p>
        </p:txBody>
      </p:sp>
      <p:grpSp>
        <p:nvGrpSpPr>
          <p:cNvPr id="5" name="Google Shape;1972;p51">
            <a:extLst>
              <a:ext uri="{FF2B5EF4-FFF2-40B4-BE49-F238E27FC236}">
                <a16:creationId xmlns:a16="http://schemas.microsoft.com/office/drawing/2014/main" id="{2E036229-D430-58B7-A51A-6D1B988F96C8}"/>
              </a:ext>
            </a:extLst>
          </p:cNvPr>
          <p:cNvGrpSpPr/>
          <p:nvPr/>
        </p:nvGrpSpPr>
        <p:grpSpPr>
          <a:xfrm>
            <a:off x="1449614" y="80168"/>
            <a:ext cx="900900" cy="824524"/>
            <a:chOff x="-164200" y="1462250"/>
            <a:chExt cx="1037425" cy="949475"/>
          </a:xfrm>
        </p:grpSpPr>
        <p:sp>
          <p:nvSpPr>
            <p:cNvPr id="6" name="Google Shape;1973;p51">
              <a:extLst>
                <a:ext uri="{FF2B5EF4-FFF2-40B4-BE49-F238E27FC236}">
                  <a16:creationId xmlns:a16="http://schemas.microsoft.com/office/drawing/2014/main" id="{3AE36C96-F05E-B3F1-4FD4-44AD1998B529}"/>
                </a:ext>
              </a:extLst>
            </p:cNvPr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74;p51">
              <a:extLst>
                <a:ext uri="{FF2B5EF4-FFF2-40B4-BE49-F238E27FC236}">
                  <a16:creationId xmlns:a16="http://schemas.microsoft.com/office/drawing/2014/main" id="{81EBE927-15D2-E73D-A2C5-FFDB2EA17938}"/>
                </a:ext>
              </a:extLst>
            </p:cNvPr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5;p51">
              <a:extLst>
                <a:ext uri="{FF2B5EF4-FFF2-40B4-BE49-F238E27FC236}">
                  <a16:creationId xmlns:a16="http://schemas.microsoft.com/office/drawing/2014/main" id="{80FB5A42-6BD6-A59E-FA4F-774FB2A7C188}"/>
                </a:ext>
              </a:extLst>
            </p:cNvPr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6;p51">
              <a:extLst>
                <a:ext uri="{FF2B5EF4-FFF2-40B4-BE49-F238E27FC236}">
                  <a16:creationId xmlns:a16="http://schemas.microsoft.com/office/drawing/2014/main" id="{03E953A2-8A6E-994E-1223-0144F026BF98}"/>
                </a:ext>
              </a:extLst>
            </p:cNvPr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7;p51">
              <a:extLst>
                <a:ext uri="{FF2B5EF4-FFF2-40B4-BE49-F238E27FC236}">
                  <a16:creationId xmlns:a16="http://schemas.microsoft.com/office/drawing/2014/main" id="{30BAE01A-028B-0E02-BE52-A042C333343B}"/>
                </a:ext>
              </a:extLst>
            </p:cNvPr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78;p51">
              <a:extLst>
                <a:ext uri="{FF2B5EF4-FFF2-40B4-BE49-F238E27FC236}">
                  <a16:creationId xmlns:a16="http://schemas.microsoft.com/office/drawing/2014/main" id="{1EAED521-4D88-5B10-EDDA-25BA144F9C31}"/>
                </a:ext>
              </a:extLst>
            </p:cNvPr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79;p51">
              <a:extLst>
                <a:ext uri="{FF2B5EF4-FFF2-40B4-BE49-F238E27FC236}">
                  <a16:creationId xmlns:a16="http://schemas.microsoft.com/office/drawing/2014/main" id="{9273ABBB-700A-89FA-2BF1-44E37F20A128}"/>
                </a:ext>
              </a:extLst>
            </p:cNvPr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0;p51">
              <a:extLst>
                <a:ext uri="{FF2B5EF4-FFF2-40B4-BE49-F238E27FC236}">
                  <a16:creationId xmlns:a16="http://schemas.microsoft.com/office/drawing/2014/main" id="{146FF9E9-2D91-A15A-E9D6-052163D2EC26}"/>
                </a:ext>
              </a:extLst>
            </p:cNvPr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1;p51">
              <a:extLst>
                <a:ext uri="{FF2B5EF4-FFF2-40B4-BE49-F238E27FC236}">
                  <a16:creationId xmlns:a16="http://schemas.microsoft.com/office/drawing/2014/main" id="{9EE022B6-E5A4-AF45-0F93-F040D8AC1C6D}"/>
                </a:ext>
              </a:extLst>
            </p:cNvPr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2;p51">
              <a:extLst>
                <a:ext uri="{FF2B5EF4-FFF2-40B4-BE49-F238E27FC236}">
                  <a16:creationId xmlns:a16="http://schemas.microsoft.com/office/drawing/2014/main" id="{3458FB0C-68A5-4328-B62F-BBC501CD7CF4}"/>
                </a:ext>
              </a:extLst>
            </p:cNvPr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3;p51">
              <a:extLst>
                <a:ext uri="{FF2B5EF4-FFF2-40B4-BE49-F238E27FC236}">
                  <a16:creationId xmlns:a16="http://schemas.microsoft.com/office/drawing/2014/main" id="{97DF3EAB-9450-398B-FD9C-E5B986A822AD}"/>
                </a:ext>
              </a:extLst>
            </p:cNvPr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4;p51">
              <a:extLst>
                <a:ext uri="{FF2B5EF4-FFF2-40B4-BE49-F238E27FC236}">
                  <a16:creationId xmlns:a16="http://schemas.microsoft.com/office/drawing/2014/main" id="{7B1CB1D8-5AF0-CA5F-42C6-5FCEF6A7B7CE}"/>
                </a:ext>
              </a:extLst>
            </p:cNvPr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5;p51">
              <a:extLst>
                <a:ext uri="{FF2B5EF4-FFF2-40B4-BE49-F238E27FC236}">
                  <a16:creationId xmlns:a16="http://schemas.microsoft.com/office/drawing/2014/main" id="{BC66C560-EE14-79C7-9D9B-D1FE07B67CA6}"/>
                </a:ext>
              </a:extLst>
            </p:cNvPr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6;p51">
              <a:extLst>
                <a:ext uri="{FF2B5EF4-FFF2-40B4-BE49-F238E27FC236}">
                  <a16:creationId xmlns:a16="http://schemas.microsoft.com/office/drawing/2014/main" id="{E5C3B4CB-6680-DC77-84A7-0356CDC45A6C}"/>
                </a:ext>
              </a:extLst>
            </p:cNvPr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87;p51">
              <a:extLst>
                <a:ext uri="{FF2B5EF4-FFF2-40B4-BE49-F238E27FC236}">
                  <a16:creationId xmlns:a16="http://schemas.microsoft.com/office/drawing/2014/main" id="{37698BAE-01A4-8E5A-DD9F-7939163ED538}"/>
                </a:ext>
              </a:extLst>
            </p:cNvPr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88;p51">
              <a:extLst>
                <a:ext uri="{FF2B5EF4-FFF2-40B4-BE49-F238E27FC236}">
                  <a16:creationId xmlns:a16="http://schemas.microsoft.com/office/drawing/2014/main" id="{78216DCD-A912-BE3B-4B04-2746550548FF}"/>
                </a:ext>
              </a:extLst>
            </p:cNvPr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89;p51">
              <a:extLst>
                <a:ext uri="{FF2B5EF4-FFF2-40B4-BE49-F238E27FC236}">
                  <a16:creationId xmlns:a16="http://schemas.microsoft.com/office/drawing/2014/main" id="{E2975BB3-53C4-5E96-E29E-D9FD22C74D09}"/>
                </a:ext>
              </a:extLst>
            </p:cNvPr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90;p51">
              <a:extLst>
                <a:ext uri="{FF2B5EF4-FFF2-40B4-BE49-F238E27FC236}">
                  <a16:creationId xmlns:a16="http://schemas.microsoft.com/office/drawing/2014/main" id="{522094E3-82A0-E92D-7C70-833F84A05588}"/>
                </a:ext>
              </a:extLst>
            </p:cNvPr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1;p51">
              <a:extLst>
                <a:ext uri="{FF2B5EF4-FFF2-40B4-BE49-F238E27FC236}">
                  <a16:creationId xmlns:a16="http://schemas.microsoft.com/office/drawing/2014/main" id="{1180BCAC-5A31-9304-FE62-D41E5BFCD177}"/>
                </a:ext>
              </a:extLst>
            </p:cNvPr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92;p51">
              <a:extLst>
                <a:ext uri="{FF2B5EF4-FFF2-40B4-BE49-F238E27FC236}">
                  <a16:creationId xmlns:a16="http://schemas.microsoft.com/office/drawing/2014/main" id="{01FA3BCE-E3D2-8986-5934-2FBAD7D3A3F6}"/>
                </a:ext>
              </a:extLst>
            </p:cNvPr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93;p51">
              <a:extLst>
                <a:ext uri="{FF2B5EF4-FFF2-40B4-BE49-F238E27FC236}">
                  <a16:creationId xmlns:a16="http://schemas.microsoft.com/office/drawing/2014/main" id="{10151B01-6DBF-AC64-CCB7-3179191DC36C}"/>
                </a:ext>
              </a:extLst>
            </p:cNvPr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94;p51">
              <a:extLst>
                <a:ext uri="{FF2B5EF4-FFF2-40B4-BE49-F238E27FC236}">
                  <a16:creationId xmlns:a16="http://schemas.microsoft.com/office/drawing/2014/main" id="{0B97D489-3966-E868-D696-36FC0F1CBFDA}"/>
                </a:ext>
              </a:extLst>
            </p:cNvPr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95;p51">
              <a:extLst>
                <a:ext uri="{FF2B5EF4-FFF2-40B4-BE49-F238E27FC236}">
                  <a16:creationId xmlns:a16="http://schemas.microsoft.com/office/drawing/2014/main" id="{BEEC9221-2A8D-A15E-CF00-CE5660BB40FB}"/>
                </a:ext>
              </a:extLst>
            </p:cNvPr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96;p51">
              <a:extLst>
                <a:ext uri="{FF2B5EF4-FFF2-40B4-BE49-F238E27FC236}">
                  <a16:creationId xmlns:a16="http://schemas.microsoft.com/office/drawing/2014/main" id="{773387F8-ED65-1D32-9D6C-1DE8DFB89C54}"/>
                </a:ext>
              </a:extLst>
            </p:cNvPr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7;p51">
              <a:extLst>
                <a:ext uri="{FF2B5EF4-FFF2-40B4-BE49-F238E27FC236}">
                  <a16:creationId xmlns:a16="http://schemas.microsoft.com/office/drawing/2014/main" id="{AC7B0073-C0B8-7123-F2EC-AC7B911713DB}"/>
                </a:ext>
              </a:extLst>
            </p:cNvPr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TextBox 2598">
            <a:extLst>
              <a:ext uri="{FF2B5EF4-FFF2-40B4-BE49-F238E27FC236}">
                <a16:creationId xmlns:a16="http://schemas.microsoft.com/office/drawing/2014/main" id="{5909FC61-3F37-C8FC-69DB-213D6057B4A3}"/>
              </a:ext>
            </a:extLst>
          </p:cNvPr>
          <p:cNvSpPr txBox="1"/>
          <p:nvPr/>
        </p:nvSpPr>
        <p:spPr>
          <a:xfrm>
            <a:off x="637335" y="988406"/>
            <a:ext cx="34425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Cara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kerja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insertion sort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sebagaimana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dirty="0" err="1">
                <a:latin typeface="TimesNewRomanPSMT"/>
              </a:rPr>
              <a:t>n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amanya</a:t>
            </a:r>
            <a:r>
              <a:rPr lang="en-ID" sz="1600" dirty="0">
                <a:latin typeface="TimesNewRomanPSMT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dilakukan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iterasi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dimana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setiap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iterasi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insertion sort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memindahkan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kemudian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menyisipkannya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berulang-ulang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sampai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ke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tempat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tepat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Begitu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seterusnya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dilakukan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Dari proses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iterasi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seperti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biasa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terbentuklah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bagian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telah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di-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sorting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dan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bagian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belum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ID" sz="1600" dirty="0"/>
              <a:t> </a:t>
            </a:r>
            <a:br>
              <a:rPr lang="en-ID" sz="1800" dirty="0"/>
            </a:br>
            <a:endParaRPr lang="en-ID" sz="1800" dirty="0"/>
          </a:p>
        </p:txBody>
      </p:sp>
      <p:pic>
        <p:nvPicPr>
          <p:cNvPr id="2603" name="Picture 2602">
            <a:extLst>
              <a:ext uri="{FF2B5EF4-FFF2-40B4-BE49-F238E27FC236}">
                <a16:creationId xmlns:a16="http://schemas.microsoft.com/office/drawing/2014/main" id="{87A4C76D-216E-5D56-710B-45A6BA375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6" y="3503877"/>
            <a:ext cx="3078489" cy="557812"/>
          </a:xfrm>
          <a:prstGeom prst="rect">
            <a:avLst/>
          </a:prstGeom>
        </p:spPr>
      </p:pic>
      <p:pic>
        <p:nvPicPr>
          <p:cNvPr id="2617" name="Picture 2616">
            <a:extLst>
              <a:ext uri="{FF2B5EF4-FFF2-40B4-BE49-F238E27FC236}">
                <a16:creationId xmlns:a16="http://schemas.microsoft.com/office/drawing/2014/main" id="{6BDCF751-627A-B123-5797-40315EDA66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1"/>
          <a:stretch/>
        </p:blipFill>
        <p:spPr>
          <a:xfrm>
            <a:off x="4329580" y="3656087"/>
            <a:ext cx="2499753" cy="1275130"/>
          </a:xfrm>
          <a:prstGeom prst="rect">
            <a:avLst/>
          </a:prstGeom>
        </p:spPr>
      </p:pic>
      <p:pic>
        <p:nvPicPr>
          <p:cNvPr id="2619" name="Picture 2618">
            <a:extLst>
              <a:ext uri="{FF2B5EF4-FFF2-40B4-BE49-F238E27FC236}">
                <a16:creationId xmlns:a16="http://schemas.microsoft.com/office/drawing/2014/main" id="{3FD22227-74DD-18F5-FBBB-D3B98F647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234" y="3647285"/>
            <a:ext cx="2676038" cy="1275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59"/>
          <p:cNvSpPr txBox="1">
            <a:spLocks noGrp="1"/>
          </p:cNvSpPr>
          <p:nvPr>
            <p:ph type="subTitle" idx="1"/>
          </p:nvPr>
        </p:nvSpPr>
        <p:spPr>
          <a:xfrm>
            <a:off x="1449078" y="1045202"/>
            <a:ext cx="7768146" cy="260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Insertion Sort 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juga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terdiri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2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kalang</a:t>
            </a:r>
            <a:r>
              <a:rPr lang="en-ID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bersarang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. Dimana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terjadi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N-1 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Pass 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banyak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struktur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data)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masing-masing 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Pass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terjadi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1" dirty="0" err="1">
                <a:solidFill>
                  <a:srgbClr val="000000"/>
                </a:solidFill>
                <a:effectLst/>
                <a:latin typeface="TimesNewRomanPS-ItalicMT"/>
              </a:rPr>
              <a:t>i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 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kali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operasi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perbandingan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b="0" i="1" dirty="0" err="1">
                <a:solidFill>
                  <a:srgbClr val="000000"/>
                </a:solidFill>
                <a:effectLst/>
                <a:latin typeface="TimesNewRomanPS-ItalicMT"/>
              </a:rPr>
              <a:t>i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bernilai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1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Pass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bernilai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2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Pass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kedua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begitu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seterusnya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hingga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b="0" i="1" dirty="0">
                <a:solidFill>
                  <a:srgbClr val="000000"/>
                </a:solidFill>
                <a:effectLst/>
                <a:latin typeface="TimesNewRomanPS-ItalicMT"/>
              </a:rPr>
              <a:t>Pass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TimesNewRomanPSMT"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  <a:t> N-1.</a:t>
            </a:r>
            <a:br>
              <a:rPr lang="en-ID" b="0" i="0" dirty="0">
                <a:solidFill>
                  <a:srgbClr val="000000"/>
                </a:solidFill>
                <a:effectLst/>
                <a:latin typeface="TimesNewRomanPSMT"/>
              </a:rPr>
            </a:br>
            <a:endParaRPr sz="2000" dirty="0"/>
          </a:p>
        </p:txBody>
      </p:sp>
      <p:grpSp>
        <p:nvGrpSpPr>
          <p:cNvPr id="2634" name="Google Shape;2634;p59"/>
          <p:cNvGrpSpPr/>
          <p:nvPr/>
        </p:nvGrpSpPr>
        <p:grpSpPr>
          <a:xfrm rot="-820655" flipH="1">
            <a:off x="524886" y="3561033"/>
            <a:ext cx="1653929" cy="539993"/>
            <a:chOff x="2564525" y="5223525"/>
            <a:chExt cx="2556110" cy="834547"/>
          </a:xfrm>
        </p:grpSpPr>
        <p:sp>
          <p:nvSpPr>
            <p:cNvPr id="2635" name="Google Shape;2635;p59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9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9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565;p58">
            <a:extLst>
              <a:ext uri="{FF2B5EF4-FFF2-40B4-BE49-F238E27FC236}">
                <a16:creationId xmlns:a16="http://schemas.microsoft.com/office/drawing/2014/main" id="{0FF4BA5D-4C61-7707-A8E2-1E5CF833FA7A}"/>
              </a:ext>
            </a:extLst>
          </p:cNvPr>
          <p:cNvSpPr txBox="1">
            <a:spLocks/>
          </p:cNvSpPr>
          <p:nvPr/>
        </p:nvSpPr>
        <p:spPr>
          <a:xfrm>
            <a:off x="1173337" y="904078"/>
            <a:ext cx="3361353" cy="8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ID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Kompleksitas</a:t>
            </a:r>
            <a:r>
              <a:rPr lang="en-ID" sz="1800" b="1" i="0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ID" sz="1800" b="1" i="1" dirty="0">
                <a:solidFill>
                  <a:srgbClr val="000000"/>
                </a:solidFill>
                <a:effectLst/>
                <a:latin typeface="TimesNewRomanPS-BoldItalicMT"/>
              </a:rPr>
              <a:t>Insertion Sort</a:t>
            </a:r>
            <a:r>
              <a:rPr lang="en-ID" sz="2400" dirty="0"/>
              <a:t> </a:t>
            </a:r>
            <a:br>
              <a:rPr lang="en-ID" sz="2400" dirty="0"/>
            </a:br>
            <a:br>
              <a:rPr lang="en-ID" dirty="0"/>
            </a:b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40BD38-B21B-2F6D-7296-4AC5DB02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121" y="2849769"/>
            <a:ext cx="3911801" cy="5524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60"/>
          <p:cNvSpPr txBox="1">
            <a:spLocks noGrp="1"/>
          </p:cNvSpPr>
          <p:nvPr>
            <p:ph type="body" idx="1"/>
          </p:nvPr>
        </p:nvSpPr>
        <p:spPr>
          <a:xfrm>
            <a:off x="1509520" y="1444163"/>
            <a:ext cx="6491147" cy="2532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menggunakan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dua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ide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utama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sebagai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berikut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,</a:t>
            </a:r>
            <a:b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1.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Sebuah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list yang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kecil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membutuhkan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Langkah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yang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lebih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sedikit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pengurutan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daripada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sebuah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list yang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besar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2.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membentuk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sebuah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list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terurut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dua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buah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list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terurut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membutuhkan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langkah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yang</a:t>
            </a:r>
            <a:r>
              <a:rPr lang="en-ID" sz="1600" dirty="0"/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lebih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sedikit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daripada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membentuk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sebuah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list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terurut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dua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buah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list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terurut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Contoh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hanya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diperlukan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satu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kali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traversal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masing-masing list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jika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keduanya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sudah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terurut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ID" dirty="0"/>
            </a:br>
            <a:br>
              <a:rPr lang="en-ID" dirty="0"/>
            </a:br>
            <a:endParaRPr dirty="0">
              <a:highlight>
                <a:schemeClr val="dk2"/>
              </a:highlight>
            </a:endParaRPr>
          </a:p>
        </p:txBody>
      </p:sp>
      <p:grpSp>
        <p:nvGrpSpPr>
          <p:cNvPr id="2728" name="Google Shape;2728;p60"/>
          <p:cNvGrpSpPr/>
          <p:nvPr/>
        </p:nvGrpSpPr>
        <p:grpSpPr>
          <a:xfrm rot="2084330">
            <a:off x="4257594" y="4882202"/>
            <a:ext cx="1653874" cy="539975"/>
            <a:chOff x="2564525" y="5223525"/>
            <a:chExt cx="2556110" cy="834547"/>
          </a:xfrm>
        </p:grpSpPr>
        <p:sp>
          <p:nvSpPr>
            <p:cNvPr id="2729" name="Google Shape;2729;p6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61;p51">
            <a:extLst>
              <a:ext uri="{FF2B5EF4-FFF2-40B4-BE49-F238E27FC236}">
                <a16:creationId xmlns:a16="http://schemas.microsoft.com/office/drawing/2014/main" id="{5EDD450D-923E-7870-BD30-F43C41D9C82A}"/>
              </a:ext>
            </a:extLst>
          </p:cNvPr>
          <p:cNvSpPr txBox="1">
            <a:spLocks/>
          </p:cNvSpPr>
          <p:nvPr/>
        </p:nvSpPr>
        <p:spPr>
          <a:xfrm>
            <a:off x="2329503" y="512798"/>
            <a:ext cx="2830059" cy="75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 algn="l"/>
            <a:r>
              <a:rPr lang="en-US" sz="2400" dirty="0">
                <a:highlight>
                  <a:srgbClr val="00FF00"/>
                </a:highlight>
              </a:rPr>
              <a:t>MERGE SORT</a:t>
            </a:r>
            <a:endParaRPr lang="en-ID" sz="2400" dirty="0">
              <a:highlight>
                <a:srgbClr val="00FF00"/>
              </a:highlight>
            </a:endParaRPr>
          </a:p>
        </p:txBody>
      </p:sp>
      <p:sp>
        <p:nvSpPr>
          <p:cNvPr id="3" name="Google Shape;1962;p51">
            <a:extLst>
              <a:ext uri="{FF2B5EF4-FFF2-40B4-BE49-F238E27FC236}">
                <a16:creationId xmlns:a16="http://schemas.microsoft.com/office/drawing/2014/main" id="{FEF10933-1096-318A-768A-85B678DB93AC}"/>
              </a:ext>
            </a:extLst>
          </p:cNvPr>
          <p:cNvSpPr txBox="1">
            <a:spLocks/>
          </p:cNvSpPr>
          <p:nvPr/>
        </p:nvSpPr>
        <p:spPr>
          <a:xfrm>
            <a:off x="1271621" y="423352"/>
            <a:ext cx="8397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highlight>
                  <a:srgbClr val="00FF00"/>
                </a:highlight>
                <a:latin typeface="Dancing Script" panose="020B0604020202020204" charset="0"/>
              </a:rPr>
              <a:t>04</a:t>
            </a:r>
          </a:p>
        </p:txBody>
      </p:sp>
      <p:grpSp>
        <p:nvGrpSpPr>
          <p:cNvPr id="4" name="Google Shape;1972;p51">
            <a:extLst>
              <a:ext uri="{FF2B5EF4-FFF2-40B4-BE49-F238E27FC236}">
                <a16:creationId xmlns:a16="http://schemas.microsoft.com/office/drawing/2014/main" id="{05202B28-C108-C8F5-9E50-CA9E99280616}"/>
              </a:ext>
            </a:extLst>
          </p:cNvPr>
          <p:cNvGrpSpPr/>
          <p:nvPr/>
        </p:nvGrpSpPr>
        <p:grpSpPr>
          <a:xfrm>
            <a:off x="1210421" y="513072"/>
            <a:ext cx="900900" cy="824524"/>
            <a:chOff x="-164200" y="1462250"/>
            <a:chExt cx="1037425" cy="949475"/>
          </a:xfrm>
        </p:grpSpPr>
        <p:sp>
          <p:nvSpPr>
            <p:cNvPr id="5" name="Google Shape;1973;p51">
              <a:extLst>
                <a:ext uri="{FF2B5EF4-FFF2-40B4-BE49-F238E27FC236}">
                  <a16:creationId xmlns:a16="http://schemas.microsoft.com/office/drawing/2014/main" id="{67174029-F2BF-87DF-064D-C5ED8B874A7F}"/>
                </a:ext>
              </a:extLst>
            </p:cNvPr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74;p51">
              <a:extLst>
                <a:ext uri="{FF2B5EF4-FFF2-40B4-BE49-F238E27FC236}">
                  <a16:creationId xmlns:a16="http://schemas.microsoft.com/office/drawing/2014/main" id="{A53C6E67-4C23-3DD0-2FF9-771F9BE4EFD0}"/>
                </a:ext>
              </a:extLst>
            </p:cNvPr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75;p51">
              <a:extLst>
                <a:ext uri="{FF2B5EF4-FFF2-40B4-BE49-F238E27FC236}">
                  <a16:creationId xmlns:a16="http://schemas.microsoft.com/office/drawing/2014/main" id="{77205D1A-A823-8080-D066-6310FF307091}"/>
                </a:ext>
              </a:extLst>
            </p:cNvPr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6;p51">
              <a:extLst>
                <a:ext uri="{FF2B5EF4-FFF2-40B4-BE49-F238E27FC236}">
                  <a16:creationId xmlns:a16="http://schemas.microsoft.com/office/drawing/2014/main" id="{63C1A004-5928-6873-D921-8DA3812D8FAF}"/>
                </a:ext>
              </a:extLst>
            </p:cNvPr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7;p51">
              <a:extLst>
                <a:ext uri="{FF2B5EF4-FFF2-40B4-BE49-F238E27FC236}">
                  <a16:creationId xmlns:a16="http://schemas.microsoft.com/office/drawing/2014/main" id="{0D687C58-F080-513C-B85D-234F61E0B688}"/>
                </a:ext>
              </a:extLst>
            </p:cNvPr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8;p51">
              <a:extLst>
                <a:ext uri="{FF2B5EF4-FFF2-40B4-BE49-F238E27FC236}">
                  <a16:creationId xmlns:a16="http://schemas.microsoft.com/office/drawing/2014/main" id="{980B326D-6199-2750-4683-84639D2820DD}"/>
                </a:ext>
              </a:extLst>
            </p:cNvPr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79;p51">
              <a:extLst>
                <a:ext uri="{FF2B5EF4-FFF2-40B4-BE49-F238E27FC236}">
                  <a16:creationId xmlns:a16="http://schemas.microsoft.com/office/drawing/2014/main" id="{482104FE-77FB-26F0-826B-E6B21F242449}"/>
                </a:ext>
              </a:extLst>
            </p:cNvPr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80;p51">
              <a:extLst>
                <a:ext uri="{FF2B5EF4-FFF2-40B4-BE49-F238E27FC236}">
                  <a16:creationId xmlns:a16="http://schemas.microsoft.com/office/drawing/2014/main" id="{BFB660FB-8078-622A-7420-EE80CBC1C71E}"/>
                </a:ext>
              </a:extLst>
            </p:cNvPr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81;p51">
              <a:extLst>
                <a:ext uri="{FF2B5EF4-FFF2-40B4-BE49-F238E27FC236}">
                  <a16:creationId xmlns:a16="http://schemas.microsoft.com/office/drawing/2014/main" id="{E23AE263-C81B-7BD9-8D42-476E61FB3ABB}"/>
                </a:ext>
              </a:extLst>
            </p:cNvPr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2;p51">
              <a:extLst>
                <a:ext uri="{FF2B5EF4-FFF2-40B4-BE49-F238E27FC236}">
                  <a16:creationId xmlns:a16="http://schemas.microsoft.com/office/drawing/2014/main" id="{1F3D5704-079A-CBA6-9708-8A68074747EC}"/>
                </a:ext>
              </a:extLst>
            </p:cNvPr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3;p51">
              <a:extLst>
                <a:ext uri="{FF2B5EF4-FFF2-40B4-BE49-F238E27FC236}">
                  <a16:creationId xmlns:a16="http://schemas.microsoft.com/office/drawing/2014/main" id="{3C5A2080-2A74-D5BC-195D-71EA339C8DDD}"/>
                </a:ext>
              </a:extLst>
            </p:cNvPr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4;p51">
              <a:extLst>
                <a:ext uri="{FF2B5EF4-FFF2-40B4-BE49-F238E27FC236}">
                  <a16:creationId xmlns:a16="http://schemas.microsoft.com/office/drawing/2014/main" id="{3000BA8A-05F5-A46C-BEA5-F1682942B2C4}"/>
                </a:ext>
              </a:extLst>
            </p:cNvPr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5;p51">
              <a:extLst>
                <a:ext uri="{FF2B5EF4-FFF2-40B4-BE49-F238E27FC236}">
                  <a16:creationId xmlns:a16="http://schemas.microsoft.com/office/drawing/2014/main" id="{62920FBD-94FC-5B99-1119-0BA26EE91831}"/>
                </a:ext>
              </a:extLst>
            </p:cNvPr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6;p51">
              <a:extLst>
                <a:ext uri="{FF2B5EF4-FFF2-40B4-BE49-F238E27FC236}">
                  <a16:creationId xmlns:a16="http://schemas.microsoft.com/office/drawing/2014/main" id="{50BC263A-1820-438C-8F45-2DB00A54F23F}"/>
                </a:ext>
              </a:extLst>
            </p:cNvPr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7;p51">
              <a:extLst>
                <a:ext uri="{FF2B5EF4-FFF2-40B4-BE49-F238E27FC236}">
                  <a16:creationId xmlns:a16="http://schemas.microsoft.com/office/drawing/2014/main" id="{77AD3DF4-DA45-DE1D-551F-7DC2EA68D24B}"/>
                </a:ext>
              </a:extLst>
            </p:cNvPr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88;p51">
              <a:extLst>
                <a:ext uri="{FF2B5EF4-FFF2-40B4-BE49-F238E27FC236}">
                  <a16:creationId xmlns:a16="http://schemas.microsoft.com/office/drawing/2014/main" id="{62FAC74F-7768-A04C-8511-3E8632EC07E2}"/>
                </a:ext>
              </a:extLst>
            </p:cNvPr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89;p51">
              <a:extLst>
                <a:ext uri="{FF2B5EF4-FFF2-40B4-BE49-F238E27FC236}">
                  <a16:creationId xmlns:a16="http://schemas.microsoft.com/office/drawing/2014/main" id="{1E5EBADE-8585-305B-C19A-E4B16472C53F}"/>
                </a:ext>
              </a:extLst>
            </p:cNvPr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90;p51">
              <a:extLst>
                <a:ext uri="{FF2B5EF4-FFF2-40B4-BE49-F238E27FC236}">
                  <a16:creationId xmlns:a16="http://schemas.microsoft.com/office/drawing/2014/main" id="{BED80F02-6C85-236A-1D51-0C562E2E7E7E}"/>
                </a:ext>
              </a:extLst>
            </p:cNvPr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91;p51">
              <a:extLst>
                <a:ext uri="{FF2B5EF4-FFF2-40B4-BE49-F238E27FC236}">
                  <a16:creationId xmlns:a16="http://schemas.microsoft.com/office/drawing/2014/main" id="{CE008859-CA0D-AAE6-8483-F617558AE64B}"/>
                </a:ext>
              </a:extLst>
            </p:cNvPr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2;p51">
              <a:extLst>
                <a:ext uri="{FF2B5EF4-FFF2-40B4-BE49-F238E27FC236}">
                  <a16:creationId xmlns:a16="http://schemas.microsoft.com/office/drawing/2014/main" id="{7052E2BE-E5B6-D274-7706-DE820827BF01}"/>
                </a:ext>
              </a:extLst>
            </p:cNvPr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93;p51">
              <a:extLst>
                <a:ext uri="{FF2B5EF4-FFF2-40B4-BE49-F238E27FC236}">
                  <a16:creationId xmlns:a16="http://schemas.microsoft.com/office/drawing/2014/main" id="{2046B0C0-F03F-E567-170D-6412E8EE4134}"/>
                </a:ext>
              </a:extLst>
            </p:cNvPr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94;p51">
              <a:extLst>
                <a:ext uri="{FF2B5EF4-FFF2-40B4-BE49-F238E27FC236}">
                  <a16:creationId xmlns:a16="http://schemas.microsoft.com/office/drawing/2014/main" id="{0898AD17-C9E4-C60A-F48A-26B9D957F6C7}"/>
                </a:ext>
              </a:extLst>
            </p:cNvPr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95;p51">
              <a:extLst>
                <a:ext uri="{FF2B5EF4-FFF2-40B4-BE49-F238E27FC236}">
                  <a16:creationId xmlns:a16="http://schemas.microsoft.com/office/drawing/2014/main" id="{76CC60C0-F420-E48C-9B7A-60D6E9CB8649}"/>
                </a:ext>
              </a:extLst>
            </p:cNvPr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96;p51">
              <a:extLst>
                <a:ext uri="{FF2B5EF4-FFF2-40B4-BE49-F238E27FC236}">
                  <a16:creationId xmlns:a16="http://schemas.microsoft.com/office/drawing/2014/main" id="{8280C387-93B6-CE80-B01A-A89488F0017D}"/>
                </a:ext>
              </a:extLst>
            </p:cNvPr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97;p51">
              <a:extLst>
                <a:ext uri="{FF2B5EF4-FFF2-40B4-BE49-F238E27FC236}">
                  <a16:creationId xmlns:a16="http://schemas.microsoft.com/office/drawing/2014/main" id="{3B2CE9D1-7F92-A28C-EFE2-7D6C5A6C3B5D}"/>
                </a:ext>
              </a:extLst>
            </p:cNvPr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6354D9-5A1A-55F6-3021-1CCE70E44333}"/>
              </a:ext>
            </a:extLst>
          </p:cNvPr>
          <p:cNvSpPr txBox="1"/>
          <p:nvPr/>
        </p:nvSpPr>
        <p:spPr>
          <a:xfrm>
            <a:off x="643392" y="98026"/>
            <a:ext cx="532311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i="0" dirty="0" err="1">
                <a:solidFill>
                  <a:srgbClr val="000000"/>
                </a:solidFill>
                <a:effectLst/>
                <a:latin typeface="TimesNewRomanPS-BoldMT"/>
              </a:rPr>
              <a:t>Algoritma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ID" sz="2000" b="1" i="1" dirty="0">
                <a:solidFill>
                  <a:srgbClr val="000000"/>
                </a:solidFill>
                <a:effectLst/>
                <a:latin typeface="TimesNewRomanPS-BoldItalicMT"/>
              </a:rPr>
              <a:t>Merge Sort</a:t>
            </a:r>
            <a:r>
              <a:rPr lang="en-ID" sz="2000" dirty="0"/>
              <a:t> </a:t>
            </a:r>
            <a:br>
              <a:rPr lang="en-ID" dirty="0"/>
            </a:b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9E4EFC-00A0-BF61-00E3-E4955992C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" r="8395"/>
          <a:stretch/>
        </p:blipFill>
        <p:spPr>
          <a:xfrm>
            <a:off x="50162" y="535310"/>
            <a:ext cx="3110568" cy="2938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8F670-F631-0A81-3F62-4456076EC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773" y="470703"/>
            <a:ext cx="2611902" cy="1269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B58AF9-0489-61D4-1E68-6197BF813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772" y="1740555"/>
            <a:ext cx="2611902" cy="782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52D0AE-F0FA-24A7-9D25-5BEB42C0D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771" y="2505387"/>
            <a:ext cx="2610789" cy="1428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F8374F-3591-B6AA-B9DA-D4C7C07E1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9805" y="470703"/>
            <a:ext cx="2595171" cy="2814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4EEE55-8410-613A-808F-BCF21E2569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490" y="3269772"/>
            <a:ext cx="2595171" cy="15974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2"/>
          <p:cNvSpPr txBox="1">
            <a:spLocks noGrp="1"/>
          </p:cNvSpPr>
          <p:nvPr>
            <p:ph type="subTitle" idx="1"/>
          </p:nvPr>
        </p:nvSpPr>
        <p:spPr>
          <a:xfrm flipH="1">
            <a:off x="714693" y="1751429"/>
            <a:ext cx="8061162" cy="1760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“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pengurutan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n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2000" b="0" i="1" dirty="0">
                <a:solidFill>
                  <a:srgbClr val="000000"/>
                </a:solidFill>
                <a:effectLst/>
                <a:latin typeface="TimesNewRomanPS-ItalicMT"/>
              </a:rPr>
              <a:t>merge sort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memiliki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kompleksitas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1" dirty="0">
                <a:solidFill>
                  <a:srgbClr val="000000"/>
                </a:solidFill>
                <a:effectLst/>
                <a:latin typeface="TimesNewRomanPS-ItalicMT"/>
              </a:rPr>
              <a:t>O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2000" b="0" i="1" dirty="0" err="1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log</a:t>
            </a:r>
            <a:r>
              <a:rPr lang="en-ID" sz="2000" b="0" i="1" dirty="0" err="1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Kompleksitas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, juga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berlaku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kasus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terburuk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. Jika </a:t>
            </a:r>
            <a:r>
              <a:rPr lang="en-ID" sz="2000" b="0" i="1" dirty="0">
                <a:solidFill>
                  <a:srgbClr val="000000"/>
                </a:solidFill>
                <a:effectLst/>
                <a:latin typeface="TimesNewRomanPS-ItalicMT"/>
              </a:rPr>
              <a:t>running time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1" dirty="0">
                <a:solidFill>
                  <a:srgbClr val="000000"/>
                </a:solidFill>
                <a:effectLst/>
                <a:latin typeface="TimesNewRomanPS-ItalicMT"/>
              </a:rPr>
              <a:t>merge sort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terhadap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struktur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data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banyak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n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adalah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TimesNewRomanPS-ItalicMT"/>
              </a:rPr>
              <a:t>T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maka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1" dirty="0">
                <a:solidFill>
                  <a:srgbClr val="000000"/>
                </a:solidFill>
                <a:effectLst/>
                <a:latin typeface="TimesNewRomanPS-ItalicMT"/>
              </a:rPr>
              <a:t>recurrence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-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nya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T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SymbolMT"/>
              </a:rPr>
              <a:t>=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2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T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n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/ 2)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SymbolMT"/>
              </a:rPr>
              <a:t>+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n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berdasarkan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definisi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jelas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lebih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mangkus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daripada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algoritmaalgoritma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sebelumnya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rekursif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sehingga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menjadi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pilihan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buruk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jika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ingin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dijalankan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mesin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computer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20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memori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TimesNewRomanPSMT"/>
              </a:rPr>
              <a:t>terbatas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ID" sz="2000" dirty="0"/>
              <a:t> 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11BF4-9685-3BCA-C9EF-FF92B6C10E04}"/>
              </a:ext>
            </a:extLst>
          </p:cNvPr>
          <p:cNvSpPr txBox="1"/>
          <p:nvPr/>
        </p:nvSpPr>
        <p:spPr>
          <a:xfrm>
            <a:off x="1475821" y="578574"/>
            <a:ext cx="53149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i="0" dirty="0" err="1">
                <a:solidFill>
                  <a:srgbClr val="000000"/>
                </a:solidFill>
                <a:effectLst/>
                <a:latin typeface="TimesNewRomanPS-BoldMT"/>
              </a:rPr>
              <a:t>Kompleksitas</a:t>
            </a:r>
            <a:r>
              <a:rPr lang="en-ID" sz="2400" b="1" i="0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ID" sz="2400" b="1" i="1" dirty="0">
                <a:solidFill>
                  <a:srgbClr val="000000"/>
                </a:solidFill>
                <a:effectLst/>
                <a:latin typeface="TimesNewRomanPS-BoldItalicMT"/>
              </a:rPr>
              <a:t>Merge Sort</a:t>
            </a:r>
            <a:r>
              <a:rPr lang="en-ID" sz="2400" dirty="0"/>
              <a:t> </a:t>
            </a:r>
            <a:br>
              <a:rPr lang="en-ID" dirty="0"/>
            </a:br>
            <a:endParaRPr lang="en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1;p51">
            <a:extLst>
              <a:ext uri="{FF2B5EF4-FFF2-40B4-BE49-F238E27FC236}">
                <a16:creationId xmlns:a16="http://schemas.microsoft.com/office/drawing/2014/main" id="{67A416BB-361A-3950-1B55-66436A67DA90}"/>
              </a:ext>
            </a:extLst>
          </p:cNvPr>
          <p:cNvSpPr txBox="1">
            <a:spLocks/>
          </p:cNvSpPr>
          <p:nvPr/>
        </p:nvSpPr>
        <p:spPr>
          <a:xfrm>
            <a:off x="2329503" y="512798"/>
            <a:ext cx="2830059" cy="75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 algn="l"/>
            <a:r>
              <a:rPr lang="en-US" sz="2400" dirty="0">
                <a:highlight>
                  <a:srgbClr val="00FF00"/>
                </a:highlight>
              </a:rPr>
              <a:t>QUICK SORT</a:t>
            </a:r>
            <a:endParaRPr lang="en-ID" sz="2400" dirty="0">
              <a:highlight>
                <a:srgbClr val="00FF00"/>
              </a:highlight>
            </a:endParaRPr>
          </a:p>
        </p:txBody>
      </p:sp>
      <p:sp>
        <p:nvSpPr>
          <p:cNvPr id="5" name="Google Shape;1962;p51">
            <a:extLst>
              <a:ext uri="{FF2B5EF4-FFF2-40B4-BE49-F238E27FC236}">
                <a16:creationId xmlns:a16="http://schemas.microsoft.com/office/drawing/2014/main" id="{106CF3C3-19BF-84F2-89B5-CFFEA4421DF9}"/>
              </a:ext>
            </a:extLst>
          </p:cNvPr>
          <p:cNvSpPr txBox="1">
            <a:spLocks/>
          </p:cNvSpPr>
          <p:nvPr/>
        </p:nvSpPr>
        <p:spPr>
          <a:xfrm>
            <a:off x="1271621" y="423352"/>
            <a:ext cx="8397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highlight>
                  <a:srgbClr val="00FF00"/>
                </a:highlight>
                <a:latin typeface="Dancing Script" panose="020B0604020202020204" charset="0"/>
              </a:rPr>
              <a:t>04</a:t>
            </a:r>
          </a:p>
        </p:txBody>
      </p:sp>
      <p:grpSp>
        <p:nvGrpSpPr>
          <p:cNvPr id="6" name="Google Shape;1972;p51">
            <a:extLst>
              <a:ext uri="{FF2B5EF4-FFF2-40B4-BE49-F238E27FC236}">
                <a16:creationId xmlns:a16="http://schemas.microsoft.com/office/drawing/2014/main" id="{20483A1E-447C-5080-801F-0D1717F6598B}"/>
              </a:ext>
            </a:extLst>
          </p:cNvPr>
          <p:cNvGrpSpPr/>
          <p:nvPr/>
        </p:nvGrpSpPr>
        <p:grpSpPr>
          <a:xfrm>
            <a:off x="1210421" y="513072"/>
            <a:ext cx="900900" cy="824524"/>
            <a:chOff x="-164200" y="1462250"/>
            <a:chExt cx="1037425" cy="949475"/>
          </a:xfrm>
        </p:grpSpPr>
        <p:sp>
          <p:nvSpPr>
            <p:cNvPr id="7" name="Google Shape;1973;p51">
              <a:extLst>
                <a:ext uri="{FF2B5EF4-FFF2-40B4-BE49-F238E27FC236}">
                  <a16:creationId xmlns:a16="http://schemas.microsoft.com/office/drawing/2014/main" id="{154EFE6C-6DB5-4CA0-E5A0-F4D09000BD88}"/>
                </a:ext>
              </a:extLst>
            </p:cNvPr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74;p51">
              <a:extLst>
                <a:ext uri="{FF2B5EF4-FFF2-40B4-BE49-F238E27FC236}">
                  <a16:creationId xmlns:a16="http://schemas.microsoft.com/office/drawing/2014/main" id="{E3195D25-8178-D680-4EAB-6E3AF779A238}"/>
                </a:ext>
              </a:extLst>
            </p:cNvPr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75;p51">
              <a:extLst>
                <a:ext uri="{FF2B5EF4-FFF2-40B4-BE49-F238E27FC236}">
                  <a16:creationId xmlns:a16="http://schemas.microsoft.com/office/drawing/2014/main" id="{2FB0F177-B93E-E479-4278-1244691F7B2B}"/>
                </a:ext>
              </a:extLst>
            </p:cNvPr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76;p51">
              <a:extLst>
                <a:ext uri="{FF2B5EF4-FFF2-40B4-BE49-F238E27FC236}">
                  <a16:creationId xmlns:a16="http://schemas.microsoft.com/office/drawing/2014/main" id="{656C27A1-30A1-1156-5567-81F0727CE43E}"/>
                </a:ext>
              </a:extLst>
            </p:cNvPr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77;p51">
              <a:extLst>
                <a:ext uri="{FF2B5EF4-FFF2-40B4-BE49-F238E27FC236}">
                  <a16:creationId xmlns:a16="http://schemas.microsoft.com/office/drawing/2014/main" id="{A8955159-13BF-80CB-8316-4AA0E00A2400}"/>
                </a:ext>
              </a:extLst>
            </p:cNvPr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78;p51">
              <a:extLst>
                <a:ext uri="{FF2B5EF4-FFF2-40B4-BE49-F238E27FC236}">
                  <a16:creationId xmlns:a16="http://schemas.microsoft.com/office/drawing/2014/main" id="{5BB09DA6-4081-347E-84DC-6CEFB02DEB88}"/>
                </a:ext>
              </a:extLst>
            </p:cNvPr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79;p51">
              <a:extLst>
                <a:ext uri="{FF2B5EF4-FFF2-40B4-BE49-F238E27FC236}">
                  <a16:creationId xmlns:a16="http://schemas.microsoft.com/office/drawing/2014/main" id="{2BD5E62D-66A9-6C22-B138-AC21D8FB55F6}"/>
                </a:ext>
              </a:extLst>
            </p:cNvPr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0;p51">
              <a:extLst>
                <a:ext uri="{FF2B5EF4-FFF2-40B4-BE49-F238E27FC236}">
                  <a16:creationId xmlns:a16="http://schemas.microsoft.com/office/drawing/2014/main" id="{8409E1AB-17DB-E9B2-B056-14AC6DA97B7B}"/>
                </a:ext>
              </a:extLst>
            </p:cNvPr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81;p51">
              <a:extLst>
                <a:ext uri="{FF2B5EF4-FFF2-40B4-BE49-F238E27FC236}">
                  <a16:creationId xmlns:a16="http://schemas.microsoft.com/office/drawing/2014/main" id="{07B320DC-BCD3-05EB-F490-8B605FDD038A}"/>
                </a:ext>
              </a:extLst>
            </p:cNvPr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2;p51">
              <a:extLst>
                <a:ext uri="{FF2B5EF4-FFF2-40B4-BE49-F238E27FC236}">
                  <a16:creationId xmlns:a16="http://schemas.microsoft.com/office/drawing/2014/main" id="{42CB5721-4D6F-A307-DB39-360795F2561C}"/>
                </a:ext>
              </a:extLst>
            </p:cNvPr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3;p51">
              <a:extLst>
                <a:ext uri="{FF2B5EF4-FFF2-40B4-BE49-F238E27FC236}">
                  <a16:creationId xmlns:a16="http://schemas.microsoft.com/office/drawing/2014/main" id="{1B5D200F-6970-F944-3059-2C0943FBC9BA}"/>
                </a:ext>
              </a:extLst>
            </p:cNvPr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4;p51">
              <a:extLst>
                <a:ext uri="{FF2B5EF4-FFF2-40B4-BE49-F238E27FC236}">
                  <a16:creationId xmlns:a16="http://schemas.microsoft.com/office/drawing/2014/main" id="{8B96F052-EE52-11CB-1BE2-2C18E1468375}"/>
                </a:ext>
              </a:extLst>
            </p:cNvPr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85;p51">
              <a:extLst>
                <a:ext uri="{FF2B5EF4-FFF2-40B4-BE49-F238E27FC236}">
                  <a16:creationId xmlns:a16="http://schemas.microsoft.com/office/drawing/2014/main" id="{C4D034F1-BC29-1616-8D6C-C833F1778516}"/>
                </a:ext>
              </a:extLst>
            </p:cNvPr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86;p51">
              <a:extLst>
                <a:ext uri="{FF2B5EF4-FFF2-40B4-BE49-F238E27FC236}">
                  <a16:creationId xmlns:a16="http://schemas.microsoft.com/office/drawing/2014/main" id="{66B9EAB9-E1AA-9BE9-8F73-2DE4B77B1D1A}"/>
                </a:ext>
              </a:extLst>
            </p:cNvPr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87;p51">
              <a:extLst>
                <a:ext uri="{FF2B5EF4-FFF2-40B4-BE49-F238E27FC236}">
                  <a16:creationId xmlns:a16="http://schemas.microsoft.com/office/drawing/2014/main" id="{CDB57A87-5804-7A18-403E-43EE2FA4E3F8}"/>
                </a:ext>
              </a:extLst>
            </p:cNvPr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88;p51">
              <a:extLst>
                <a:ext uri="{FF2B5EF4-FFF2-40B4-BE49-F238E27FC236}">
                  <a16:creationId xmlns:a16="http://schemas.microsoft.com/office/drawing/2014/main" id="{CD110CF2-B550-4580-499C-BB7B8685E509}"/>
                </a:ext>
              </a:extLst>
            </p:cNvPr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9;p51">
              <a:extLst>
                <a:ext uri="{FF2B5EF4-FFF2-40B4-BE49-F238E27FC236}">
                  <a16:creationId xmlns:a16="http://schemas.microsoft.com/office/drawing/2014/main" id="{A5FDD6BB-2A29-9EA2-90BB-5695FCDCCE8B}"/>
                </a:ext>
              </a:extLst>
            </p:cNvPr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90;p51">
              <a:extLst>
                <a:ext uri="{FF2B5EF4-FFF2-40B4-BE49-F238E27FC236}">
                  <a16:creationId xmlns:a16="http://schemas.microsoft.com/office/drawing/2014/main" id="{98143AFC-856A-55EC-F6AE-02627E500832}"/>
                </a:ext>
              </a:extLst>
            </p:cNvPr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91;p51">
              <a:extLst>
                <a:ext uri="{FF2B5EF4-FFF2-40B4-BE49-F238E27FC236}">
                  <a16:creationId xmlns:a16="http://schemas.microsoft.com/office/drawing/2014/main" id="{4E4C848A-455C-27D9-AC5B-1CCF47565765}"/>
                </a:ext>
              </a:extLst>
            </p:cNvPr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92;p51">
              <a:extLst>
                <a:ext uri="{FF2B5EF4-FFF2-40B4-BE49-F238E27FC236}">
                  <a16:creationId xmlns:a16="http://schemas.microsoft.com/office/drawing/2014/main" id="{9BEFD753-1752-D4A2-480F-B017A8E0D565}"/>
                </a:ext>
              </a:extLst>
            </p:cNvPr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93;p51">
              <a:extLst>
                <a:ext uri="{FF2B5EF4-FFF2-40B4-BE49-F238E27FC236}">
                  <a16:creationId xmlns:a16="http://schemas.microsoft.com/office/drawing/2014/main" id="{10702862-3862-9AA0-CD86-6336223F9129}"/>
                </a:ext>
              </a:extLst>
            </p:cNvPr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94;p51">
              <a:extLst>
                <a:ext uri="{FF2B5EF4-FFF2-40B4-BE49-F238E27FC236}">
                  <a16:creationId xmlns:a16="http://schemas.microsoft.com/office/drawing/2014/main" id="{22F67E78-9381-962F-FE47-64F7D236F7D7}"/>
                </a:ext>
              </a:extLst>
            </p:cNvPr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95;p51">
              <a:extLst>
                <a:ext uri="{FF2B5EF4-FFF2-40B4-BE49-F238E27FC236}">
                  <a16:creationId xmlns:a16="http://schemas.microsoft.com/office/drawing/2014/main" id="{A3EC14F2-C1E8-A169-895D-444C9B7096C1}"/>
                </a:ext>
              </a:extLst>
            </p:cNvPr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6;p51">
              <a:extLst>
                <a:ext uri="{FF2B5EF4-FFF2-40B4-BE49-F238E27FC236}">
                  <a16:creationId xmlns:a16="http://schemas.microsoft.com/office/drawing/2014/main" id="{8519DC58-3028-100E-2BE4-A8303711266B}"/>
                </a:ext>
              </a:extLst>
            </p:cNvPr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97;p51">
              <a:extLst>
                <a:ext uri="{FF2B5EF4-FFF2-40B4-BE49-F238E27FC236}">
                  <a16:creationId xmlns:a16="http://schemas.microsoft.com/office/drawing/2014/main" id="{99EA3DEE-8FD0-8E96-098E-3E984748C543}"/>
                </a:ext>
              </a:extLst>
            </p:cNvPr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4620409-9C18-46FC-1160-38F0C87E647A}"/>
              </a:ext>
            </a:extLst>
          </p:cNvPr>
          <p:cNvSpPr txBox="1"/>
          <p:nvPr/>
        </p:nvSpPr>
        <p:spPr>
          <a:xfrm>
            <a:off x="834560" y="1293613"/>
            <a:ext cx="28300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1" dirty="0">
                <a:solidFill>
                  <a:schemeClr val="tx1"/>
                </a:solidFill>
                <a:effectLst/>
                <a:latin typeface="TimesNewRomanPS-ItalicMT"/>
              </a:rPr>
              <a:t>Quick Sort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adalah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algoritma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1" dirty="0">
                <a:solidFill>
                  <a:schemeClr val="tx1"/>
                </a:solidFill>
                <a:effectLst/>
                <a:latin typeface="TimesNewRomanPS-ItalicMT"/>
              </a:rPr>
              <a:t>sorting 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terkenal</a:t>
            </a:r>
            <a:r>
              <a:rPr lang="en-ID" dirty="0">
                <a:solidFill>
                  <a:schemeClr val="tx1"/>
                </a:solidFill>
                <a:latin typeface="TimesNewRomanPSMT"/>
              </a:rPr>
              <a:t> 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yang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dirancang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oleh C.A.R. Hoare pada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tahun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1960</a:t>
            </a:r>
            <a:b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</a:b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ketika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bekerja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untuk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perusahaan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manufaktur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komputer</a:t>
            </a:r>
            <a:r>
              <a:rPr lang="en-ID" dirty="0">
                <a:solidFill>
                  <a:schemeClr val="tx1"/>
                </a:solidFill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saintifik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kecil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, </a:t>
            </a:r>
            <a:r>
              <a:rPr lang="en-ID" sz="1400" b="0" i="1" dirty="0">
                <a:solidFill>
                  <a:schemeClr val="tx1"/>
                </a:solidFill>
                <a:effectLst/>
                <a:latin typeface="TimesNewRomanPS-ItalicMT"/>
              </a:rPr>
              <a:t>Elliott Brothers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.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Algoritma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ini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rekursif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,</a:t>
            </a:r>
            <a:r>
              <a:rPr lang="en-ID" dirty="0">
                <a:solidFill>
                  <a:schemeClr val="tx1"/>
                </a:solidFill>
                <a:latin typeface="TimesNewRomanPSMT"/>
              </a:rPr>
              <a:t> d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an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termasuk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paradigma</a:t>
            </a:r>
            <a:endParaRPr lang="en-ID" dirty="0">
              <a:solidFill>
                <a:schemeClr val="tx1"/>
              </a:solidFill>
              <a:latin typeface="TimesNewRomanPSMT"/>
            </a:endParaRPr>
          </a:p>
          <a:p>
            <a:r>
              <a:rPr lang="en-ID" sz="1400" b="0" i="0" dirty="0" err="1">
                <a:solidFill>
                  <a:schemeClr val="tx1"/>
                </a:solidFill>
                <a:effectLst/>
                <a:latin typeface="TimesNewRomanPSMT"/>
              </a:rPr>
              <a:t>algoritma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 </a:t>
            </a:r>
            <a:r>
              <a:rPr lang="en-ID" sz="1400" b="0" i="1" dirty="0">
                <a:solidFill>
                  <a:schemeClr val="tx1"/>
                </a:solidFill>
                <a:effectLst/>
                <a:latin typeface="TimesNewRomanPS-ItalicMT"/>
              </a:rPr>
              <a:t>divide and conquer</a:t>
            </a:r>
            <a:r>
              <a:rPr lang="en-ID" sz="1400" b="0" i="0" dirty="0">
                <a:solidFill>
                  <a:schemeClr val="tx1"/>
                </a:solidFill>
                <a:effectLst/>
                <a:latin typeface="TimesNewRomanPSMT"/>
              </a:rPr>
              <a:t>.</a:t>
            </a:r>
            <a:r>
              <a:rPr lang="en-ID" dirty="0">
                <a:solidFill>
                  <a:schemeClr val="tx1"/>
                </a:solidFill>
              </a:rPr>
              <a:t> </a:t>
            </a:r>
            <a:br>
              <a:rPr lang="en-ID" dirty="0">
                <a:solidFill>
                  <a:schemeClr val="tx1"/>
                </a:solidFill>
              </a:rPr>
            </a:b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49C354-49ED-B8D0-35A2-3D07EC89FB2E}"/>
              </a:ext>
            </a:extLst>
          </p:cNvPr>
          <p:cNvSpPr txBox="1"/>
          <p:nvPr/>
        </p:nvSpPr>
        <p:spPr>
          <a:xfrm>
            <a:off x="5188287" y="5521"/>
            <a:ext cx="275002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i="0" dirty="0" err="1">
                <a:solidFill>
                  <a:srgbClr val="000000"/>
                </a:solidFill>
                <a:effectLst/>
                <a:latin typeface="TimesNewRomanPS-BoldMT"/>
              </a:rPr>
              <a:t>Algoritma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NewRomanPS-BoldMT"/>
              </a:rPr>
              <a:t> Quick Sort</a:t>
            </a:r>
            <a:r>
              <a:rPr lang="en-ID" sz="2000" dirty="0"/>
              <a:t> </a:t>
            </a:r>
            <a:br>
              <a:rPr lang="en-ID" dirty="0"/>
            </a:br>
            <a:endParaRPr lang="en-ID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9969D46-E400-CEED-0CED-FE35BAF1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085" y="412743"/>
            <a:ext cx="2611575" cy="13326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1A2CAA7-718A-839F-D358-6149DABC6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297" y="1586959"/>
            <a:ext cx="2621315" cy="147190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8084681-5316-9906-E5D2-91C57A18A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271" y="2961358"/>
            <a:ext cx="2236215" cy="85787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719EE54-CAD3-18ED-ACF6-31F81E333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150" y="3591749"/>
            <a:ext cx="2563895" cy="14704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p64"/>
          <p:cNvSpPr/>
          <p:nvPr/>
        </p:nvSpPr>
        <p:spPr>
          <a:xfrm rot="-445099">
            <a:off x="4334969" y="1587534"/>
            <a:ext cx="1359277" cy="99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            ...</a:t>
            </a:r>
            <a:endParaRPr sz="1500" b="1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2995" name="Google Shape;2995;p64"/>
          <p:cNvSpPr/>
          <p:nvPr/>
        </p:nvSpPr>
        <p:spPr>
          <a:xfrm flipH="1">
            <a:off x="3457781" y="478263"/>
            <a:ext cx="109275" cy="114525"/>
          </a:xfrm>
          <a:custGeom>
            <a:avLst/>
            <a:gdLst/>
            <a:ahLst/>
            <a:cxnLst/>
            <a:rect l="l" t="t" r="r" b="b"/>
            <a:pathLst>
              <a:path w="4371" h="4581" extrusionOk="0">
                <a:moveTo>
                  <a:pt x="1702" y="1062"/>
                </a:moveTo>
                <a:cubicBezTo>
                  <a:pt x="1780" y="1119"/>
                  <a:pt x="1875" y="1151"/>
                  <a:pt x="1969" y="1151"/>
                </a:cubicBezTo>
                <a:lnTo>
                  <a:pt x="2002" y="1151"/>
                </a:lnTo>
                <a:lnTo>
                  <a:pt x="2102" y="1185"/>
                </a:lnTo>
                <a:cubicBezTo>
                  <a:pt x="2169" y="1185"/>
                  <a:pt x="2236" y="1218"/>
                  <a:pt x="2336" y="1218"/>
                </a:cubicBezTo>
                <a:cubicBezTo>
                  <a:pt x="2436" y="1285"/>
                  <a:pt x="2569" y="1352"/>
                  <a:pt x="2670" y="1418"/>
                </a:cubicBezTo>
                <a:cubicBezTo>
                  <a:pt x="2770" y="1485"/>
                  <a:pt x="2870" y="1552"/>
                  <a:pt x="2936" y="1652"/>
                </a:cubicBezTo>
                <a:cubicBezTo>
                  <a:pt x="3003" y="1752"/>
                  <a:pt x="3070" y="1852"/>
                  <a:pt x="3137" y="1952"/>
                </a:cubicBezTo>
                <a:cubicBezTo>
                  <a:pt x="3170" y="1985"/>
                  <a:pt x="3170" y="2052"/>
                  <a:pt x="3203" y="2085"/>
                </a:cubicBezTo>
                <a:cubicBezTo>
                  <a:pt x="3203" y="2152"/>
                  <a:pt x="3237" y="2219"/>
                  <a:pt x="3237" y="2286"/>
                </a:cubicBezTo>
                <a:lnTo>
                  <a:pt x="3237" y="2319"/>
                </a:lnTo>
                <a:cubicBezTo>
                  <a:pt x="3237" y="2352"/>
                  <a:pt x="3237" y="2386"/>
                  <a:pt x="3237" y="2419"/>
                </a:cubicBezTo>
                <a:cubicBezTo>
                  <a:pt x="3237" y="2519"/>
                  <a:pt x="3237" y="2586"/>
                  <a:pt x="3237" y="2686"/>
                </a:cubicBezTo>
                <a:cubicBezTo>
                  <a:pt x="3237" y="2675"/>
                  <a:pt x="3236" y="2670"/>
                  <a:pt x="3234" y="2670"/>
                </a:cubicBezTo>
                <a:cubicBezTo>
                  <a:pt x="3227" y="2670"/>
                  <a:pt x="3203" y="2791"/>
                  <a:pt x="3203" y="2819"/>
                </a:cubicBezTo>
                <a:cubicBezTo>
                  <a:pt x="3203" y="2886"/>
                  <a:pt x="3170" y="2953"/>
                  <a:pt x="3137" y="2986"/>
                </a:cubicBezTo>
                <a:cubicBezTo>
                  <a:pt x="3146" y="2976"/>
                  <a:pt x="3150" y="2972"/>
                  <a:pt x="3151" y="2972"/>
                </a:cubicBezTo>
                <a:lnTo>
                  <a:pt x="3151" y="2972"/>
                </a:lnTo>
                <a:cubicBezTo>
                  <a:pt x="3153" y="2972"/>
                  <a:pt x="3137" y="2996"/>
                  <a:pt x="3137" y="3019"/>
                </a:cubicBezTo>
                <a:lnTo>
                  <a:pt x="3103" y="3119"/>
                </a:lnTo>
                <a:cubicBezTo>
                  <a:pt x="3070" y="3186"/>
                  <a:pt x="3036" y="3220"/>
                  <a:pt x="3003" y="3253"/>
                </a:cubicBezTo>
                <a:cubicBezTo>
                  <a:pt x="2936" y="3320"/>
                  <a:pt x="2903" y="3353"/>
                  <a:pt x="2836" y="3386"/>
                </a:cubicBezTo>
                <a:lnTo>
                  <a:pt x="2770" y="3453"/>
                </a:lnTo>
                <a:lnTo>
                  <a:pt x="2670" y="3520"/>
                </a:lnTo>
                <a:cubicBezTo>
                  <a:pt x="2603" y="3520"/>
                  <a:pt x="2536" y="3553"/>
                  <a:pt x="2469" y="3553"/>
                </a:cubicBezTo>
                <a:cubicBezTo>
                  <a:pt x="2469" y="3553"/>
                  <a:pt x="2395" y="3568"/>
                  <a:pt x="2366" y="3568"/>
                </a:cubicBezTo>
                <a:cubicBezTo>
                  <a:pt x="2351" y="3568"/>
                  <a:pt x="2347" y="3564"/>
                  <a:pt x="2369" y="3553"/>
                </a:cubicBezTo>
                <a:lnTo>
                  <a:pt x="2303" y="3553"/>
                </a:lnTo>
                <a:cubicBezTo>
                  <a:pt x="2286" y="3570"/>
                  <a:pt x="2261" y="3578"/>
                  <a:pt x="2232" y="3578"/>
                </a:cubicBezTo>
                <a:cubicBezTo>
                  <a:pt x="2203" y="3578"/>
                  <a:pt x="2169" y="3570"/>
                  <a:pt x="2136" y="3553"/>
                </a:cubicBezTo>
                <a:lnTo>
                  <a:pt x="2002" y="3553"/>
                </a:lnTo>
                <a:lnTo>
                  <a:pt x="1902" y="3520"/>
                </a:lnTo>
                <a:lnTo>
                  <a:pt x="1869" y="3520"/>
                </a:lnTo>
                <a:cubicBezTo>
                  <a:pt x="1369" y="3253"/>
                  <a:pt x="1068" y="2753"/>
                  <a:pt x="1068" y="2185"/>
                </a:cubicBezTo>
                <a:cubicBezTo>
                  <a:pt x="1068" y="1885"/>
                  <a:pt x="1168" y="1618"/>
                  <a:pt x="1335" y="1385"/>
                </a:cubicBezTo>
                <a:cubicBezTo>
                  <a:pt x="1437" y="1262"/>
                  <a:pt x="1565" y="1152"/>
                  <a:pt x="1702" y="1062"/>
                </a:cubicBezTo>
                <a:close/>
                <a:moveTo>
                  <a:pt x="1857" y="0"/>
                </a:moveTo>
                <a:cubicBezTo>
                  <a:pt x="1817" y="0"/>
                  <a:pt x="1776" y="6"/>
                  <a:pt x="1736" y="17"/>
                </a:cubicBezTo>
                <a:cubicBezTo>
                  <a:pt x="902" y="284"/>
                  <a:pt x="301" y="985"/>
                  <a:pt x="168" y="1852"/>
                </a:cubicBezTo>
                <a:cubicBezTo>
                  <a:pt x="1" y="2753"/>
                  <a:pt x="368" y="3687"/>
                  <a:pt x="1102" y="4254"/>
                </a:cubicBezTo>
                <a:cubicBezTo>
                  <a:pt x="1429" y="4472"/>
                  <a:pt x="1814" y="4581"/>
                  <a:pt x="2199" y="4581"/>
                </a:cubicBezTo>
                <a:cubicBezTo>
                  <a:pt x="2640" y="4581"/>
                  <a:pt x="3081" y="4438"/>
                  <a:pt x="3437" y="4154"/>
                </a:cubicBezTo>
                <a:cubicBezTo>
                  <a:pt x="4104" y="3620"/>
                  <a:pt x="4371" y="2719"/>
                  <a:pt x="4104" y="1885"/>
                </a:cubicBezTo>
                <a:cubicBezTo>
                  <a:pt x="3834" y="1046"/>
                  <a:pt x="3133" y="422"/>
                  <a:pt x="2268" y="256"/>
                </a:cubicBezTo>
                <a:lnTo>
                  <a:pt x="2268" y="256"/>
                </a:lnTo>
                <a:cubicBezTo>
                  <a:pt x="2188" y="93"/>
                  <a:pt x="2024" y="0"/>
                  <a:pt x="1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6" name="Google Shape;2996;p64"/>
          <p:cNvSpPr/>
          <p:nvPr/>
        </p:nvSpPr>
        <p:spPr>
          <a:xfrm flipH="1">
            <a:off x="2119056" y="1510688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7" name="Google Shape;2997;p64"/>
          <p:cNvSpPr/>
          <p:nvPr/>
        </p:nvSpPr>
        <p:spPr>
          <a:xfrm flipH="1">
            <a:off x="2838268" y="2458488"/>
            <a:ext cx="338600" cy="293575"/>
          </a:xfrm>
          <a:custGeom>
            <a:avLst/>
            <a:gdLst/>
            <a:ahLst/>
            <a:cxnLst/>
            <a:rect l="l" t="t" r="r" b="b"/>
            <a:pathLst>
              <a:path w="13544" h="11743" extrusionOk="0">
                <a:moveTo>
                  <a:pt x="6438" y="992"/>
                </a:moveTo>
                <a:cubicBezTo>
                  <a:pt x="6467" y="992"/>
                  <a:pt x="6479" y="1072"/>
                  <a:pt x="6538" y="1210"/>
                </a:cubicBezTo>
                <a:cubicBezTo>
                  <a:pt x="6672" y="1444"/>
                  <a:pt x="6672" y="1577"/>
                  <a:pt x="6738" y="1777"/>
                </a:cubicBezTo>
                <a:lnTo>
                  <a:pt x="7306" y="3245"/>
                </a:lnTo>
                <a:cubicBezTo>
                  <a:pt x="7606" y="4012"/>
                  <a:pt x="7773" y="4579"/>
                  <a:pt x="8673" y="4579"/>
                </a:cubicBezTo>
                <a:cubicBezTo>
                  <a:pt x="9707" y="4579"/>
                  <a:pt x="10708" y="4579"/>
                  <a:pt x="11742" y="4680"/>
                </a:cubicBezTo>
                <a:cubicBezTo>
                  <a:pt x="11976" y="4680"/>
                  <a:pt x="12209" y="4713"/>
                  <a:pt x="12443" y="4746"/>
                </a:cubicBezTo>
                <a:cubicBezTo>
                  <a:pt x="12276" y="4880"/>
                  <a:pt x="12142" y="4980"/>
                  <a:pt x="12009" y="5113"/>
                </a:cubicBezTo>
                <a:cubicBezTo>
                  <a:pt x="11609" y="5447"/>
                  <a:pt x="11175" y="5714"/>
                  <a:pt x="10741" y="5947"/>
                </a:cubicBezTo>
                <a:cubicBezTo>
                  <a:pt x="10108" y="6314"/>
                  <a:pt x="9240" y="6414"/>
                  <a:pt x="9174" y="7281"/>
                </a:cubicBezTo>
                <a:cubicBezTo>
                  <a:pt x="9174" y="7815"/>
                  <a:pt x="9174" y="8382"/>
                  <a:pt x="9174" y="8949"/>
                </a:cubicBezTo>
                <a:cubicBezTo>
                  <a:pt x="9240" y="9416"/>
                  <a:pt x="9240" y="9917"/>
                  <a:pt x="9174" y="10384"/>
                </a:cubicBezTo>
                <a:cubicBezTo>
                  <a:pt x="9196" y="10498"/>
                  <a:pt x="9204" y="10549"/>
                  <a:pt x="9185" y="10549"/>
                </a:cubicBezTo>
                <a:cubicBezTo>
                  <a:pt x="9176" y="10549"/>
                  <a:pt x="9161" y="10538"/>
                  <a:pt x="9140" y="10517"/>
                </a:cubicBezTo>
                <a:cubicBezTo>
                  <a:pt x="9007" y="10450"/>
                  <a:pt x="8940" y="10384"/>
                  <a:pt x="8873" y="10250"/>
                </a:cubicBezTo>
                <a:cubicBezTo>
                  <a:pt x="8707" y="10050"/>
                  <a:pt x="8573" y="9850"/>
                  <a:pt x="8440" y="9616"/>
                </a:cubicBezTo>
                <a:lnTo>
                  <a:pt x="7572" y="8282"/>
                </a:lnTo>
                <a:cubicBezTo>
                  <a:pt x="7477" y="8130"/>
                  <a:pt x="7327" y="8053"/>
                  <a:pt x="7173" y="8053"/>
                </a:cubicBezTo>
                <a:cubicBezTo>
                  <a:pt x="7057" y="8053"/>
                  <a:pt x="6939" y="8096"/>
                  <a:pt x="6839" y="8182"/>
                </a:cubicBezTo>
                <a:cubicBezTo>
                  <a:pt x="6438" y="8616"/>
                  <a:pt x="6038" y="9049"/>
                  <a:pt x="5604" y="9483"/>
                </a:cubicBezTo>
                <a:cubicBezTo>
                  <a:pt x="5371" y="9650"/>
                  <a:pt x="5171" y="9850"/>
                  <a:pt x="4971" y="10017"/>
                </a:cubicBezTo>
                <a:cubicBezTo>
                  <a:pt x="4737" y="10284"/>
                  <a:pt x="4470" y="10484"/>
                  <a:pt x="4170" y="10651"/>
                </a:cubicBezTo>
                <a:cubicBezTo>
                  <a:pt x="4170" y="10651"/>
                  <a:pt x="4037" y="10751"/>
                  <a:pt x="4037" y="10751"/>
                </a:cubicBezTo>
                <a:cubicBezTo>
                  <a:pt x="4037" y="10617"/>
                  <a:pt x="4070" y="10450"/>
                  <a:pt x="4103" y="10284"/>
                </a:cubicBezTo>
                <a:cubicBezTo>
                  <a:pt x="4170" y="9983"/>
                  <a:pt x="4237" y="9717"/>
                  <a:pt x="4270" y="9416"/>
                </a:cubicBezTo>
                <a:cubicBezTo>
                  <a:pt x="4403" y="8783"/>
                  <a:pt x="4537" y="8182"/>
                  <a:pt x="4704" y="7515"/>
                </a:cubicBezTo>
                <a:cubicBezTo>
                  <a:pt x="4770" y="7281"/>
                  <a:pt x="4604" y="7015"/>
                  <a:pt x="4370" y="6948"/>
                </a:cubicBezTo>
                <a:cubicBezTo>
                  <a:pt x="3770" y="6748"/>
                  <a:pt x="3169" y="6548"/>
                  <a:pt x="2602" y="6281"/>
                </a:cubicBezTo>
                <a:cubicBezTo>
                  <a:pt x="2335" y="6147"/>
                  <a:pt x="2068" y="6014"/>
                  <a:pt x="1768" y="5847"/>
                </a:cubicBezTo>
                <a:lnTo>
                  <a:pt x="1368" y="5647"/>
                </a:lnTo>
                <a:lnTo>
                  <a:pt x="1247" y="5556"/>
                </a:lnTo>
                <a:lnTo>
                  <a:pt x="1247" y="5556"/>
                </a:lnTo>
                <a:cubicBezTo>
                  <a:pt x="1278" y="5542"/>
                  <a:pt x="1306" y="5528"/>
                  <a:pt x="1335" y="5513"/>
                </a:cubicBezTo>
                <a:cubicBezTo>
                  <a:pt x="1535" y="5480"/>
                  <a:pt x="1735" y="5480"/>
                  <a:pt x="1935" y="5447"/>
                </a:cubicBezTo>
                <a:lnTo>
                  <a:pt x="2836" y="5347"/>
                </a:lnTo>
                <a:lnTo>
                  <a:pt x="4937" y="5113"/>
                </a:lnTo>
                <a:cubicBezTo>
                  <a:pt x="5229" y="5079"/>
                  <a:pt x="5379" y="4815"/>
                  <a:pt x="5375" y="4576"/>
                </a:cubicBezTo>
                <a:lnTo>
                  <a:pt x="5375" y="4576"/>
                </a:lnTo>
                <a:cubicBezTo>
                  <a:pt x="5518" y="4540"/>
                  <a:pt x="5638" y="4433"/>
                  <a:pt x="5671" y="4246"/>
                </a:cubicBezTo>
                <a:cubicBezTo>
                  <a:pt x="5771" y="3712"/>
                  <a:pt x="5871" y="3178"/>
                  <a:pt x="6005" y="2611"/>
                </a:cubicBezTo>
                <a:cubicBezTo>
                  <a:pt x="6071" y="2345"/>
                  <a:pt x="6105" y="2078"/>
                  <a:pt x="6171" y="1811"/>
                </a:cubicBezTo>
                <a:cubicBezTo>
                  <a:pt x="6205" y="1577"/>
                  <a:pt x="6238" y="1344"/>
                  <a:pt x="6338" y="1110"/>
                </a:cubicBezTo>
                <a:cubicBezTo>
                  <a:pt x="6392" y="1029"/>
                  <a:pt x="6419" y="992"/>
                  <a:pt x="6438" y="992"/>
                </a:cubicBezTo>
                <a:close/>
                <a:moveTo>
                  <a:pt x="6414" y="0"/>
                </a:moveTo>
                <a:cubicBezTo>
                  <a:pt x="6069" y="0"/>
                  <a:pt x="5728" y="192"/>
                  <a:pt x="5571" y="577"/>
                </a:cubicBezTo>
                <a:cubicBezTo>
                  <a:pt x="5371" y="1044"/>
                  <a:pt x="5237" y="1544"/>
                  <a:pt x="5171" y="2078"/>
                </a:cubicBezTo>
                <a:cubicBezTo>
                  <a:pt x="5037" y="2711"/>
                  <a:pt x="4904" y="3312"/>
                  <a:pt x="4770" y="3979"/>
                </a:cubicBezTo>
                <a:cubicBezTo>
                  <a:pt x="4758" y="4059"/>
                  <a:pt x="4761" y="4132"/>
                  <a:pt x="4775" y="4197"/>
                </a:cubicBezTo>
                <a:lnTo>
                  <a:pt x="4775" y="4197"/>
                </a:lnTo>
                <a:lnTo>
                  <a:pt x="1935" y="4513"/>
                </a:lnTo>
                <a:cubicBezTo>
                  <a:pt x="1335" y="4579"/>
                  <a:pt x="367" y="4613"/>
                  <a:pt x="167" y="5347"/>
                </a:cubicBezTo>
                <a:cubicBezTo>
                  <a:pt x="0" y="6081"/>
                  <a:pt x="1001" y="6514"/>
                  <a:pt x="1535" y="6781"/>
                </a:cubicBezTo>
                <a:cubicBezTo>
                  <a:pt x="2234" y="7145"/>
                  <a:pt x="2934" y="7462"/>
                  <a:pt x="3673" y="7692"/>
                </a:cubicBezTo>
                <a:lnTo>
                  <a:pt x="3673" y="7692"/>
                </a:lnTo>
                <a:cubicBezTo>
                  <a:pt x="3514" y="8436"/>
                  <a:pt x="3375" y="9165"/>
                  <a:pt x="3236" y="9917"/>
                </a:cubicBezTo>
                <a:cubicBezTo>
                  <a:pt x="3103" y="10517"/>
                  <a:pt x="2836" y="11518"/>
                  <a:pt x="3703" y="11718"/>
                </a:cubicBezTo>
                <a:cubicBezTo>
                  <a:pt x="3773" y="11735"/>
                  <a:pt x="3842" y="11742"/>
                  <a:pt x="3911" y="11742"/>
                </a:cubicBezTo>
                <a:cubicBezTo>
                  <a:pt x="4534" y="11742"/>
                  <a:pt x="5117" y="11111"/>
                  <a:pt x="5538" y="10751"/>
                </a:cubicBezTo>
                <a:cubicBezTo>
                  <a:pt x="6090" y="10277"/>
                  <a:pt x="6602" y="9782"/>
                  <a:pt x="7088" y="9267"/>
                </a:cubicBezTo>
                <a:lnTo>
                  <a:pt x="7088" y="9267"/>
                </a:lnTo>
                <a:lnTo>
                  <a:pt x="7639" y="10083"/>
                </a:lnTo>
                <a:cubicBezTo>
                  <a:pt x="7839" y="10450"/>
                  <a:pt x="8106" y="10817"/>
                  <a:pt x="8440" y="11151"/>
                </a:cubicBezTo>
                <a:cubicBezTo>
                  <a:pt x="8643" y="11327"/>
                  <a:pt x="8917" y="11420"/>
                  <a:pt x="9187" y="11420"/>
                </a:cubicBezTo>
                <a:cubicBezTo>
                  <a:pt x="9583" y="11420"/>
                  <a:pt x="9969" y="11220"/>
                  <a:pt x="10108" y="10784"/>
                </a:cubicBezTo>
                <a:cubicBezTo>
                  <a:pt x="10174" y="10284"/>
                  <a:pt x="10174" y="9817"/>
                  <a:pt x="10141" y="9350"/>
                </a:cubicBezTo>
                <a:lnTo>
                  <a:pt x="10141" y="7682"/>
                </a:lnTo>
                <a:cubicBezTo>
                  <a:pt x="10108" y="7515"/>
                  <a:pt x="10108" y="7381"/>
                  <a:pt x="10141" y="7248"/>
                </a:cubicBezTo>
                <a:cubicBezTo>
                  <a:pt x="10174" y="7181"/>
                  <a:pt x="10274" y="7215"/>
                  <a:pt x="10308" y="7181"/>
                </a:cubicBezTo>
                <a:cubicBezTo>
                  <a:pt x="10474" y="7081"/>
                  <a:pt x="10641" y="7015"/>
                  <a:pt x="10841" y="6948"/>
                </a:cubicBezTo>
                <a:cubicBezTo>
                  <a:pt x="11275" y="6748"/>
                  <a:pt x="11709" y="6481"/>
                  <a:pt x="12142" y="6214"/>
                </a:cubicBezTo>
                <a:cubicBezTo>
                  <a:pt x="12676" y="5814"/>
                  <a:pt x="13543" y="5247"/>
                  <a:pt x="13310" y="4446"/>
                </a:cubicBezTo>
                <a:cubicBezTo>
                  <a:pt x="13043" y="3612"/>
                  <a:pt x="11742" y="3746"/>
                  <a:pt x="11042" y="3679"/>
                </a:cubicBezTo>
                <a:cubicBezTo>
                  <a:pt x="10575" y="3645"/>
                  <a:pt x="10074" y="3645"/>
                  <a:pt x="9574" y="3645"/>
                </a:cubicBezTo>
                <a:lnTo>
                  <a:pt x="8773" y="3645"/>
                </a:lnTo>
                <a:cubicBezTo>
                  <a:pt x="8440" y="3645"/>
                  <a:pt x="8406" y="3479"/>
                  <a:pt x="8273" y="3178"/>
                </a:cubicBezTo>
                <a:lnTo>
                  <a:pt x="7773" y="1777"/>
                </a:lnTo>
                <a:cubicBezTo>
                  <a:pt x="7639" y="1344"/>
                  <a:pt x="7439" y="910"/>
                  <a:pt x="7239" y="477"/>
                </a:cubicBezTo>
                <a:cubicBezTo>
                  <a:pt x="7048" y="159"/>
                  <a:pt x="6729" y="0"/>
                  <a:pt x="641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8" name="Google Shape;2998;p64"/>
          <p:cNvSpPr/>
          <p:nvPr/>
        </p:nvSpPr>
        <p:spPr>
          <a:xfrm flipH="1">
            <a:off x="4229806" y="2777663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9" name="Google Shape;2999;p64"/>
          <p:cNvGrpSpPr/>
          <p:nvPr/>
        </p:nvGrpSpPr>
        <p:grpSpPr>
          <a:xfrm flipH="1">
            <a:off x="781231" y="450788"/>
            <a:ext cx="581325" cy="169475"/>
            <a:chOff x="5393300" y="2420750"/>
            <a:chExt cx="581325" cy="169475"/>
          </a:xfrm>
        </p:grpSpPr>
        <p:sp>
          <p:nvSpPr>
            <p:cNvPr id="3000" name="Google Shape;3000;p64"/>
            <p:cNvSpPr/>
            <p:nvPr/>
          </p:nvSpPr>
          <p:spPr>
            <a:xfrm>
              <a:off x="5393300" y="2420750"/>
              <a:ext cx="581325" cy="169475"/>
            </a:xfrm>
            <a:custGeom>
              <a:avLst/>
              <a:gdLst/>
              <a:ahLst/>
              <a:cxnLst/>
              <a:rect l="l" t="t" r="r" b="b"/>
              <a:pathLst>
                <a:path w="23253" h="6779" extrusionOk="0">
                  <a:moveTo>
                    <a:pt x="13116" y="2293"/>
                  </a:moveTo>
                  <a:cubicBezTo>
                    <a:pt x="13135" y="2304"/>
                    <a:pt x="13154" y="2315"/>
                    <a:pt x="13172" y="2326"/>
                  </a:cubicBezTo>
                  <a:cubicBezTo>
                    <a:pt x="13906" y="2759"/>
                    <a:pt x="14573" y="3560"/>
                    <a:pt x="14440" y="4494"/>
                  </a:cubicBezTo>
                  <a:cubicBezTo>
                    <a:pt x="14374" y="4890"/>
                    <a:pt x="14133" y="5127"/>
                    <a:pt x="13834" y="5127"/>
                  </a:cubicBezTo>
                  <a:cubicBezTo>
                    <a:pt x="13679" y="5127"/>
                    <a:pt x="13509" y="5064"/>
                    <a:pt x="13339" y="4928"/>
                  </a:cubicBezTo>
                  <a:cubicBezTo>
                    <a:pt x="12972" y="4594"/>
                    <a:pt x="12772" y="4094"/>
                    <a:pt x="12805" y="3593"/>
                  </a:cubicBezTo>
                  <a:cubicBezTo>
                    <a:pt x="12791" y="3083"/>
                    <a:pt x="12907" y="2651"/>
                    <a:pt x="13116" y="2293"/>
                  </a:cubicBezTo>
                  <a:close/>
                  <a:moveTo>
                    <a:pt x="15863" y="0"/>
                  </a:moveTo>
                  <a:cubicBezTo>
                    <a:pt x="14729" y="0"/>
                    <a:pt x="13609" y="359"/>
                    <a:pt x="12840" y="1117"/>
                  </a:cubicBezTo>
                  <a:lnTo>
                    <a:pt x="12840" y="1117"/>
                  </a:lnTo>
                  <a:cubicBezTo>
                    <a:pt x="12235" y="894"/>
                    <a:pt x="11591" y="777"/>
                    <a:pt x="10991" y="777"/>
                  </a:cubicBezTo>
                  <a:cubicBezTo>
                    <a:pt x="10871" y="777"/>
                    <a:pt x="10753" y="782"/>
                    <a:pt x="10637" y="791"/>
                  </a:cubicBezTo>
                  <a:cubicBezTo>
                    <a:pt x="8969" y="958"/>
                    <a:pt x="7468" y="1725"/>
                    <a:pt x="5967" y="2359"/>
                  </a:cubicBezTo>
                  <a:cubicBezTo>
                    <a:pt x="4938" y="2762"/>
                    <a:pt x="3758" y="3165"/>
                    <a:pt x="2610" y="3165"/>
                  </a:cubicBezTo>
                  <a:cubicBezTo>
                    <a:pt x="2046" y="3165"/>
                    <a:pt x="1490" y="3068"/>
                    <a:pt x="963" y="2826"/>
                  </a:cubicBezTo>
                  <a:cubicBezTo>
                    <a:pt x="897" y="2797"/>
                    <a:pt x="831" y="2784"/>
                    <a:pt x="767" y="2784"/>
                  </a:cubicBezTo>
                  <a:cubicBezTo>
                    <a:pt x="322" y="2784"/>
                    <a:pt x="0" y="3427"/>
                    <a:pt x="496" y="3660"/>
                  </a:cubicBezTo>
                  <a:cubicBezTo>
                    <a:pt x="1196" y="3972"/>
                    <a:pt x="1906" y="4100"/>
                    <a:pt x="2617" y="4100"/>
                  </a:cubicBezTo>
                  <a:cubicBezTo>
                    <a:pt x="4108" y="4100"/>
                    <a:pt x="5600" y="3536"/>
                    <a:pt x="7001" y="2926"/>
                  </a:cubicBezTo>
                  <a:cubicBezTo>
                    <a:pt x="8283" y="2374"/>
                    <a:pt x="9697" y="1762"/>
                    <a:pt x="11088" y="1762"/>
                  </a:cubicBezTo>
                  <a:cubicBezTo>
                    <a:pt x="11476" y="1762"/>
                    <a:pt x="11863" y="1810"/>
                    <a:pt x="12244" y="1920"/>
                  </a:cubicBezTo>
                  <a:lnTo>
                    <a:pt x="12244" y="1920"/>
                  </a:lnTo>
                  <a:cubicBezTo>
                    <a:pt x="12088" y="2219"/>
                    <a:pt x="11972" y="2554"/>
                    <a:pt x="11905" y="2926"/>
                  </a:cubicBezTo>
                  <a:cubicBezTo>
                    <a:pt x="11704" y="3994"/>
                    <a:pt x="12038" y="5261"/>
                    <a:pt x="13039" y="5828"/>
                  </a:cubicBezTo>
                  <a:cubicBezTo>
                    <a:pt x="13313" y="5985"/>
                    <a:pt x="13584" y="6055"/>
                    <a:pt x="13839" y="6055"/>
                  </a:cubicBezTo>
                  <a:cubicBezTo>
                    <a:pt x="14667" y="6055"/>
                    <a:pt x="15323" y="5312"/>
                    <a:pt x="15374" y="4394"/>
                  </a:cubicBezTo>
                  <a:cubicBezTo>
                    <a:pt x="15459" y="3149"/>
                    <a:pt x="14759" y="2191"/>
                    <a:pt x="13778" y="1575"/>
                  </a:cubicBezTo>
                  <a:lnTo>
                    <a:pt x="13778" y="1575"/>
                  </a:lnTo>
                  <a:cubicBezTo>
                    <a:pt x="14376" y="1144"/>
                    <a:pt x="15176" y="939"/>
                    <a:pt x="15967" y="939"/>
                  </a:cubicBezTo>
                  <a:cubicBezTo>
                    <a:pt x="16407" y="939"/>
                    <a:pt x="16844" y="1002"/>
                    <a:pt x="17242" y="1125"/>
                  </a:cubicBezTo>
                  <a:cubicBezTo>
                    <a:pt x="18443" y="1592"/>
                    <a:pt x="19543" y="2326"/>
                    <a:pt x="20411" y="3293"/>
                  </a:cubicBezTo>
                  <a:cubicBezTo>
                    <a:pt x="21311" y="4160"/>
                    <a:pt x="22079" y="5161"/>
                    <a:pt x="22279" y="6429"/>
                  </a:cubicBezTo>
                  <a:cubicBezTo>
                    <a:pt x="22319" y="6673"/>
                    <a:pt x="22492" y="6779"/>
                    <a:pt x="22678" y="6779"/>
                  </a:cubicBezTo>
                  <a:cubicBezTo>
                    <a:pt x="22951" y="6779"/>
                    <a:pt x="23252" y="6552"/>
                    <a:pt x="23213" y="6195"/>
                  </a:cubicBezTo>
                  <a:cubicBezTo>
                    <a:pt x="22979" y="4828"/>
                    <a:pt x="22145" y="3693"/>
                    <a:pt x="21211" y="2726"/>
                  </a:cubicBezTo>
                  <a:cubicBezTo>
                    <a:pt x="20244" y="1725"/>
                    <a:pt x="19110" y="925"/>
                    <a:pt x="17875" y="391"/>
                  </a:cubicBezTo>
                  <a:cubicBezTo>
                    <a:pt x="17250" y="134"/>
                    <a:pt x="16554" y="0"/>
                    <a:pt x="15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4"/>
            <p:cNvSpPr/>
            <p:nvPr/>
          </p:nvSpPr>
          <p:spPr>
            <a:xfrm>
              <a:off x="5395700" y="2435100"/>
              <a:ext cx="80900" cy="141375"/>
            </a:xfrm>
            <a:custGeom>
              <a:avLst/>
              <a:gdLst/>
              <a:ahLst/>
              <a:cxnLst/>
              <a:rect l="l" t="t" r="r" b="b"/>
              <a:pathLst>
                <a:path w="3236" h="5655" extrusionOk="0">
                  <a:moveTo>
                    <a:pt x="2715" y="1"/>
                  </a:moveTo>
                  <a:cubicBezTo>
                    <a:pt x="2594" y="1"/>
                    <a:pt x="2469" y="51"/>
                    <a:pt x="2368" y="151"/>
                  </a:cubicBezTo>
                  <a:lnTo>
                    <a:pt x="1068" y="1251"/>
                  </a:lnTo>
                  <a:cubicBezTo>
                    <a:pt x="701" y="1552"/>
                    <a:pt x="200" y="1885"/>
                    <a:pt x="100" y="2386"/>
                  </a:cubicBezTo>
                  <a:cubicBezTo>
                    <a:pt x="0" y="2919"/>
                    <a:pt x="334" y="3520"/>
                    <a:pt x="567" y="3987"/>
                  </a:cubicBezTo>
                  <a:cubicBezTo>
                    <a:pt x="834" y="4487"/>
                    <a:pt x="1134" y="4987"/>
                    <a:pt x="1468" y="5454"/>
                  </a:cubicBezTo>
                  <a:cubicBezTo>
                    <a:pt x="1558" y="5595"/>
                    <a:pt x="1697" y="5654"/>
                    <a:pt x="1838" y="5654"/>
                  </a:cubicBezTo>
                  <a:cubicBezTo>
                    <a:pt x="2165" y="5654"/>
                    <a:pt x="2501" y="5337"/>
                    <a:pt x="2268" y="4987"/>
                  </a:cubicBezTo>
                  <a:lnTo>
                    <a:pt x="2235" y="4987"/>
                  </a:lnTo>
                  <a:cubicBezTo>
                    <a:pt x="1968" y="4587"/>
                    <a:pt x="1735" y="4187"/>
                    <a:pt x="1501" y="3753"/>
                  </a:cubicBezTo>
                  <a:cubicBezTo>
                    <a:pt x="1368" y="3553"/>
                    <a:pt x="1268" y="3353"/>
                    <a:pt x="1168" y="3153"/>
                  </a:cubicBezTo>
                  <a:cubicBezTo>
                    <a:pt x="1068" y="2953"/>
                    <a:pt x="934" y="2753"/>
                    <a:pt x="1001" y="2586"/>
                  </a:cubicBezTo>
                  <a:cubicBezTo>
                    <a:pt x="1068" y="2386"/>
                    <a:pt x="1201" y="2319"/>
                    <a:pt x="1301" y="2252"/>
                  </a:cubicBezTo>
                  <a:lnTo>
                    <a:pt x="1835" y="1785"/>
                  </a:lnTo>
                  <a:lnTo>
                    <a:pt x="3036" y="784"/>
                  </a:lnTo>
                  <a:cubicBezTo>
                    <a:pt x="3236" y="618"/>
                    <a:pt x="3236" y="317"/>
                    <a:pt x="3036" y="151"/>
                  </a:cubicBezTo>
                  <a:cubicBezTo>
                    <a:pt x="2952" y="51"/>
                    <a:pt x="2835" y="1"/>
                    <a:pt x="2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2" name="Google Shape;3002;p64"/>
          <p:cNvSpPr/>
          <p:nvPr/>
        </p:nvSpPr>
        <p:spPr>
          <a:xfrm>
            <a:off x="4229800" y="275325"/>
            <a:ext cx="85075" cy="80575"/>
          </a:xfrm>
          <a:custGeom>
            <a:avLst/>
            <a:gdLst/>
            <a:ahLst/>
            <a:cxnLst/>
            <a:rect l="l" t="t" r="r" b="b"/>
            <a:pathLst>
              <a:path w="3403" h="3223" extrusionOk="0">
                <a:moveTo>
                  <a:pt x="1950" y="1056"/>
                </a:moveTo>
                <a:cubicBezTo>
                  <a:pt x="1943" y="1056"/>
                  <a:pt x="1980" y="1071"/>
                  <a:pt x="2002" y="1071"/>
                </a:cubicBezTo>
                <a:cubicBezTo>
                  <a:pt x="1969" y="1060"/>
                  <a:pt x="1954" y="1056"/>
                  <a:pt x="1950" y="1056"/>
                </a:cubicBezTo>
                <a:close/>
                <a:moveTo>
                  <a:pt x="2178" y="2152"/>
                </a:moveTo>
                <a:cubicBezTo>
                  <a:pt x="2170" y="2158"/>
                  <a:pt x="2157" y="2168"/>
                  <a:pt x="2152" y="2174"/>
                </a:cubicBezTo>
                <a:lnTo>
                  <a:pt x="2152" y="2174"/>
                </a:lnTo>
                <a:cubicBezTo>
                  <a:pt x="2158" y="2172"/>
                  <a:pt x="2164" y="2172"/>
                  <a:pt x="2169" y="2172"/>
                </a:cubicBezTo>
                <a:lnTo>
                  <a:pt x="2178" y="2152"/>
                </a:lnTo>
                <a:close/>
                <a:moveTo>
                  <a:pt x="1450" y="2175"/>
                </a:moveTo>
                <a:lnTo>
                  <a:pt x="1450" y="2175"/>
                </a:lnTo>
                <a:cubicBezTo>
                  <a:pt x="1453" y="2175"/>
                  <a:pt x="1468" y="2183"/>
                  <a:pt x="1502" y="2205"/>
                </a:cubicBezTo>
                <a:cubicBezTo>
                  <a:pt x="1479" y="2205"/>
                  <a:pt x="1442" y="2175"/>
                  <a:pt x="1450" y="2175"/>
                </a:cubicBezTo>
                <a:close/>
                <a:moveTo>
                  <a:pt x="1635" y="971"/>
                </a:moveTo>
                <a:cubicBezTo>
                  <a:pt x="1702" y="971"/>
                  <a:pt x="1735" y="971"/>
                  <a:pt x="1802" y="1004"/>
                </a:cubicBezTo>
                <a:lnTo>
                  <a:pt x="1969" y="1038"/>
                </a:lnTo>
                <a:lnTo>
                  <a:pt x="2002" y="1071"/>
                </a:lnTo>
                <a:cubicBezTo>
                  <a:pt x="2069" y="1104"/>
                  <a:pt x="2102" y="1104"/>
                  <a:pt x="2135" y="1138"/>
                </a:cubicBezTo>
                <a:lnTo>
                  <a:pt x="2180" y="1160"/>
                </a:lnTo>
                <a:lnTo>
                  <a:pt x="2202" y="1204"/>
                </a:lnTo>
                <a:lnTo>
                  <a:pt x="2302" y="1304"/>
                </a:lnTo>
                <a:cubicBezTo>
                  <a:pt x="2302" y="1304"/>
                  <a:pt x="2283" y="1248"/>
                  <a:pt x="2288" y="1248"/>
                </a:cubicBezTo>
                <a:lnTo>
                  <a:pt x="2288" y="1248"/>
                </a:lnTo>
                <a:cubicBezTo>
                  <a:pt x="2290" y="1248"/>
                  <a:pt x="2294" y="1254"/>
                  <a:pt x="2302" y="1271"/>
                </a:cubicBezTo>
                <a:cubicBezTo>
                  <a:pt x="2302" y="1304"/>
                  <a:pt x="2336" y="1304"/>
                  <a:pt x="2336" y="1338"/>
                </a:cubicBezTo>
                <a:cubicBezTo>
                  <a:pt x="2336" y="1371"/>
                  <a:pt x="2336" y="1404"/>
                  <a:pt x="2369" y="1404"/>
                </a:cubicBezTo>
                <a:cubicBezTo>
                  <a:pt x="2373" y="1408"/>
                  <a:pt x="2375" y="1410"/>
                  <a:pt x="2377" y="1410"/>
                </a:cubicBezTo>
                <a:cubicBezTo>
                  <a:pt x="2386" y="1410"/>
                  <a:pt x="2359" y="1352"/>
                  <a:pt x="2359" y="1352"/>
                </a:cubicBezTo>
                <a:lnTo>
                  <a:pt x="2359" y="1352"/>
                </a:lnTo>
                <a:cubicBezTo>
                  <a:pt x="2359" y="1352"/>
                  <a:pt x="2362" y="1357"/>
                  <a:pt x="2369" y="1371"/>
                </a:cubicBezTo>
                <a:cubicBezTo>
                  <a:pt x="2402" y="1471"/>
                  <a:pt x="2402" y="1471"/>
                  <a:pt x="2402" y="1538"/>
                </a:cubicBezTo>
                <a:cubicBezTo>
                  <a:pt x="2402" y="1546"/>
                  <a:pt x="2402" y="1555"/>
                  <a:pt x="2402" y="1571"/>
                </a:cubicBezTo>
                <a:lnTo>
                  <a:pt x="2402" y="1705"/>
                </a:lnTo>
                <a:lnTo>
                  <a:pt x="2402" y="1771"/>
                </a:lnTo>
                <a:cubicBezTo>
                  <a:pt x="2402" y="1805"/>
                  <a:pt x="2369" y="1871"/>
                  <a:pt x="2369" y="1905"/>
                </a:cubicBezTo>
                <a:lnTo>
                  <a:pt x="2336" y="1972"/>
                </a:lnTo>
                <a:cubicBezTo>
                  <a:pt x="2336" y="2005"/>
                  <a:pt x="2269" y="2038"/>
                  <a:pt x="2269" y="2072"/>
                </a:cubicBezTo>
                <a:lnTo>
                  <a:pt x="2202" y="2105"/>
                </a:lnTo>
                <a:lnTo>
                  <a:pt x="2178" y="2152"/>
                </a:lnTo>
                <a:lnTo>
                  <a:pt x="2178" y="2152"/>
                </a:lnTo>
                <a:cubicBezTo>
                  <a:pt x="2182" y="2150"/>
                  <a:pt x="2186" y="2148"/>
                  <a:pt x="2187" y="2148"/>
                </a:cubicBezTo>
                <a:lnTo>
                  <a:pt x="2187" y="2148"/>
                </a:lnTo>
                <a:cubicBezTo>
                  <a:pt x="2190" y="2148"/>
                  <a:pt x="2186" y="2154"/>
                  <a:pt x="2169" y="2172"/>
                </a:cubicBezTo>
                <a:cubicBezTo>
                  <a:pt x="2159" y="2177"/>
                  <a:pt x="2153" y="2179"/>
                  <a:pt x="2151" y="2179"/>
                </a:cubicBezTo>
                <a:cubicBezTo>
                  <a:pt x="2149" y="2179"/>
                  <a:pt x="2149" y="2177"/>
                  <a:pt x="2152" y="2174"/>
                </a:cubicBezTo>
                <a:lnTo>
                  <a:pt x="2152" y="2174"/>
                </a:lnTo>
                <a:cubicBezTo>
                  <a:pt x="2116" y="2182"/>
                  <a:pt x="2064" y="2210"/>
                  <a:pt x="2035" y="2238"/>
                </a:cubicBezTo>
                <a:lnTo>
                  <a:pt x="1702" y="2238"/>
                </a:lnTo>
                <a:lnTo>
                  <a:pt x="1568" y="2205"/>
                </a:lnTo>
                <a:lnTo>
                  <a:pt x="1502" y="2205"/>
                </a:lnTo>
                <a:cubicBezTo>
                  <a:pt x="1468" y="2172"/>
                  <a:pt x="1402" y="2138"/>
                  <a:pt x="1368" y="2105"/>
                </a:cubicBezTo>
                <a:lnTo>
                  <a:pt x="1301" y="2072"/>
                </a:lnTo>
                <a:lnTo>
                  <a:pt x="1301" y="2072"/>
                </a:lnTo>
                <a:cubicBezTo>
                  <a:pt x="1301" y="2072"/>
                  <a:pt x="1301" y="2072"/>
                  <a:pt x="1301" y="2072"/>
                </a:cubicBezTo>
                <a:cubicBezTo>
                  <a:pt x="1268" y="2038"/>
                  <a:pt x="1235" y="2005"/>
                  <a:pt x="1201" y="1972"/>
                </a:cubicBezTo>
                <a:lnTo>
                  <a:pt x="1201" y="1938"/>
                </a:lnTo>
                <a:lnTo>
                  <a:pt x="1135" y="1805"/>
                </a:lnTo>
                <a:cubicBezTo>
                  <a:pt x="1101" y="1771"/>
                  <a:pt x="1101" y="1738"/>
                  <a:pt x="1068" y="1705"/>
                </a:cubicBezTo>
                <a:lnTo>
                  <a:pt x="1068" y="1638"/>
                </a:lnTo>
                <a:cubicBezTo>
                  <a:pt x="1068" y="1571"/>
                  <a:pt x="1068" y="1505"/>
                  <a:pt x="1068" y="1438"/>
                </a:cubicBezTo>
                <a:cubicBezTo>
                  <a:pt x="1101" y="1404"/>
                  <a:pt x="1101" y="1371"/>
                  <a:pt x="1068" y="1371"/>
                </a:cubicBezTo>
                <a:cubicBezTo>
                  <a:pt x="1068" y="1304"/>
                  <a:pt x="1101" y="1238"/>
                  <a:pt x="1135" y="1171"/>
                </a:cubicBezTo>
                <a:cubicBezTo>
                  <a:pt x="1135" y="1171"/>
                  <a:pt x="1135" y="1138"/>
                  <a:pt x="1168" y="1138"/>
                </a:cubicBezTo>
                <a:cubicBezTo>
                  <a:pt x="1168" y="1118"/>
                  <a:pt x="1168" y="1104"/>
                  <a:pt x="1168" y="1104"/>
                </a:cubicBezTo>
                <a:cubicBezTo>
                  <a:pt x="1201" y="1038"/>
                  <a:pt x="1235" y="1004"/>
                  <a:pt x="1268" y="971"/>
                </a:cubicBezTo>
                <a:close/>
                <a:moveTo>
                  <a:pt x="2084" y="2229"/>
                </a:moveTo>
                <a:cubicBezTo>
                  <a:pt x="2086" y="2229"/>
                  <a:pt x="2083" y="2231"/>
                  <a:pt x="2069" y="2238"/>
                </a:cubicBezTo>
                <a:lnTo>
                  <a:pt x="2052" y="2238"/>
                </a:lnTo>
                <a:cubicBezTo>
                  <a:pt x="2066" y="2234"/>
                  <a:pt x="2081" y="2229"/>
                  <a:pt x="2084" y="2229"/>
                </a:cubicBezTo>
                <a:close/>
                <a:moveTo>
                  <a:pt x="1340" y="1"/>
                </a:moveTo>
                <a:cubicBezTo>
                  <a:pt x="1305" y="1"/>
                  <a:pt x="1270" y="2"/>
                  <a:pt x="1235" y="3"/>
                </a:cubicBezTo>
                <a:cubicBezTo>
                  <a:pt x="1153" y="3"/>
                  <a:pt x="1077" y="26"/>
                  <a:pt x="1011" y="63"/>
                </a:cubicBezTo>
                <a:lnTo>
                  <a:pt x="1011" y="63"/>
                </a:lnTo>
                <a:cubicBezTo>
                  <a:pt x="1007" y="63"/>
                  <a:pt x="1003" y="63"/>
                  <a:pt x="999" y="63"/>
                </a:cubicBezTo>
                <a:cubicBezTo>
                  <a:pt x="890" y="63"/>
                  <a:pt x="774" y="104"/>
                  <a:pt x="668" y="204"/>
                </a:cubicBezTo>
                <a:lnTo>
                  <a:pt x="601" y="237"/>
                </a:lnTo>
                <a:cubicBezTo>
                  <a:pt x="167" y="704"/>
                  <a:pt x="1" y="1371"/>
                  <a:pt x="167" y="2005"/>
                </a:cubicBezTo>
                <a:cubicBezTo>
                  <a:pt x="376" y="2736"/>
                  <a:pt x="1056" y="3222"/>
                  <a:pt x="1790" y="3222"/>
                </a:cubicBezTo>
                <a:cubicBezTo>
                  <a:pt x="1993" y="3222"/>
                  <a:pt x="2200" y="3185"/>
                  <a:pt x="2402" y="3106"/>
                </a:cubicBezTo>
                <a:cubicBezTo>
                  <a:pt x="2669" y="2972"/>
                  <a:pt x="2936" y="2772"/>
                  <a:pt x="3103" y="2505"/>
                </a:cubicBezTo>
                <a:cubicBezTo>
                  <a:pt x="3403" y="1972"/>
                  <a:pt x="3403" y="1338"/>
                  <a:pt x="3103" y="837"/>
                </a:cubicBezTo>
                <a:cubicBezTo>
                  <a:pt x="2659" y="299"/>
                  <a:pt x="2005" y="1"/>
                  <a:pt x="13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6421D-8EA9-BBC9-1F4C-EF4BE6E3969F}"/>
              </a:ext>
            </a:extLst>
          </p:cNvPr>
          <p:cNvSpPr txBox="1"/>
          <p:nvPr/>
        </p:nvSpPr>
        <p:spPr>
          <a:xfrm>
            <a:off x="207726" y="69906"/>
            <a:ext cx="417917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i="0">
                <a:solidFill>
                  <a:srgbClr val="000000"/>
                </a:solidFill>
                <a:effectLst/>
                <a:latin typeface="TimesNewRomanPS-BoldMT"/>
              </a:rPr>
              <a:t>Kompleksitas Quick Sort</a:t>
            </a:r>
            <a:r>
              <a:rPr lang="en-ID" sz="2000"/>
              <a:t> </a:t>
            </a:r>
            <a:br>
              <a:rPr lang="en-ID"/>
            </a:b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DAF15-0C59-0BC6-4A5C-8B3994A5F01B}"/>
              </a:ext>
            </a:extLst>
          </p:cNvPr>
          <p:cNvSpPr txBox="1"/>
          <p:nvPr/>
        </p:nvSpPr>
        <p:spPr>
          <a:xfrm>
            <a:off x="137050" y="600905"/>
            <a:ext cx="492714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Efisiensi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sangat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dipengaruhi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b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mana 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dipilih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sebagai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pivot point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Kasus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terburuk</a:t>
            </a:r>
            <a:b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memiliki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efisiensi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TimesNewRomanPS-ItalicMT"/>
              </a:rPr>
              <a:t>O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ID" sz="900" b="0" i="0" dirty="0">
                <a:solidFill>
                  <a:srgbClr val="000000"/>
                </a:solidFill>
                <a:effectLst/>
                <a:latin typeface="TimesNewRomanPSMT"/>
              </a:rPr>
              <a:t>2 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terjadi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jika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struktur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</a:p>
          <a:p>
            <a:r>
              <a:rPr lang="en-ID" sz="1600" dirty="0">
                <a:latin typeface="TimesNewRomanPSMT"/>
              </a:rPr>
              <a:t>d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ata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telah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terurut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sementara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yang paling </a:t>
            </a:r>
          </a:p>
          <a:p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kiri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dipilih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sebagai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pivot point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Pemilihan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pivot</a:t>
            </a:r>
          </a:p>
          <a:p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point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secara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random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acak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disarankan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jika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data</a:t>
            </a:r>
          </a:p>
          <a:p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akan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diurutkan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tidak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random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Selama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pivot </a:t>
            </a:r>
          </a:p>
          <a:p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point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dipilih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secara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acak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Quick Sort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memiliki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kompleksitas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TimesNewRomanPS-ItalicMT"/>
              </a:rPr>
              <a:t>O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2400" b="0" i="1" dirty="0" err="1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TimesNewRomanPSMT"/>
              </a:rPr>
              <a:t>log</a:t>
            </a:r>
            <a:r>
              <a:rPr lang="en-ID" sz="2400" b="0" i="1" dirty="0" err="1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br>
              <a:rPr lang="en-ID" dirty="0"/>
            </a:b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8323D-89EE-5FE7-EA3E-6C419D904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985" y="2275980"/>
            <a:ext cx="3848298" cy="2679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Sorting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ialah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pengurutan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sejumlah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data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berdasarkan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kunci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tertentu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Pengurutan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terkecil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ke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terbesar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ascending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atau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sebaliknya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(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descending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).</a:t>
            </a:r>
            <a:r>
              <a:rPr lang="en-ID" dirty="0"/>
              <a:t> </a:t>
            </a:r>
            <a:br>
              <a:rPr lang="en-ID" dirty="0"/>
            </a:b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b="1" dirty="0" err="1"/>
              <a:t>Jenis-jenis</a:t>
            </a:r>
            <a:r>
              <a:rPr lang="en-ID" sz="1800" b="1" dirty="0"/>
              <a:t> Sorting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1. </a:t>
            </a:r>
            <a:r>
              <a:rPr lang="fr-FR" sz="1800" b="0" i="1" dirty="0">
                <a:solidFill>
                  <a:srgbClr val="000000"/>
                </a:solidFill>
                <a:effectLst/>
                <a:latin typeface="TimesNewRomanPS-ItalicMT"/>
              </a:rPr>
              <a:t>Bubble Sort</a:t>
            </a:r>
            <a:br>
              <a:rPr lang="fr-FR" sz="1800" b="0" i="1" dirty="0">
                <a:solidFill>
                  <a:srgbClr val="000000"/>
                </a:solidFill>
                <a:effectLst/>
                <a:latin typeface="TimesNewRomanPS-Italic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2. </a:t>
            </a:r>
            <a:r>
              <a:rPr lang="fr-FR" sz="1800" b="0" i="1" dirty="0" err="1">
                <a:solidFill>
                  <a:srgbClr val="000000"/>
                </a:solidFill>
                <a:effectLst/>
                <a:latin typeface="TimesNewRomanPS-ItalicMT"/>
              </a:rPr>
              <a:t>Selection</a:t>
            </a:r>
            <a:r>
              <a:rPr lang="fr-FR" sz="1800" b="0" i="1" dirty="0">
                <a:solidFill>
                  <a:srgbClr val="000000"/>
                </a:solidFill>
                <a:effectLst/>
                <a:latin typeface="TimesNewRomanPS-ItalicMT"/>
              </a:rPr>
              <a:t> Sort</a:t>
            </a:r>
            <a:br>
              <a:rPr lang="fr-FR" sz="1800" b="0" i="1" dirty="0">
                <a:solidFill>
                  <a:srgbClr val="000000"/>
                </a:solidFill>
                <a:effectLst/>
                <a:latin typeface="TimesNewRomanPS-ItalicMT"/>
              </a:rPr>
            </a:br>
            <a:r>
              <a:rPr lang="fr-FR" sz="1800" b="0" i="0" dirty="0">
                <a:solidFill>
                  <a:srgbClr val="000000"/>
                </a:solidFill>
                <a:effectLst/>
                <a:latin typeface="TimesNewRomanPSMT"/>
              </a:rPr>
              <a:t>3. </a:t>
            </a:r>
            <a:r>
              <a:rPr lang="fr-FR" sz="1800" b="0" i="1" dirty="0">
                <a:solidFill>
                  <a:srgbClr val="000000"/>
                </a:solidFill>
                <a:effectLst/>
                <a:latin typeface="TimesNewRomanPS-ItalicMT"/>
              </a:rPr>
              <a:t>Insertion Sort</a:t>
            </a:r>
            <a:r>
              <a:rPr lang="fr-FR" dirty="0"/>
              <a:t> </a:t>
            </a:r>
            <a:br>
              <a:rPr lang="fr-FR" dirty="0"/>
            </a:b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4.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Merge Sort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, dan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5.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Quick Sort</a:t>
            </a:r>
            <a:r>
              <a:rPr lang="en-ID" dirty="0"/>
              <a:t> </a:t>
            </a:r>
            <a:br>
              <a:rPr lang="en-ID" dirty="0"/>
            </a:br>
            <a:endParaRPr dirty="0"/>
          </a:p>
        </p:txBody>
      </p:sp>
      <p:sp>
        <p:nvSpPr>
          <p:cNvPr id="1935" name="Google Shape;1935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</a:t>
            </a:r>
            <a:endParaRPr dirty="0"/>
          </a:p>
        </p:txBody>
      </p:sp>
      <p:grpSp>
        <p:nvGrpSpPr>
          <p:cNvPr id="1937" name="Google Shape;1937;p50"/>
          <p:cNvGrpSpPr/>
          <p:nvPr/>
        </p:nvGrpSpPr>
        <p:grpSpPr>
          <a:xfrm>
            <a:off x="7811863" y="2231236"/>
            <a:ext cx="1693701" cy="857873"/>
            <a:chOff x="0" y="6078527"/>
            <a:chExt cx="2501774" cy="1267169"/>
          </a:xfrm>
        </p:grpSpPr>
        <p:sp>
          <p:nvSpPr>
            <p:cNvPr id="1938" name="Google Shape;1938;p50"/>
            <p:cNvSpPr/>
            <p:nvPr/>
          </p:nvSpPr>
          <p:spPr>
            <a:xfrm>
              <a:off x="0" y="6078527"/>
              <a:ext cx="2501774" cy="1267169"/>
            </a:xfrm>
            <a:custGeom>
              <a:avLst/>
              <a:gdLst/>
              <a:ahLst/>
              <a:cxnLst/>
              <a:rect l="l" t="t" r="r" b="b"/>
              <a:pathLst>
                <a:path w="136448" h="69112" extrusionOk="0">
                  <a:moveTo>
                    <a:pt x="124307" y="3227"/>
                  </a:moveTo>
                  <a:lnTo>
                    <a:pt x="124307" y="3227"/>
                  </a:lnTo>
                  <a:cubicBezTo>
                    <a:pt x="123991" y="3965"/>
                    <a:pt x="123443" y="4450"/>
                    <a:pt x="123022" y="4998"/>
                  </a:cubicBezTo>
                  <a:cubicBezTo>
                    <a:pt x="122242" y="6051"/>
                    <a:pt x="121420" y="7084"/>
                    <a:pt x="120619" y="8117"/>
                  </a:cubicBezTo>
                  <a:cubicBezTo>
                    <a:pt x="120577" y="8201"/>
                    <a:pt x="120556" y="8264"/>
                    <a:pt x="120535" y="8349"/>
                  </a:cubicBezTo>
                  <a:cubicBezTo>
                    <a:pt x="122347" y="9065"/>
                    <a:pt x="124139" y="9803"/>
                    <a:pt x="125951" y="10498"/>
                  </a:cubicBezTo>
                  <a:cubicBezTo>
                    <a:pt x="126457" y="10688"/>
                    <a:pt x="126394" y="10899"/>
                    <a:pt x="126141" y="11236"/>
                  </a:cubicBezTo>
                  <a:cubicBezTo>
                    <a:pt x="125108" y="12543"/>
                    <a:pt x="124076" y="13828"/>
                    <a:pt x="123043" y="15135"/>
                  </a:cubicBezTo>
                  <a:cubicBezTo>
                    <a:pt x="122853" y="15388"/>
                    <a:pt x="122685" y="15641"/>
                    <a:pt x="122495" y="15873"/>
                  </a:cubicBezTo>
                  <a:lnTo>
                    <a:pt x="128544" y="18339"/>
                  </a:lnTo>
                  <a:cubicBezTo>
                    <a:pt x="127701" y="19392"/>
                    <a:pt x="126858" y="20446"/>
                    <a:pt x="126078" y="21500"/>
                  </a:cubicBezTo>
                  <a:cubicBezTo>
                    <a:pt x="125572" y="22153"/>
                    <a:pt x="124940" y="22722"/>
                    <a:pt x="124645" y="23523"/>
                  </a:cubicBezTo>
                  <a:cubicBezTo>
                    <a:pt x="126457" y="24261"/>
                    <a:pt x="128270" y="24999"/>
                    <a:pt x="130103" y="25736"/>
                  </a:cubicBezTo>
                  <a:cubicBezTo>
                    <a:pt x="130504" y="25884"/>
                    <a:pt x="130567" y="26031"/>
                    <a:pt x="130272" y="26411"/>
                  </a:cubicBezTo>
                  <a:cubicBezTo>
                    <a:pt x="129029" y="27928"/>
                    <a:pt x="127827" y="29488"/>
                    <a:pt x="126605" y="31026"/>
                  </a:cubicBezTo>
                  <a:cubicBezTo>
                    <a:pt x="127827" y="31701"/>
                    <a:pt x="129155" y="32080"/>
                    <a:pt x="130420" y="32628"/>
                  </a:cubicBezTo>
                  <a:cubicBezTo>
                    <a:pt x="131052" y="32923"/>
                    <a:pt x="131747" y="33092"/>
                    <a:pt x="132485" y="33555"/>
                  </a:cubicBezTo>
                  <a:lnTo>
                    <a:pt x="11466" y="65970"/>
                  </a:lnTo>
                  <a:cubicBezTo>
                    <a:pt x="12414" y="64748"/>
                    <a:pt x="13278" y="63673"/>
                    <a:pt x="14100" y="62577"/>
                  </a:cubicBezTo>
                  <a:cubicBezTo>
                    <a:pt x="14543" y="61987"/>
                    <a:pt x="15112" y="61481"/>
                    <a:pt x="15428" y="60786"/>
                  </a:cubicBezTo>
                  <a:cubicBezTo>
                    <a:pt x="13721" y="60111"/>
                    <a:pt x="12014" y="59437"/>
                    <a:pt x="10307" y="58741"/>
                  </a:cubicBezTo>
                  <a:cubicBezTo>
                    <a:pt x="9400" y="58383"/>
                    <a:pt x="9400" y="58383"/>
                    <a:pt x="10012" y="57603"/>
                  </a:cubicBezTo>
                  <a:cubicBezTo>
                    <a:pt x="11108" y="56170"/>
                    <a:pt x="12225" y="54737"/>
                    <a:pt x="13342" y="53304"/>
                  </a:cubicBezTo>
                  <a:cubicBezTo>
                    <a:pt x="12899" y="52840"/>
                    <a:pt x="12267" y="52756"/>
                    <a:pt x="11698" y="52524"/>
                  </a:cubicBezTo>
                  <a:cubicBezTo>
                    <a:pt x="10454" y="51997"/>
                    <a:pt x="9211" y="51470"/>
                    <a:pt x="7925" y="51006"/>
                  </a:cubicBezTo>
                  <a:cubicBezTo>
                    <a:pt x="7440" y="50838"/>
                    <a:pt x="7419" y="50669"/>
                    <a:pt x="7714" y="50311"/>
                  </a:cubicBezTo>
                  <a:cubicBezTo>
                    <a:pt x="8789" y="48962"/>
                    <a:pt x="9864" y="47613"/>
                    <a:pt x="10939" y="46243"/>
                  </a:cubicBezTo>
                  <a:cubicBezTo>
                    <a:pt x="11087" y="46075"/>
                    <a:pt x="11213" y="45864"/>
                    <a:pt x="11339" y="45653"/>
                  </a:cubicBezTo>
                  <a:cubicBezTo>
                    <a:pt x="9674" y="44852"/>
                    <a:pt x="7925" y="44262"/>
                    <a:pt x="6239" y="43545"/>
                  </a:cubicBezTo>
                  <a:cubicBezTo>
                    <a:pt x="5312" y="43166"/>
                    <a:pt x="5333" y="43187"/>
                    <a:pt x="5944" y="42407"/>
                  </a:cubicBezTo>
                  <a:cubicBezTo>
                    <a:pt x="7103" y="40953"/>
                    <a:pt x="8305" y="39541"/>
                    <a:pt x="9358" y="38002"/>
                  </a:cubicBezTo>
                  <a:lnTo>
                    <a:pt x="3541" y="35705"/>
                  </a:lnTo>
                  <a:lnTo>
                    <a:pt x="3562" y="35558"/>
                  </a:lnTo>
                  <a:lnTo>
                    <a:pt x="7946" y="34377"/>
                  </a:lnTo>
                  <a:cubicBezTo>
                    <a:pt x="13995" y="32755"/>
                    <a:pt x="20044" y="31132"/>
                    <a:pt x="26114" y="29509"/>
                  </a:cubicBezTo>
                  <a:cubicBezTo>
                    <a:pt x="34460" y="27275"/>
                    <a:pt x="42806" y="25062"/>
                    <a:pt x="51152" y="22828"/>
                  </a:cubicBezTo>
                  <a:cubicBezTo>
                    <a:pt x="57180" y="21205"/>
                    <a:pt x="63229" y="19582"/>
                    <a:pt x="69278" y="17959"/>
                  </a:cubicBezTo>
                  <a:lnTo>
                    <a:pt x="93410" y="11510"/>
                  </a:lnTo>
                  <a:cubicBezTo>
                    <a:pt x="100133" y="9719"/>
                    <a:pt x="106856" y="7906"/>
                    <a:pt x="113559" y="6093"/>
                  </a:cubicBezTo>
                  <a:cubicBezTo>
                    <a:pt x="117036" y="5166"/>
                    <a:pt x="120493" y="4239"/>
                    <a:pt x="123949" y="3290"/>
                  </a:cubicBezTo>
                  <a:cubicBezTo>
                    <a:pt x="124034" y="3269"/>
                    <a:pt x="124118" y="3269"/>
                    <a:pt x="124307" y="3227"/>
                  </a:cubicBezTo>
                  <a:close/>
                  <a:moveTo>
                    <a:pt x="124677" y="1"/>
                  </a:moveTo>
                  <a:cubicBezTo>
                    <a:pt x="124482" y="1"/>
                    <a:pt x="124281" y="22"/>
                    <a:pt x="124076" y="66"/>
                  </a:cubicBezTo>
                  <a:cubicBezTo>
                    <a:pt x="120893" y="740"/>
                    <a:pt x="117795" y="1689"/>
                    <a:pt x="114676" y="2532"/>
                  </a:cubicBezTo>
                  <a:cubicBezTo>
                    <a:pt x="106941" y="4576"/>
                    <a:pt x="99206" y="6641"/>
                    <a:pt x="91471" y="8728"/>
                  </a:cubicBezTo>
                  <a:cubicBezTo>
                    <a:pt x="84453" y="10625"/>
                    <a:pt x="77413" y="12501"/>
                    <a:pt x="70374" y="14397"/>
                  </a:cubicBezTo>
                  <a:cubicBezTo>
                    <a:pt x="64620" y="15936"/>
                    <a:pt x="58866" y="17453"/>
                    <a:pt x="53133" y="18992"/>
                  </a:cubicBezTo>
                  <a:lnTo>
                    <a:pt x="29107" y="25420"/>
                  </a:lnTo>
                  <a:lnTo>
                    <a:pt x="8557" y="30921"/>
                  </a:lnTo>
                  <a:cubicBezTo>
                    <a:pt x="6597" y="31448"/>
                    <a:pt x="4616" y="31975"/>
                    <a:pt x="2656" y="32502"/>
                  </a:cubicBezTo>
                  <a:cubicBezTo>
                    <a:pt x="1223" y="32881"/>
                    <a:pt x="275" y="33893"/>
                    <a:pt x="148" y="35284"/>
                  </a:cubicBezTo>
                  <a:cubicBezTo>
                    <a:pt x="1" y="36675"/>
                    <a:pt x="738" y="37918"/>
                    <a:pt x="2108" y="38529"/>
                  </a:cubicBezTo>
                  <a:cubicBezTo>
                    <a:pt x="2677" y="38782"/>
                    <a:pt x="3246" y="38993"/>
                    <a:pt x="3815" y="39204"/>
                  </a:cubicBezTo>
                  <a:cubicBezTo>
                    <a:pt x="4216" y="39351"/>
                    <a:pt x="4237" y="39499"/>
                    <a:pt x="3963" y="39794"/>
                  </a:cubicBezTo>
                  <a:cubicBezTo>
                    <a:pt x="3562" y="40237"/>
                    <a:pt x="3183" y="40700"/>
                    <a:pt x="2867" y="41185"/>
                  </a:cubicBezTo>
                  <a:cubicBezTo>
                    <a:pt x="1855" y="42660"/>
                    <a:pt x="1855" y="44241"/>
                    <a:pt x="3267" y="45548"/>
                  </a:cubicBezTo>
                  <a:cubicBezTo>
                    <a:pt x="3984" y="46201"/>
                    <a:pt x="4911" y="46433"/>
                    <a:pt x="5775" y="46791"/>
                  </a:cubicBezTo>
                  <a:cubicBezTo>
                    <a:pt x="6218" y="46960"/>
                    <a:pt x="6218" y="47086"/>
                    <a:pt x="5944" y="47423"/>
                  </a:cubicBezTo>
                  <a:cubicBezTo>
                    <a:pt x="5501" y="47950"/>
                    <a:pt x="5101" y="48477"/>
                    <a:pt x="4722" y="49046"/>
                  </a:cubicBezTo>
                  <a:cubicBezTo>
                    <a:pt x="3900" y="50290"/>
                    <a:pt x="4068" y="51934"/>
                    <a:pt x="5143" y="52966"/>
                  </a:cubicBezTo>
                  <a:cubicBezTo>
                    <a:pt x="5902" y="53746"/>
                    <a:pt x="6935" y="53999"/>
                    <a:pt x="7904" y="54400"/>
                  </a:cubicBezTo>
                  <a:cubicBezTo>
                    <a:pt x="8220" y="54526"/>
                    <a:pt x="8368" y="54610"/>
                    <a:pt x="8073" y="54926"/>
                  </a:cubicBezTo>
                  <a:cubicBezTo>
                    <a:pt x="7714" y="55306"/>
                    <a:pt x="7440" y="55748"/>
                    <a:pt x="7082" y="56149"/>
                  </a:cubicBezTo>
                  <a:cubicBezTo>
                    <a:pt x="6007" y="57350"/>
                    <a:pt x="5944" y="59163"/>
                    <a:pt x="6956" y="60427"/>
                  </a:cubicBezTo>
                  <a:cubicBezTo>
                    <a:pt x="7525" y="61123"/>
                    <a:pt x="8347" y="61397"/>
                    <a:pt x="9148" y="61713"/>
                  </a:cubicBezTo>
                  <a:cubicBezTo>
                    <a:pt x="10328" y="62156"/>
                    <a:pt x="10328" y="62156"/>
                    <a:pt x="9590" y="63146"/>
                  </a:cubicBezTo>
                  <a:cubicBezTo>
                    <a:pt x="8979" y="63989"/>
                    <a:pt x="8157" y="64727"/>
                    <a:pt x="8305" y="65886"/>
                  </a:cubicBezTo>
                  <a:cubicBezTo>
                    <a:pt x="8177" y="67642"/>
                    <a:pt x="9651" y="69112"/>
                    <a:pt x="11449" y="69112"/>
                  </a:cubicBezTo>
                  <a:cubicBezTo>
                    <a:pt x="11722" y="69112"/>
                    <a:pt x="12004" y="69078"/>
                    <a:pt x="12288" y="69005"/>
                  </a:cubicBezTo>
                  <a:cubicBezTo>
                    <a:pt x="16377" y="67930"/>
                    <a:pt x="20465" y="66813"/>
                    <a:pt x="24575" y="65717"/>
                  </a:cubicBezTo>
                  <a:cubicBezTo>
                    <a:pt x="32310" y="63652"/>
                    <a:pt x="40045" y="61586"/>
                    <a:pt x="47780" y="59500"/>
                  </a:cubicBezTo>
                  <a:cubicBezTo>
                    <a:pt x="54820" y="57624"/>
                    <a:pt x="61859" y="55706"/>
                    <a:pt x="68898" y="53809"/>
                  </a:cubicBezTo>
                  <a:cubicBezTo>
                    <a:pt x="74294" y="52355"/>
                    <a:pt x="79668" y="50901"/>
                    <a:pt x="85064" y="49468"/>
                  </a:cubicBezTo>
                  <a:cubicBezTo>
                    <a:pt x="92757" y="47423"/>
                    <a:pt x="100449" y="45358"/>
                    <a:pt x="108142" y="43314"/>
                  </a:cubicBezTo>
                  <a:cubicBezTo>
                    <a:pt x="115013" y="41480"/>
                    <a:pt x="121905" y="39667"/>
                    <a:pt x="128755" y="37792"/>
                  </a:cubicBezTo>
                  <a:cubicBezTo>
                    <a:pt x="130462" y="37328"/>
                    <a:pt x="132190" y="36991"/>
                    <a:pt x="133855" y="36359"/>
                  </a:cubicBezTo>
                  <a:cubicBezTo>
                    <a:pt x="135899" y="35600"/>
                    <a:pt x="136447" y="32944"/>
                    <a:pt x="134972" y="31364"/>
                  </a:cubicBezTo>
                  <a:cubicBezTo>
                    <a:pt x="134213" y="30542"/>
                    <a:pt x="133223" y="30310"/>
                    <a:pt x="132274" y="29930"/>
                  </a:cubicBezTo>
                  <a:cubicBezTo>
                    <a:pt x="131768" y="29741"/>
                    <a:pt x="131726" y="29530"/>
                    <a:pt x="132085" y="29129"/>
                  </a:cubicBezTo>
                  <a:cubicBezTo>
                    <a:pt x="132464" y="28708"/>
                    <a:pt x="132822" y="28223"/>
                    <a:pt x="133202" y="27760"/>
                  </a:cubicBezTo>
                  <a:cubicBezTo>
                    <a:pt x="133981" y="26811"/>
                    <a:pt x="133876" y="24556"/>
                    <a:pt x="132928" y="23755"/>
                  </a:cubicBezTo>
                  <a:cubicBezTo>
                    <a:pt x="132042" y="23017"/>
                    <a:pt x="131031" y="22680"/>
                    <a:pt x="130040" y="22238"/>
                  </a:cubicBezTo>
                  <a:cubicBezTo>
                    <a:pt x="129724" y="22111"/>
                    <a:pt x="129577" y="22048"/>
                    <a:pt x="129872" y="21711"/>
                  </a:cubicBezTo>
                  <a:cubicBezTo>
                    <a:pt x="130272" y="21289"/>
                    <a:pt x="130630" y="20804"/>
                    <a:pt x="130989" y="20341"/>
                  </a:cubicBezTo>
                  <a:cubicBezTo>
                    <a:pt x="132295" y="18676"/>
                    <a:pt x="131895" y="16610"/>
                    <a:pt x="130061" y="15514"/>
                  </a:cubicBezTo>
                  <a:cubicBezTo>
                    <a:pt x="129450" y="15198"/>
                    <a:pt x="128797" y="14924"/>
                    <a:pt x="128143" y="14692"/>
                  </a:cubicBezTo>
                  <a:cubicBezTo>
                    <a:pt x="127764" y="14545"/>
                    <a:pt x="127574" y="14418"/>
                    <a:pt x="127954" y="14018"/>
                  </a:cubicBezTo>
                  <a:cubicBezTo>
                    <a:pt x="128333" y="13597"/>
                    <a:pt x="128691" y="13175"/>
                    <a:pt x="129007" y="12711"/>
                  </a:cubicBezTo>
                  <a:cubicBezTo>
                    <a:pt x="130251" y="11025"/>
                    <a:pt x="129829" y="9002"/>
                    <a:pt x="128017" y="7948"/>
                  </a:cubicBezTo>
                  <a:cubicBezTo>
                    <a:pt x="127406" y="7611"/>
                    <a:pt x="126752" y="7337"/>
                    <a:pt x="126099" y="7105"/>
                  </a:cubicBezTo>
                  <a:cubicBezTo>
                    <a:pt x="125762" y="6979"/>
                    <a:pt x="125551" y="6810"/>
                    <a:pt x="125909" y="6452"/>
                  </a:cubicBezTo>
                  <a:cubicBezTo>
                    <a:pt x="126162" y="6199"/>
                    <a:pt x="126394" y="5946"/>
                    <a:pt x="126584" y="5651"/>
                  </a:cubicBezTo>
                  <a:cubicBezTo>
                    <a:pt x="127216" y="4850"/>
                    <a:pt x="127722" y="4007"/>
                    <a:pt x="127659" y="2911"/>
                  </a:cubicBezTo>
                  <a:cubicBezTo>
                    <a:pt x="127564" y="1515"/>
                    <a:pt x="126339" y="1"/>
                    <a:pt x="124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180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0"/>
            <p:cNvSpPr/>
            <p:nvPr/>
          </p:nvSpPr>
          <p:spPr>
            <a:xfrm>
              <a:off x="129158" y="6370241"/>
              <a:ext cx="2231644" cy="690152"/>
            </a:xfrm>
            <a:custGeom>
              <a:avLst/>
              <a:gdLst/>
              <a:ahLst/>
              <a:cxnLst/>
              <a:rect l="l" t="t" r="r" b="b"/>
              <a:pathLst>
                <a:path w="121104" h="37432" extrusionOk="0">
                  <a:moveTo>
                    <a:pt x="115076" y="1"/>
                  </a:moveTo>
                  <a:cubicBezTo>
                    <a:pt x="112968" y="570"/>
                    <a:pt x="110861" y="1097"/>
                    <a:pt x="108732" y="1645"/>
                  </a:cubicBezTo>
                  <a:cubicBezTo>
                    <a:pt x="100407" y="3879"/>
                    <a:pt x="92061" y="6092"/>
                    <a:pt x="83715" y="8326"/>
                  </a:cubicBezTo>
                  <a:cubicBezTo>
                    <a:pt x="76991" y="10117"/>
                    <a:pt x="70289" y="11909"/>
                    <a:pt x="63566" y="13721"/>
                  </a:cubicBezTo>
                  <a:lnTo>
                    <a:pt x="41457" y="19644"/>
                  </a:lnTo>
                  <a:lnTo>
                    <a:pt x="17325" y="26114"/>
                  </a:lnTo>
                  <a:cubicBezTo>
                    <a:pt x="13089" y="27231"/>
                    <a:pt x="8873" y="28369"/>
                    <a:pt x="4658" y="29507"/>
                  </a:cubicBezTo>
                  <a:cubicBezTo>
                    <a:pt x="4405" y="29570"/>
                    <a:pt x="4152" y="29676"/>
                    <a:pt x="3920" y="29781"/>
                  </a:cubicBezTo>
                  <a:cubicBezTo>
                    <a:pt x="3773" y="29971"/>
                    <a:pt x="3668" y="30181"/>
                    <a:pt x="3520" y="30371"/>
                  </a:cubicBezTo>
                  <a:cubicBezTo>
                    <a:pt x="2445" y="31720"/>
                    <a:pt x="1370" y="33069"/>
                    <a:pt x="274" y="34418"/>
                  </a:cubicBezTo>
                  <a:cubicBezTo>
                    <a:pt x="0" y="34776"/>
                    <a:pt x="21" y="34945"/>
                    <a:pt x="506" y="35134"/>
                  </a:cubicBezTo>
                  <a:cubicBezTo>
                    <a:pt x="1771" y="35577"/>
                    <a:pt x="3035" y="36104"/>
                    <a:pt x="4279" y="36631"/>
                  </a:cubicBezTo>
                  <a:cubicBezTo>
                    <a:pt x="4827" y="36884"/>
                    <a:pt x="5459" y="36968"/>
                    <a:pt x="5902" y="37432"/>
                  </a:cubicBezTo>
                  <a:cubicBezTo>
                    <a:pt x="8136" y="36799"/>
                    <a:pt x="10370" y="36188"/>
                    <a:pt x="12625" y="35577"/>
                  </a:cubicBezTo>
                  <a:cubicBezTo>
                    <a:pt x="18948" y="33870"/>
                    <a:pt x="25292" y="32184"/>
                    <a:pt x="31615" y="30477"/>
                  </a:cubicBezTo>
                  <a:cubicBezTo>
                    <a:pt x="35724" y="29381"/>
                    <a:pt x="39834" y="28306"/>
                    <a:pt x="43923" y="27210"/>
                  </a:cubicBezTo>
                  <a:cubicBezTo>
                    <a:pt x="49824" y="25629"/>
                    <a:pt x="55705" y="24048"/>
                    <a:pt x="61606" y="22468"/>
                  </a:cubicBezTo>
                  <a:cubicBezTo>
                    <a:pt x="69952" y="20234"/>
                    <a:pt x="78298" y="18000"/>
                    <a:pt x="86644" y="15787"/>
                  </a:cubicBezTo>
                  <a:cubicBezTo>
                    <a:pt x="94021" y="13805"/>
                    <a:pt x="101398" y="11824"/>
                    <a:pt x="108774" y="9843"/>
                  </a:cubicBezTo>
                  <a:cubicBezTo>
                    <a:pt x="111409" y="9148"/>
                    <a:pt x="114043" y="8410"/>
                    <a:pt x="116678" y="7693"/>
                  </a:cubicBezTo>
                  <a:cubicBezTo>
                    <a:pt x="116846" y="7672"/>
                    <a:pt x="117015" y="7651"/>
                    <a:pt x="117205" y="7630"/>
                  </a:cubicBezTo>
                  <a:cubicBezTo>
                    <a:pt x="117500" y="6829"/>
                    <a:pt x="118132" y="6281"/>
                    <a:pt x="118638" y="5628"/>
                  </a:cubicBezTo>
                  <a:cubicBezTo>
                    <a:pt x="119439" y="4574"/>
                    <a:pt x="120261" y="3520"/>
                    <a:pt x="121104" y="2467"/>
                  </a:cubicBezTo>
                  <a:lnTo>
                    <a:pt x="115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0"/>
            <p:cNvSpPr/>
            <p:nvPr/>
          </p:nvSpPr>
          <p:spPr>
            <a:xfrm>
              <a:off x="165662" y="6510918"/>
              <a:ext cx="2232436" cy="687424"/>
            </a:xfrm>
            <a:custGeom>
              <a:avLst/>
              <a:gdLst/>
              <a:ahLst/>
              <a:cxnLst/>
              <a:rect l="l" t="t" r="r" b="b"/>
              <a:pathLst>
                <a:path w="121147" h="37284" extrusionOk="0">
                  <a:moveTo>
                    <a:pt x="115224" y="0"/>
                  </a:moveTo>
                  <a:cubicBezTo>
                    <a:pt x="115034" y="0"/>
                    <a:pt x="114865" y="42"/>
                    <a:pt x="114697" y="63"/>
                  </a:cubicBezTo>
                  <a:cubicBezTo>
                    <a:pt x="112062" y="780"/>
                    <a:pt x="109428" y="1518"/>
                    <a:pt x="106793" y="2213"/>
                  </a:cubicBezTo>
                  <a:cubicBezTo>
                    <a:pt x="99417" y="4194"/>
                    <a:pt x="92040" y="6175"/>
                    <a:pt x="84663" y="8136"/>
                  </a:cubicBezTo>
                  <a:cubicBezTo>
                    <a:pt x="76317" y="10370"/>
                    <a:pt x="67971" y="12604"/>
                    <a:pt x="59625" y="14838"/>
                  </a:cubicBezTo>
                  <a:cubicBezTo>
                    <a:pt x="53745" y="16397"/>
                    <a:pt x="47843" y="17978"/>
                    <a:pt x="41942" y="19580"/>
                  </a:cubicBezTo>
                  <a:cubicBezTo>
                    <a:pt x="37853" y="20676"/>
                    <a:pt x="33743" y="21751"/>
                    <a:pt x="29655" y="22847"/>
                  </a:cubicBezTo>
                  <a:cubicBezTo>
                    <a:pt x="23311" y="24533"/>
                    <a:pt x="16967" y="26240"/>
                    <a:pt x="10644" y="27947"/>
                  </a:cubicBezTo>
                  <a:cubicBezTo>
                    <a:pt x="8410" y="28558"/>
                    <a:pt x="6176" y="29190"/>
                    <a:pt x="3942" y="29802"/>
                  </a:cubicBezTo>
                  <a:cubicBezTo>
                    <a:pt x="2825" y="31235"/>
                    <a:pt x="1708" y="32668"/>
                    <a:pt x="612" y="34080"/>
                  </a:cubicBezTo>
                  <a:cubicBezTo>
                    <a:pt x="0" y="34881"/>
                    <a:pt x="0" y="34881"/>
                    <a:pt x="907" y="35239"/>
                  </a:cubicBezTo>
                  <a:cubicBezTo>
                    <a:pt x="2614" y="35914"/>
                    <a:pt x="4321" y="36609"/>
                    <a:pt x="6028" y="37284"/>
                  </a:cubicBezTo>
                  <a:cubicBezTo>
                    <a:pt x="8241" y="36693"/>
                    <a:pt x="10454" y="36124"/>
                    <a:pt x="12667" y="35513"/>
                  </a:cubicBezTo>
                  <a:cubicBezTo>
                    <a:pt x="16292" y="34565"/>
                    <a:pt x="19896" y="33595"/>
                    <a:pt x="23500" y="32626"/>
                  </a:cubicBezTo>
                  <a:cubicBezTo>
                    <a:pt x="29402" y="31045"/>
                    <a:pt x="35282" y="29464"/>
                    <a:pt x="41183" y="27884"/>
                  </a:cubicBezTo>
                  <a:cubicBezTo>
                    <a:pt x="50204" y="25481"/>
                    <a:pt x="59203" y="23057"/>
                    <a:pt x="68224" y="20655"/>
                  </a:cubicBezTo>
                  <a:cubicBezTo>
                    <a:pt x="74252" y="19032"/>
                    <a:pt x="80301" y="17409"/>
                    <a:pt x="86349" y="15786"/>
                  </a:cubicBezTo>
                  <a:cubicBezTo>
                    <a:pt x="94379" y="13636"/>
                    <a:pt x="102430" y="11487"/>
                    <a:pt x="110482" y="9337"/>
                  </a:cubicBezTo>
                  <a:cubicBezTo>
                    <a:pt x="112716" y="8726"/>
                    <a:pt x="114950" y="8114"/>
                    <a:pt x="117184" y="7524"/>
                  </a:cubicBezTo>
                  <a:cubicBezTo>
                    <a:pt x="118406" y="5965"/>
                    <a:pt x="119607" y="4405"/>
                    <a:pt x="120851" y="2888"/>
                  </a:cubicBezTo>
                  <a:cubicBezTo>
                    <a:pt x="121146" y="2508"/>
                    <a:pt x="121083" y="2382"/>
                    <a:pt x="120682" y="2213"/>
                  </a:cubicBezTo>
                  <a:cubicBezTo>
                    <a:pt x="118849" y="1476"/>
                    <a:pt x="117036" y="738"/>
                    <a:pt x="115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0"/>
            <p:cNvSpPr/>
            <p:nvPr/>
          </p:nvSpPr>
          <p:spPr>
            <a:xfrm>
              <a:off x="90315" y="6231518"/>
              <a:ext cx="2232823" cy="687829"/>
            </a:xfrm>
            <a:custGeom>
              <a:avLst/>
              <a:gdLst/>
              <a:ahLst/>
              <a:cxnLst/>
              <a:rect l="l" t="t" r="r" b="b"/>
              <a:pathLst>
                <a:path w="121168" h="37306" extrusionOk="0">
                  <a:moveTo>
                    <a:pt x="115224" y="1"/>
                  </a:moveTo>
                  <a:cubicBezTo>
                    <a:pt x="113917" y="338"/>
                    <a:pt x="112610" y="654"/>
                    <a:pt x="111283" y="1012"/>
                  </a:cubicBezTo>
                  <a:cubicBezTo>
                    <a:pt x="107636" y="1982"/>
                    <a:pt x="103990" y="2972"/>
                    <a:pt x="100323" y="3942"/>
                  </a:cubicBezTo>
                  <a:cubicBezTo>
                    <a:pt x="94000" y="5649"/>
                    <a:pt x="87656" y="7356"/>
                    <a:pt x="81312" y="9063"/>
                  </a:cubicBezTo>
                  <a:cubicBezTo>
                    <a:pt x="76633" y="10307"/>
                    <a:pt x="71934" y="11550"/>
                    <a:pt x="67255" y="12794"/>
                  </a:cubicBezTo>
                  <a:cubicBezTo>
                    <a:pt x="60784" y="14543"/>
                    <a:pt x="54314" y="16292"/>
                    <a:pt x="47865" y="18021"/>
                  </a:cubicBezTo>
                  <a:cubicBezTo>
                    <a:pt x="43122" y="19285"/>
                    <a:pt x="38401" y="20529"/>
                    <a:pt x="33659" y="21793"/>
                  </a:cubicBezTo>
                  <a:cubicBezTo>
                    <a:pt x="27252" y="23521"/>
                    <a:pt x="20845" y="25229"/>
                    <a:pt x="14459" y="26957"/>
                  </a:cubicBezTo>
                  <a:cubicBezTo>
                    <a:pt x="11171" y="27821"/>
                    <a:pt x="7904" y="28706"/>
                    <a:pt x="4616" y="29570"/>
                  </a:cubicBezTo>
                  <a:cubicBezTo>
                    <a:pt x="4427" y="29612"/>
                    <a:pt x="4237" y="29633"/>
                    <a:pt x="4047" y="29654"/>
                  </a:cubicBezTo>
                  <a:cubicBezTo>
                    <a:pt x="2994" y="31193"/>
                    <a:pt x="1771" y="32605"/>
                    <a:pt x="612" y="34059"/>
                  </a:cubicBezTo>
                  <a:cubicBezTo>
                    <a:pt x="22" y="34839"/>
                    <a:pt x="1" y="34818"/>
                    <a:pt x="907" y="35197"/>
                  </a:cubicBezTo>
                  <a:cubicBezTo>
                    <a:pt x="2614" y="35914"/>
                    <a:pt x="4363" y="36525"/>
                    <a:pt x="6028" y="37305"/>
                  </a:cubicBezTo>
                  <a:cubicBezTo>
                    <a:pt x="6260" y="37221"/>
                    <a:pt x="6492" y="37115"/>
                    <a:pt x="6766" y="37052"/>
                  </a:cubicBezTo>
                  <a:cubicBezTo>
                    <a:pt x="11002" y="35914"/>
                    <a:pt x="15218" y="34776"/>
                    <a:pt x="19433" y="33638"/>
                  </a:cubicBezTo>
                  <a:lnTo>
                    <a:pt x="43565" y="27189"/>
                  </a:lnTo>
                  <a:lnTo>
                    <a:pt x="65674" y="21245"/>
                  </a:lnTo>
                  <a:cubicBezTo>
                    <a:pt x="72397" y="19454"/>
                    <a:pt x="79099" y="17662"/>
                    <a:pt x="85823" y="15850"/>
                  </a:cubicBezTo>
                  <a:cubicBezTo>
                    <a:pt x="94169" y="13637"/>
                    <a:pt x="102494" y="11403"/>
                    <a:pt x="110840" y="9190"/>
                  </a:cubicBezTo>
                  <a:cubicBezTo>
                    <a:pt x="112969" y="8621"/>
                    <a:pt x="115076" y="8073"/>
                    <a:pt x="117184" y="7525"/>
                  </a:cubicBezTo>
                  <a:cubicBezTo>
                    <a:pt x="117374" y="7293"/>
                    <a:pt x="117563" y="7040"/>
                    <a:pt x="117732" y="6787"/>
                  </a:cubicBezTo>
                  <a:cubicBezTo>
                    <a:pt x="118765" y="5480"/>
                    <a:pt x="119797" y="4174"/>
                    <a:pt x="120830" y="2888"/>
                  </a:cubicBezTo>
                  <a:cubicBezTo>
                    <a:pt x="121104" y="2551"/>
                    <a:pt x="121167" y="2340"/>
                    <a:pt x="120662" y="2150"/>
                  </a:cubicBezTo>
                  <a:cubicBezTo>
                    <a:pt x="118849" y="1455"/>
                    <a:pt x="117036" y="717"/>
                    <a:pt x="115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0"/>
            <p:cNvSpPr/>
            <p:nvPr/>
          </p:nvSpPr>
          <p:spPr>
            <a:xfrm>
              <a:off x="203326" y="6649642"/>
              <a:ext cx="2230096" cy="644298"/>
            </a:xfrm>
            <a:custGeom>
              <a:avLst/>
              <a:gdLst/>
              <a:ahLst/>
              <a:cxnLst/>
              <a:rect l="l" t="t" r="r" b="b"/>
              <a:pathLst>
                <a:path w="121020" h="34945" extrusionOk="0">
                  <a:moveTo>
                    <a:pt x="115140" y="0"/>
                  </a:moveTo>
                  <a:cubicBezTo>
                    <a:pt x="112927" y="612"/>
                    <a:pt x="110672" y="1223"/>
                    <a:pt x="108438" y="1834"/>
                  </a:cubicBezTo>
                  <a:cubicBezTo>
                    <a:pt x="100386" y="3984"/>
                    <a:pt x="92356" y="6133"/>
                    <a:pt x="84305" y="8283"/>
                  </a:cubicBezTo>
                  <a:cubicBezTo>
                    <a:pt x="78257" y="9906"/>
                    <a:pt x="72229" y="11529"/>
                    <a:pt x="66180" y="13152"/>
                  </a:cubicBezTo>
                  <a:cubicBezTo>
                    <a:pt x="57159" y="15554"/>
                    <a:pt x="48139" y="17957"/>
                    <a:pt x="39139" y="20360"/>
                  </a:cubicBezTo>
                  <a:lnTo>
                    <a:pt x="21456" y="25102"/>
                  </a:lnTo>
                  <a:cubicBezTo>
                    <a:pt x="17852" y="26071"/>
                    <a:pt x="14227" y="27041"/>
                    <a:pt x="10623" y="28010"/>
                  </a:cubicBezTo>
                  <a:cubicBezTo>
                    <a:pt x="8410" y="28600"/>
                    <a:pt x="6197" y="29191"/>
                    <a:pt x="3963" y="29760"/>
                  </a:cubicBezTo>
                  <a:cubicBezTo>
                    <a:pt x="3668" y="30455"/>
                    <a:pt x="3099" y="30961"/>
                    <a:pt x="2635" y="31551"/>
                  </a:cubicBezTo>
                  <a:cubicBezTo>
                    <a:pt x="1813" y="32647"/>
                    <a:pt x="949" y="33722"/>
                    <a:pt x="1" y="34944"/>
                  </a:cubicBezTo>
                  <a:lnTo>
                    <a:pt x="121020" y="2529"/>
                  </a:lnTo>
                  <a:cubicBezTo>
                    <a:pt x="120303" y="2066"/>
                    <a:pt x="119587" y="1897"/>
                    <a:pt x="118954" y="1602"/>
                  </a:cubicBezTo>
                  <a:cubicBezTo>
                    <a:pt x="117690" y="1054"/>
                    <a:pt x="116362" y="675"/>
                    <a:pt x="115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0"/>
            <p:cNvSpPr/>
            <p:nvPr/>
          </p:nvSpPr>
          <p:spPr>
            <a:xfrm>
              <a:off x="57312" y="6136303"/>
              <a:ext cx="2225434" cy="641183"/>
            </a:xfrm>
            <a:custGeom>
              <a:avLst/>
              <a:gdLst/>
              <a:ahLst/>
              <a:cxnLst/>
              <a:rect l="l" t="t" r="r" b="b"/>
              <a:pathLst>
                <a:path w="120767" h="34776" extrusionOk="0">
                  <a:moveTo>
                    <a:pt x="120766" y="0"/>
                  </a:moveTo>
                  <a:cubicBezTo>
                    <a:pt x="120577" y="42"/>
                    <a:pt x="120492" y="42"/>
                    <a:pt x="120408" y="63"/>
                  </a:cubicBezTo>
                  <a:cubicBezTo>
                    <a:pt x="116952" y="1012"/>
                    <a:pt x="113495" y="1939"/>
                    <a:pt x="110039" y="2866"/>
                  </a:cubicBezTo>
                  <a:cubicBezTo>
                    <a:pt x="103315" y="4679"/>
                    <a:pt x="96592" y="6470"/>
                    <a:pt x="89869" y="8283"/>
                  </a:cubicBezTo>
                  <a:lnTo>
                    <a:pt x="65737" y="14732"/>
                  </a:lnTo>
                  <a:cubicBezTo>
                    <a:pt x="59688" y="16355"/>
                    <a:pt x="53639" y="17978"/>
                    <a:pt x="47611" y="19601"/>
                  </a:cubicBezTo>
                  <a:cubicBezTo>
                    <a:pt x="39265" y="21814"/>
                    <a:pt x="30919" y="24048"/>
                    <a:pt x="22573" y="26282"/>
                  </a:cubicBezTo>
                  <a:cubicBezTo>
                    <a:pt x="16524" y="27905"/>
                    <a:pt x="10454" y="29528"/>
                    <a:pt x="4405" y="31150"/>
                  </a:cubicBezTo>
                  <a:lnTo>
                    <a:pt x="21" y="32331"/>
                  </a:lnTo>
                  <a:lnTo>
                    <a:pt x="0" y="32478"/>
                  </a:lnTo>
                  <a:lnTo>
                    <a:pt x="5838" y="34775"/>
                  </a:lnTo>
                  <a:cubicBezTo>
                    <a:pt x="6028" y="34754"/>
                    <a:pt x="6218" y="34733"/>
                    <a:pt x="6407" y="34691"/>
                  </a:cubicBezTo>
                  <a:cubicBezTo>
                    <a:pt x="9695" y="33827"/>
                    <a:pt x="12962" y="32963"/>
                    <a:pt x="16229" y="32078"/>
                  </a:cubicBezTo>
                  <a:cubicBezTo>
                    <a:pt x="22636" y="30350"/>
                    <a:pt x="29043" y="28621"/>
                    <a:pt x="35450" y="26914"/>
                  </a:cubicBezTo>
                  <a:cubicBezTo>
                    <a:pt x="40171" y="25650"/>
                    <a:pt x="44913" y="24406"/>
                    <a:pt x="49656" y="23142"/>
                  </a:cubicBezTo>
                  <a:cubicBezTo>
                    <a:pt x="56105" y="21392"/>
                    <a:pt x="62575" y="19664"/>
                    <a:pt x="69046" y="17936"/>
                  </a:cubicBezTo>
                  <a:cubicBezTo>
                    <a:pt x="73725" y="16671"/>
                    <a:pt x="78424" y="15428"/>
                    <a:pt x="83103" y="14184"/>
                  </a:cubicBezTo>
                  <a:lnTo>
                    <a:pt x="102114" y="9084"/>
                  </a:lnTo>
                  <a:cubicBezTo>
                    <a:pt x="105781" y="8093"/>
                    <a:pt x="109427" y="7103"/>
                    <a:pt x="113074" y="6133"/>
                  </a:cubicBezTo>
                  <a:cubicBezTo>
                    <a:pt x="114380" y="5775"/>
                    <a:pt x="115708" y="5459"/>
                    <a:pt x="117015" y="5122"/>
                  </a:cubicBezTo>
                  <a:cubicBezTo>
                    <a:pt x="117015" y="5037"/>
                    <a:pt x="117036" y="4974"/>
                    <a:pt x="117078" y="4890"/>
                  </a:cubicBezTo>
                  <a:cubicBezTo>
                    <a:pt x="117879" y="3836"/>
                    <a:pt x="118701" y="2824"/>
                    <a:pt x="119481" y="1771"/>
                  </a:cubicBezTo>
                  <a:cubicBezTo>
                    <a:pt x="119923" y="1223"/>
                    <a:pt x="120450" y="738"/>
                    <a:pt x="120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4" name="Google Shape;1944;p50"/>
          <p:cNvGrpSpPr/>
          <p:nvPr/>
        </p:nvGrpSpPr>
        <p:grpSpPr>
          <a:xfrm rot="549047">
            <a:off x="-602981" y="3411759"/>
            <a:ext cx="1653892" cy="539981"/>
            <a:chOff x="2564525" y="5223525"/>
            <a:chExt cx="2556110" cy="834547"/>
          </a:xfrm>
        </p:grpSpPr>
        <p:sp>
          <p:nvSpPr>
            <p:cNvPr id="1945" name="Google Shape;1945;p50"/>
            <p:cNvSpPr/>
            <p:nvPr/>
          </p:nvSpPr>
          <p:spPr>
            <a:xfrm>
              <a:off x="2564525" y="5223525"/>
              <a:ext cx="2556110" cy="834547"/>
            </a:xfrm>
            <a:custGeom>
              <a:avLst/>
              <a:gdLst/>
              <a:ahLst/>
              <a:cxnLst/>
              <a:rect l="l" t="t" r="r" b="b"/>
              <a:pathLst>
                <a:path w="137333" h="44838" extrusionOk="0">
                  <a:moveTo>
                    <a:pt x="132358" y="3182"/>
                  </a:moveTo>
                  <a:lnTo>
                    <a:pt x="129681" y="5395"/>
                  </a:lnTo>
                  <a:cubicBezTo>
                    <a:pt x="128986" y="5986"/>
                    <a:pt x="128290" y="6555"/>
                    <a:pt x="127595" y="7124"/>
                  </a:cubicBezTo>
                  <a:cubicBezTo>
                    <a:pt x="127258" y="7398"/>
                    <a:pt x="127300" y="7566"/>
                    <a:pt x="127637" y="7798"/>
                  </a:cubicBezTo>
                  <a:cubicBezTo>
                    <a:pt x="129155" y="8810"/>
                    <a:pt x="130651" y="9864"/>
                    <a:pt x="132168" y="10875"/>
                  </a:cubicBezTo>
                  <a:cubicBezTo>
                    <a:pt x="132632" y="11170"/>
                    <a:pt x="132716" y="11339"/>
                    <a:pt x="132211" y="11718"/>
                  </a:cubicBezTo>
                  <a:cubicBezTo>
                    <a:pt x="130841" y="12793"/>
                    <a:pt x="129492" y="13910"/>
                    <a:pt x="128143" y="15048"/>
                  </a:cubicBezTo>
                  <a:cubicBezTo>
                    <a:pt x="127532" y="15554"/>
                    <a:pt x="127553" y="15554"/>
                    <a:pt x="128185" y="15997"/>
                  </a:cubicBezTo>
                  <a:lnTo>
                    <a:pt x="132463" y="18905"/>
                  </a:lnTo>
                  <a:cubicBezTo>
                    <a:pt x="133075" y="19327"/>
                    <a:pt x="133075" y="19369"/>
                    <a:pt x="132506" y="19854"/>
                  </a:cubicBezTo>
                  <a:cubicBezTo>
                    <a:pt x="131157" y="20971"/>
                    <a:pt x="129766" y="22109"/>
                    <a:pt x="128396" y="23226"/>
                  </a:cubicBezTo>
                  <a:cubicBezTo>
                    <a:pt x="128248" y="23352"/>
                    <a:pt x="128122" y="23500"/>
                    <a:pt x="127932" y="23668"/>
                  </a:cubicBezTo>
                  <a:cubicBezTo>
                    <a:pt x="129618" y="24806"/>
                    <a:pt x="131262" y="25945"/>
                    <a:pt x="132927" y="27040"/>
                  </a:cubicBezTo>
                  <a:cubicBezTo>
                    <a:pt x="133370" y="27336"/>
                    <a:pt x="133517" y="27462"/>
                    <a:pt x="132990" y="27884"/>
                  </a:cubicBezTo>
                  <a:cubicBezTo>
                    <a:pt x="131515" y="29022"/>
                    <a:pt x="130103" y="30244"/>
                    <a:pt x="128649" y="31403"/>
                  </a:cubicBezTo>
                  <a:cubicBezTo>
                    <a:pt x="128290" y="31698"/>
                    <a:pt x="128438" y="31825"/>
                    <a:pt x="128733" y="32014"/>
                  </a:cubicBezTo>
                  <a:cubicBezTo>
                    <a:pt x="130229" y="33026"/>
                    <a:pt x="131726" y="34017"/>
                    <a:pt x="133201" y="35028"/>
                  </a:cubicBezTo>
                  <a:cubicBezTo>
                    <a:pt x="133391" y="35176"/>
                    <a:pt x="133644" y="35239"/>
                    <a:pt x="133770" y="35534"/>
                  </a:cubicBezTo>
                  <a:cubicBezTo>
                    <a:pt x="132737" y="35597"/>
                    <a:pt x="131747" y="35618"/>
                    <a:pt x="130756" y="35661"/>
                  </a:cubicBezTo>
                  <a:cubicBezTo>
                    <a:pt x="128269" y="35808"/>
                    <a:pt x="125761" y="35850"/>
                    <a:pt x="123274" y="35998"/>
                  </a:cubicBezTo>
                  <a:cubicBezTo>
                    <a:pt x="122410" y="36040"/>
                    <a:pt x="121567" y="36082"/>
                    <a:pt x="120703" y="36082"/>
                  </a:cubicBezTo>
                  <a:cubicBezTo>
                    <a:pt x="117816" y="36272"/>
                    <a:pt x="114886" y="36398"/>
                    <a:pt x="111999" y="36525"/>
                  </a:cubicBezTo>
                  <a:cubicBezTo>
                    <a:pt x="110017" y="36588"/>
                    <a:pt x="108057" y="36756"/>
                    <a:pt x="106097" y="36756"/>
                  </a:cubicBezTo>
                  <a:cubicBezTo>
                    <a:pt x="105971" y="36862"/>
                    <a:pt x="105802" y="36883"/>
                    <a:pt x="105655" y="36883"/>
                  </a:cubicBezTo>
                  <a:cubicBezTo>
                    <a:pt x="103210" y="36967"/>
                    <a:pt x="100765" y="37052"/>
                    <a:pt x="98341" y="37157"/>
                  </a:cubicBezTo>
                  <a:cubicBezTo>
                    <a:pt x="96065" y="37262"/>
                    <a:pt x="93810" y="37410"/>
                    <a:pt x="91491" y="37515"/>
                  </a:cubicBezTo>
                  <a:cubicBezTo>
                    <a:pt x="89173" y="37621"/>
                    <a:pt x="86855" y="37684"/>
                    <a:pt x="84536" y="37831"/>
                  </a:cubicBezTo>
                  <a:cubicBezTo>
                    <a:pt x="81965" y="37979"/>
                    <a:pt x="79415" y="38148"/>
                    <a:pt x="76865" y="38211"/>
                  </a:cubicBezTo>
                  <a:lnTo>
                    <a:pt x="76865" y="38190"/>
                  </a:lnTo>
                  <a:cubicBezTo>
                    <a:pt x="74083" y="38379"/>
                    <a:pt x="71322" y="38506"/>
                    <a:pt x="68540" y="38590"/>
                  </a:cubicBezTo>
                  <a:cubicBezTo>
                    <a:pt x="67022" y="38632"/>
                    <a:pt x="65484" y="38738"/>
                    <a:pt x="63966" y="38801"/>
                  </a:cubicBezTo>
                  <a:cubicBezTo>
                    <a:pt x="61774" y="38948"/>
                    <a:pt x="59582" y="39012"/>
                    <a:pt x="57411" y="39117"/>
                  </a:cubicBezTo>
                  <a:cubicBezTo>
                    <a:pt x="54714" y="39243"/>
                    <a:pt x="52037" y="39412"/>
                    <a:pt x="49339" y="39475"/>
                  </a:cubicBezTo>
                  <a:cubicBezTo>
                    <a:pt x="46452" y="39686"/>
                    <a:pt x="43564" y="39791"/>
                    <a:pt x="40677" y="39897"/>
                  </a:cubicBezTo>
                  <a:cubicBezTo>
                    <a:pt x="38851" y="39992"/>
                    <a:pt x="37024" y="40156"/>
                    <a:pt x="35183" y="40156"/>
                  </a:cubicBezTo>
                  <a:cubicBezTo>
                    <a:pt x="34984" y="40156"/>
                    <a:pt x="34785" y="40154"/>
                    <a:pt x="34586" y="40150"/>
                  </a:cubicBezTo>
                  <a:cubicBezTo>
                    <a:pt x="34453" y="40259"/>
                    <a:pt x="34312" y="40277"/>
                    <a:pt x="34165" y="40277"/>
                  </a:cubicBezTo>
                  <a:cubicBezTo>
                    <a:pt x="34090" y="40277"/>
                    <a:pt x="34013" y="40272"/>
                    <a:pt x="33934" y="40272"/>
                  </a:cubicBezTo>
                  <a:cubicBezTo>
                    <a:pt x="33899" y="40272"/>
                    <a:pt x="33863" y="40273"/>
                    <a:pt x="33827" y="40276"/>
                  </a:cubicBezTo>
                  <a:cubicBezTo>
                    <a:pt x="31593" y="40360"/>
                    <a:pt x="29338" y="40445"/>
                    <a:pt x="27083" y="40571"/>
                  </a:cubicBezTo>
                  <a:cubicBezTo>
                    <a:pt x="24975" y="40656"/>
                    <a:pt x="22868" y="40803"/>
                    <a:pt x="20760" y="40930"/>
                  </a:cubicBezTo>
                  <a:cubicBezTo>
                    <a:pt x="20669" y="40937"/>
                    <a:pt x="20580" y="40939"/>
                    <a:pt x="20491" y="40939"/>
                  </a:cubicBezTo>
                  <a:cubicBezTo>
                    <a:pt x="20315" y="40939"/>
                    <a:pt x="20142" y="40930"/>
                    <a:pt x="19959" y="40930"/>
                  </a:cubicBezTo>
                  <a:lnTo>
                    <a:pt x="5290" y="41667"/>
                  </a:lnTo>
                  <a:cubicBezTo>
                    <a:pt x="5269" y="41604"/>
                    <a:pt x="5269" y="41541"/>
                    <a:pt x="5248" y="41499"/>
                  </a:cubicBezTo>
                  <a:cubicBezTo>
                    <a:pt x="5944" y="40740"/>
                    <a:pt x="6787" y="40171"/>
                    <a:pt x="7545" y="39517"/>
                  </a:cubicBezTo>
                  <a:cubicBezTo>
                    <a:pt x="8262" y="38885"/>
                    <a:pt x="8978" y="38274"/>
                    <a:pt x="9716" y="37705"/>
                  </a:cubicBezTo>
                  <a:cubicBezTo>
                    <a:pt x="10138" y="37389"/>
                    <a:pt x="10011" y="37241"/>
                    <a:pt x="9653" y="37030"/>
                  </a:cubicBezTo>
                  <a:cubicBezTo>
                    <a:pt x="8135" y="36019"/>
                    <a:pt x="6639" y="34986"/>
                    <a:pt x="5100" y="33996"/>
                  </a:cubicBezTo>
                  <a:cubicBezTo>
                    <a:pt x="4637" y="33679"/>
                    <a:pt x="4616" y="33511"/>
                    <a:pt x="5079" y="33152"/>
                  </a:cubicBezTo>
                  <a:cubicBezTo>
                    <a:pt x="6513" y="32014"/>
                    <a:pt x="7883" y="30834"/>
                    <a:pt x="9295" y="29696"/>
                  </a:cubicBezTo>
                  <a:cubicBezTo>
                    <a:pt x="9653" y="29380"/>
                    <a:pt x="9695" y="29211"/>
                    <a:pt x="9252" y="28937"/>
                  </a:cubicBezTo>
                  <a:cubicBezTo>
                    <a:pt x="7735" y="27947"/>
                    <a:pt x="6260" y="26914"/>
                    <a:pt x="4784" y="25902"/>
                  </a:cubicBezTo>
                  <a:cubicBezTo>
                    <a:pt x="4574" y="25776"/>
                    <a:pt x="4384" y="25649"/>
                    <a:pt x="4152" y="25481"/>
                  </a:cubicBezTo>
                  <a:lnTo>
                    <a:pt x="8178" y="22172"/>
                  </a:lnTo>
                  <a:cubicBezTo>
                    <a:pt x="8367" y="22003"/>
                    <a:pt x="8557" y="21856"/>
                    <a:pt x="8747" y="21708"/>
                  </a:cubicBezTo>
                  <a:cubicBezTo>
                    <a:pt x="9316" y="21202"/>
                    <a:pt x="9316" y="21202"/>
                    <a:pt x="8641" y="20760"/>
                  </a:cubicBezTo>
                  <a:cubicBezTo>
                    <a:pt x="7187" y="19769"/>
                    <a:pt x="5754" y="18779"/>
                    <a:pt x="4278" y="17809"/>
                  </a:cubicBezTo>
                  <a:cubicBezTo>
                    <a:pt x="3857" y="17535"/>
                    <a:pt x="3815" y="17346"/>
                    <a:pt x="4236" y="17008"/>
                  </a:cubicBezTo>
                  <a:cubicBezTo>
                    <a:pt x="5691" y="15828"/>
                    <a:pt x="7124" y="14627"/>
                    <a:pt x="8557" y="13468"/>
                  </a:cubicBezTo>
                  <a:cubicBezTo>
                    <a:pt x="8894" y="13194"/>
                    <a:pt x="8852" y="13088"/>
                    <a:pt x="8536" y="12856"/>
                  </a:cubicBezTo>
                  <a:cubicBezTo>
                    <a:pt x="6850" y="11760"/>
                    <a:pt x="5227" y="10643"/>
                    <a:pt x="3435" y="9442"/>
                  </a:cubicBezTo>
                  <a:cubicBezTo>
                    <a:pt x="4321" y="9295"/>
                    <a:pt x="5079" y="9316"/>
                    <a:pt x="5817" y="9273"/>
                  </a:cubicBezTo>
                  <a:cubicBezTo>
                    <a:pt x="8157" y="9126"/>
                    <a:pt x="10517" y="9084"/>
                    <a:pt x="12856" y="8957"/>
                  </a:cubicBezTo>
                  <a:cubicBezTo>
                    <a:pt x="14664" y="8858"/>
                    <a:pt x="16471" y="8703"/>
                    <a:pt x="18295" y="8703"/>
                  </a:cubicBezTo>
                  <a:cubicBezTo>
                    <a:pt x="18407" y="8703"/>
                    <a:pt x="18519" y="8703"/>
                    <a:pt x="18631" y="8704"/>
                  </a:cubicBezTo>
                  <a:cubicBezTo>
                    <a:pt x="18737" y="8617"/>
                    <a:pt x="18857" y="8573"/>
                    <a:pt x="18979" y="8573"/>
                  </a:cubicBezTo>
                  <a:cubicBezTo>
                    <a:pt x="19004" y="8573"/>
                    <a:pt x="19028" y="8574"/>
                    <a:pt x="19053" y="8578"/>
                  </a:cubicBezTo>
                  <a:cubicBezTo>
                    <a:pt x="21540" y="8494"/>
                    <a:pt x="24048" y="8409"/>
                    <a:pt x="26535" y="8304"/>
                  </a:cubicBezTo>
                  <a:cubicBezTo>
                    <a:pt x="28642" y="8199"/>
                    <a:pt x="30750" y="8051"/>
                    <a:pt x="32858" y="7925"/>
                  </a:cubicBezTo>
                  <a:cubicBezTo>
                    <a:pt x="33005" y="7925"/>
                    <a:pt x="33132" y="7946"/>
                    <a:pt x="33258" y="7946"/>
                  </a:cubicBezTo>
                  <a:cubicBezTo>
                    <a:pt x="35408" y="7840"/>
                    <a:pt x="37537" y="7756"/>
                    <a:pt x="39686" y="7651"/>
                  </a:cubicBezTo>
                  <a:cubicBezTo>
                    <a:pt x="42068" y="7545"/>
                    <a:pt x="44471" y="7398"/>
                    <a:pt x="46831" y="7271"/>
                  </a:cubicBezTo>
                  <a:cubicBezTo>
                    <a:pt x="46937" y="7264"/>
                    <a:pt x="47040" y="7262"/>
                    <a:pt x="47142" y="7262"/>
                  </a:cubicBezTo>
                  <a:cubicBezTo>
                    <a:pt x="47346" y="7262"/>
                    <a:pt x="47548" y="7271"/>
                    <a:pt x="47759" y="7271"/>
                  </a:cubicBezTo>
                  <a:cubicBezTo>
                    <a:pt x="49993" y="7166"/>
                    <a:pt x="52206" y="7082"/>
                    <a:pt x="54440" y="6955"/>
                  </a:cubicBezTo>
                  <a:cubicBezTo>
                    <a:pt x="57095" y="6808"/>
                    <a:pt x="59730" y="6597"/>
                    <a:pt x="62385" y="6597"/>
                  </a:cubicBezTo>
                  <a:cubicBezTo>
                    <a:pt x="62533" y="6534"/>
                    <a:pt x="62701" y="6491"/>
                    <a:pt x="62891" y="6470"/>
                  </a:cubicBezTo>
                  <a:cubicBezTo>
                    <a:pt x="65462" y="6386"/>
                    <a:pt x="68055" y="6281"/>
                    <a:pt x="70626" y="6175"/>
                  </a:cubicBezTo>
                  <a:cubicBezTo>
                    <a:pt x="72186" y="6112"/>
                    <a:pt x="73724" y="6028"/>
                    <a:pt x="75284" y="5965"/>
                  </a:cubicBezTo>
                  <a:cubicBezTo>
                    <a:pt x="77518" y="5859"/>
                    <a:pt x="79731" y="5775"/>
                    <a:pt x="81965" y="5648"/>
                  </a:cubicBezTo>
                  <a:cubicBezTo>
                    <a:pt x="84621" y="5501"/>
                    <a:pt x="87255" y="5290"/>
                    <a:pt x="89911" y="5269"/>
                  </a:cubicBezTo>
                  <a:cubicBezTo>
                    <a:pt x="90058" y="5227"/>
                    <a:pt x="90227" y="5185"/>
                    <a:pt x="90417" y="5164"/>
                  </a:cubicBezTo>
                  <a:cubicBezTo>
                    <a:pt x="92882" y="5058"/>
                    <a:pt x="95348" y="4974"/>
                    <a:pt x="97814" y="4869"/>
                  </a:cubicBezTo>
                  <a:cubicBezTo>
                    <a:pt x="100006" y="4784"/>
                    <a:pt x="102177" y="4637"/>
                    <a:pt x="104369" y="4510"/>
                  </a:cubicBezTo>
                  <a:cubicBezTo>
                    <a:pt x="106708" y="4426"/>
                    <a:pt x="109069" y="4321"/>
                    <a:pt x="111429" y="4215"/>
                  </a:cubicBezTo>
                  <a:cubicBezTo>
                    <a:pt x="113600" y="4110"/>
                    <a:pt x="115771" y="3962"/>
                    <a:pt x="117963" y="3857"/>
                  </a:cubicBezTo>
                  <a:cubicBezTo>
                    <a:pt x="118083" y="3843"/>
                    <a:pt x="118200" y="3838"/>
                    <a:pt x="118316" y="3838"/>
                  </a:cubicBezTo>
                  <a:cubicBezTo>
                    <a:pt x="118549" y="3838"/>
                    <a:pt x="118778" y="3857"/>
                    <a:pt x="119017" y="3857"/>
                  </a:cubicBezTo>
                  <a:lnTo>
                    <a:pt x="132358" y="3182"/>
                  </a:lnTo>
                  <a:close/>
                  <a:moveTo>
                    <a:pt x="131831" y="0"/>
                  </a:moveTo>
                  <a:cubicBezTo>
                    <a:pt x="129787" y="253"/>
                    <a:pt x="127468" y="211"/>
                    <a:pt x="125150" y="337"/>
                  </a:cubicBezTo>
                  <a:cubicBezTo>
                    <a:pt x="123232" y="464"/>
                    <a:pt x="121314" y="506"/>
                    <a:pt x="119396" y="590"/>
                  </a:cubicBezTo>
                  <a:cubicBezTo>
                    <a:pt x="117647" y="674"/>
                    <a:pt x="115898" y="780"/>
                    <a:pt x="114148" y="864"/>
                  </a:cubicBezTo>
                  <a:cubicBezTo>
                    <a:pt x="112357" y="948"/>
                    <a:pt x="110565" y="1033"/>
                    <a:pt x="108774" y="1117"/>
                  </a:cubicBezTo>
                  <a:cubicBezTo>
                    <a:pt x="107004" y="1201"/>
                    <a:pt x="105212" y="1307"/>
                    <a:pt x="103421" y="1391"/>
                  </a:cubicBezTo>
                  <a:lnTo>
                    <a:pt x="97646" y="1644"/>
                  </a:lnTo>
                  <a:lnTo>
                    <a:pt x="91744" y="1918"/>
                  </a:lnTo>
                  <a:cubicBezTo>
                    <a:pt x="89995" y="2002"/>
                    <a:pt x="88267" y="2108"/>
                    <a:pt x="86518" y="2171"/>
                  </a:cubicBezTo>
                  <a:cubicBezTo>
                    <a:pt x="83757" y="2297"/>
                    <a:pt x="81017" y="2445"/>
                    <a:pt x="78256" y="2571"/>
                  </a:cubicBezTo>
                  <a:cubicBezTo>
                    <a:pt x="76527" y="2677"/>
                    <a:pt x="74820" y="2761"/>
                    <a:pt x="73092" y="2845"/>
                  </a:cubicBezTo>
                  <a:cubicBezTo>
                    <a:pt x="70289" y="2972"/>
                    <a:pt x="67486" y="3098"/>
                    <a:pt x="64704" y="3246"/>
                  </a:cubicBezTo>
                  <a:cubicBezTo>
                    <a:pt x="62975" y="3330"/>
                    <a:pt x="61247" y="3435"/>
                    <a:pt x="59519" y="3499"/>
                  </a:cubicBezTo>
                  <a:cubicBezTo>
                    <a:pt x="56674" y="3625"/>
                    <a:pt x="53807" y="3773"/>
                    <a:pt x="50941" y="3899"/>
                  </a:cubicBezTo>
                  <a:cubicBezTo>
                    <a:pt x="49150" y="4004"/>
                    <a:pt x="47358" y="4089"/>
                    <a:pt x="45567" y="4173"/>
                  </a:cubicBezTo>
                  <a:cubicBezTo>
                    <a:pt x="42700" y="4300"/>
                    <a:pt x="39813" y="4447"/>
                    <a:pt x="36925" y="4573"/>
                  </a:cubicBezTo>
                  <a:cubicBezTo>
                    <a:pt x="35197" y="4658"/>
                    <a:pt x="33469" y="4763"/>
                    <a:pt x="31762" y="4847"/>
                  </a:cubicBezTo>
                  <a:cubicBezTo>
                    <a:pt x="28769" y="4953"/>
                    <a:pt x="25818" y="5100"/>
                    <a:pt x="22847" y="5248"/>
                  </a:cubicBezTo>
                  <a:cubicBezTo>
                    <a:pt x="21160" y="5332"/>
                    <a:pt x="19474" y="5438"/>
                    <a:pt x="17788" y="5501"/>
                  </a:cubicBezTo>
                  <a:cubicBezTo>
                    <a:pt x="14985" y="5627"/>
                    <a:pt x="12161" y="5796"/>
                    <a:pt x="9358" y="5901"/>
                  </a:cubicBezTo>
                  <a:cubicBezTo>
                    <a:pt x="7967" y="5965"/>
                    <a:pt x="6597" y="6028"/>
                    <a:pt x="5206" y="6091"/>
                  </a:cubicBezTo>
                  <a:cubicBezTo>
                    <a:pt x="4321" y="6154"/>
                    <a:pt x="3414" y="6049"/>
                    <a:pt x="2550" y="6323"/>
                  </a:cubicBezTo>
                  <a:cubicBezTo>
                    <a:pt x="1433" y="6681"/>
                    <a:pt x="632" y="7377"/>
                    <a:pt x="337" y="8536"/>
                  </a:cubicBezTo>
                  <a:cubicBezTo>
                    <a:pt x="0" y="9611"/>
                    <a:pt x="316" y="10770"/>
                    <a:pt x="1117" y="11550"/>
                  </a:cubicBezTo>
                  <a:cubicBezTo>
                    <a:pt x="1749" y="12182"/>
                    <a:pt x="2529" y="12603"/>
                    <a:pt x="3246" y="13088"/>
                  </a:cubicBezTo>
                  <a:cubicBezTo>
                    <a:pt x="3625" y="13320"/>
                    <a:pt x="3562" y="13489"/>
                    <a:pt x="3288" y="13699"/>
                  </a:cubicBezTo>
                  <a:cubicBezTo>
                    <a:pt x="2909" y="14016"/>
                    <a:pt x="2550" y="14332"/>
                    <a:pt x="2171" y="14627"/>
                  </a:cubicBezTo>
                  <a:cubicBezTo>
                    <a:pt x="127" y="16081"/>
                    <a:pt x="42" y="18779"/>
                    <a:pt x="2087" y="20128"/>
                  </a:cubicBezTo>
                  <a:cubicBezTo>
                    <a:pt x="2550" y="20444"/>
                    <a:pt x="3014" y="20781"/>
                    <a:pt x="3457" y="21055"/>
                  </a:cubicBezTo>
                  <a:cubicBezTo>
                    <a:pt x="3899" y="21308"/>
                    <a:pt x="3920" y="21582"/>
                    <a:pt x="3541" y="21877"/>
                  </a:cubicBezTo>
                  <a:cubicBezTo>
                    <a:pt x="3161" y="22172"/>
                    <a:pt x="2803" y="22509"/>
                    <a:pt x="2424" y="22783"/>
                  </a:cubicBezTo>
                  <a:cubicBezTo>
                    <a:pt x="485" y="24216"/>
                    <a:pt x="527" y="26872"/>
                    <a:pt x="2508" y="28221"/>
                  </a:cubicBezTo>
                  <a:cubicBezTo>
                    <a:pt x="2993" y="28558"/>
                    <a:pt x="3457" y="28937"/>
                    <a:pt x="3962" y="29232"/>
                  </a:cubicBezTo>
                  <a:cubicBezTo>
                    <a:pt x="4531" y="29549"/>
                    <a:pt x="4278" y="29759"/>
                    <a:pt x="3920" y="30012"/>
                  </a:cubicBezTo>
                  <a:cubicBezTo>
                    <a:pt x="3309" y="30476"/>
                    <a:pt x="2740" y="30982"/>
                    <a:pt x="2192" y="31509"/>
                  </a:cubicBezTo>
                  <a:cubicBezTo>
                    <a:pt x="948" y="32794"/>
                    <a:pt x="1244" y="35028"/>
                    <a:pt x="2466" y="35956"/>
                  </a:cubicBezTo>
                  <a:cubicBezTo>
                    <a:pt x="3098" y="36461"/>
                    <a:pt x="3773" y="36925"/>
                    <a:pt x="4447" y="37368"/>
                  </a:cubicBezTo>
                  <a:cubicBezTo>
                    <a:pt x="4742" y="37578"/>
                    <a:pt x="4763" y="37726"/>
                    <a:pt x="4489" y="37937"/>
                  </a:cubicBezTo>
                  <a:cubicBezTo>
                    <a:pt x="4026" y="38295"/>
                    <a:pt x="3625" y="38695"/>
                    <a:pt x="3161" y="39033"/>
                  </a:cubicBezTo>
                  <a:cubicBezTo>
                    <a:pt x="1665" y="40150"/>
                    <a:pt x="1286" y="42194"/>
                    <a:pt x="2382" y="43564"/>
                  </a:cubicBezTo>
                  <a:cubicBezTo>
                    <a:pt x="3127" y="44539"/>
                    <a:pt x="4133" y="44838"/>
                    <a:pt x="5320" y="44838"/>
                  </a:cubicBezTo>
                  <a:cubicBezTo>
                    <a:pt x="5441" y="44838"/>
                    <a:pt x="5565" y="44834"/>
                    <a:pt x="5691" y="44829"/>
                  </a:cubicBezTo>
                  <a:cubicBezTo>
                    <a:pt x="8409" y="44681"/>
                    <a:pt x="11149" y="44555"/>
                    <a:pt x="13868" y="44407"/>
                  </a:cubicBezTo>
                  <a:cubicBezTo>
                    <a:pt x="15596" y="44323"/>
                    <a:pt x="17325" y="44217"/>
                    <a:pt x="19053" y="44154"/>
                  </a:cubicBezTo>
                  <a:cubicBezTo>
                    <a:pt x="20908" y="44070"/>
                    <a:pt x="22762" y="43964"/>
                    <a:pt x="24617" y="43880"/>
                  </a:cubicBezTo>
                  <a:cubicBezTo>
                    <a:pt x="26451" y="43796"/>
                    <a:pt x="28284" y="43712"/>
                    <a:pt x="30118" y="43627"/>
                  </a:cubicBezTo>
                  <a:cubicBezTo>
                    <a:pt x="32015" y="43522"/>
                    <a:pt x="33912" y="43438"/>
                    <a:pt x="35829" y="43353"/>
                  </a:cubicBezTo>
                  <a:cubicBezTo>
                    <a:pt x="37663" y="43269"/>
                    <a:pt x="39476" y="43185"/>
                    <a:pt x="41330" y="43100"/>
                  </a:cubicBezTo>
                  <a:cubicBezTo>
                    <a:pt x="43227" y="42995"/>
                    <a:pt x="45124" y="42890"/>
                    <a:pt x="47021" y="42826"/>
                  </a:cubicBezTo>
                  <a:cubicBezTo>
                    <a:pt x="49698" y="42742"/>
                    <a:pt x="52332" y="42552"/>
                    <a:pt x="55009" y="42426"/>
                  </a:cubicBezTo>
                  <a:cubicBezTo>
                    <a:pt x="57706" y="42321"/>
                    <a:pt x="60383" y="42173"/>
                    <a:pt x="63081" y="42047"/>
                  </a:cubicBezTo>
                  <a:cubicBezTo>
                    <a:pt x="64914" y="41941"/>
                    <a:pt x="66727" y="41857"/>
                    <a:pt x="68582" y="41773"/>
                  </a:cubicBezTo>
                  <a:cubicBezTo>
                    <a:pt x="70521" y="41688"/>
                    <a:pt x="72460" y="41562"/>
                    <a:pt x="74399" y="41520"/>
                  </a:cubicBezTo>
                  <a:cubicBezTo>
                    <a:pt x="77118" y="41435"/>
                    <a:pt x="79815" y="41246"/>
                    <a:pt x="82534" y="41119"/>
                  </a:cubicBezTo>
                  <a:lnTo>
                    <a:pt x="87972" y="40845"/>
                  </a:lnTo>
                  <a:cubicBezTo>
                    <a:pt x="89700" y="40761"/>
                    <a:pt x="91449" y="40656"/>
                    <a:pt x="93199" y="40592"/>
                  </a:cubicBezTo>
                  <a:cubicBezTo>
                    <a:pt x="96002" y="40445"/>
                    <a:pt x="98784" y="40318"/>
                    <a:pt x="101587" y="40192"/>
                  </a:cubicBezTo>
                  <a:lnTo>
                    <a:pt x="107151" y="39918"/>
                  </a:lnTo>
                  <a:lnTo>
                    <a:pt x="112715" y="39665"/>
                  </a:lnTo>
                  <a:cubicBezTo>
                    <a:pt x="114549" y="39581"/>
                    <a:pt x="116382" y="39454"/>
                    <a:pt x="118216" y="39391"/>
                  </a:cubicBezTo>
                  <a:cubicBezTo>
                    <a:pt x="121019" y="39307"/>
                    <a:pt x="123822" y="39138"/>
                    <a:pt x="126604" y="38991"/>
                  </a:cubicBezTo>
                  <a:cubicBezTo>
                    <a:pt x="128965" y="38864"/>
                    <a:pt x="131325" y="38822"/>
                    <a:pt x="133686" y="38717"/>
                  </a:cubicBezTo>
                  <a:cubicBezTo>
                    <a:pt x="135372" y="38653"/>
                    <a:pt x="136510" y="37810"/>
                    <a:pt x="136953" y="36272"/>
                  </a:cubicBezTo>
                  <a:cubicBezTo>
                    <a:pt x="137332" y="34986"/>
                    <a:pt x="136721" y="33574"/>
                    <a:pt x="135414" y="32668"/>
                  </a:cubicBezTo>
                  <a:cubicBezTo>
                    <a:pt x="134972" y="32373"/>
                    <a:pt x="134550" y="32057"/>
                    <a:pt x="134086" y="31804"/>
                  </a:cubicBezTo>
                  <a:cubicBezTo>
                    <a:pt x="133749" y="31593"/>
                    <a:pt x="133707" y="31424"/>
                    <a:pt x="134002" y="31150"/>
                  </a:cubicBezTo>
                  <a:cubicBezTo>
                    <a:pt x="134487" y="30771"/>
                    <a:pt x="134929" y="30349"/>
                    <a:pt x="135414" y="29991"/>
                  </a:cubicBezTo>
                  <a:cubicBezTo>
                    <a:pt x="136953" y="28832"/>
                    <a:pt x="137100" y="26598"/>
                    <a:pt x="135751" y="25249"/>
                  </a:cubicBezTo>
                  <a:cubicBezTo>
                    <a:pt x="135119" y="24596"/>
                    <a:pt x="134339" y="24174"/>
                    <a:pt x="133602" y="23668"/>
                  </a:cubicBezTo>
                  <a:cubicBezTo>
                    <a:pt x="133222" y="23415"/>
                    <a:pt x="133285" y="23289"/>
                    <a:pt x="133602" y="23057"/>
                  </a:cubicBezTo>
                  <a:cubicBezTo>
                    <a:pt x="134002" y="22762"/>
                    <a:pt x="134360" y="22425"/>
                    <a:pt x="134761" y="22109"/>
                  </a:cubicBezTo>
                  <a:cubicBezTo>
                    <a:pt x="137100" y="20296"/>
                    <a:pt x="136573" y="17598"/>
                    <a:pt x="134445" y="16355"/>
                  </a:cubicBezTo>
                  <a:cubicBezTo>
                    <a:pt x="134065" y="16144"/>
                    <a:pt x="133749" y="15870"/>
                    <a:pt x="133391" y="15659"/>
                  </a:cubicBezTo>
                  <a:cubicBezTo>
                    <a:pt x="132822" y="15364"/>
                    <a:pt x="132990" y="15111"/>
                    <a:pt x="133391" y="14816"/>
                  </a:cubicBezTo>
                  <a:cubicBezTo>
                    <a:pt x="133981" y="14374"/>
                    <a:pt x="134550" y="13889"/>
                    <a:pt x="135077" y="13362"/>
                  </a:cubicBezTo>
                  <a:cubicBezTo>
                    <a:pt x="136236" y="12245"/>
                    <a:pt x="136067" y="9969"/>
                    <a:pt x="135014" y="9084"/>
                  </a:cubicBezTo>
                  <a:cubicBezTo>
                    <a:pt x="134360" y="8536"/>
                    <a:pt x="133665" y="8030"/>
                    <a:pt x="132948" y="7566"/>
                  </a:cubicBezTo>
                  <a:cubicBezTo>
                    <a:pt x="132548" y="7313"/>
                    <a:pt x="132569" y="7124"/>
                    <a:pt x="132906" y="6850"/>
                  </a:cubicBezTo>
                  <a:cubicBezTo>
                    <a:pt x="133264" y="6555"/>
                    <a:pt x="133602" y="6302"/>
                    <a:pt x="133939" y="6028"/>
                  </a:cubicBezTo>
                  <a:cubicBezTo>
                    <a:pt x="135309" y="5016"/>
                    <a:pt x="135793" y="3583"/>
                    <a:pt x="135309" y="2108"/>
                  </a:cubicBezTo>
                  <a:cubicBezTo>
                    <a:pt x="134866" y="759"/>
                    <a:pt x="133707" y="0"/>
                    <a:pt x="131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66675" dir="2880000" algn="bl" rotWithShape="0">
                <a:schemeClr val="dk1">
                  <a:alpha val="8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0"/>
            <p:cNvSpPr/>
            <p:nvPr/>
          </p:nvSpPr>
          <p:spPr>
            <a:xfrm>
              <a:off x="2851254" y="5371002"/>
              <a:ext cx="356988" cy="614883"/>
            </a:xfrm>
            <a:custGeom>
              <a:avLst/>
              <a:gdLst/>
              <a:ahLst/>
              <a:cxnLst/>
              <a:rect l="l" t="t" r="r" b="b"/>
              <a:pathLst>
                <a:path w="19180" h="33036" extrusionOk="0">
                  <a:moveTo>
                    <a:pt x="17473" y="1"/>
                  </a:moveTo>
                  <a:cubicBezTo>
                    <a:pt x="15344" y="127"/>
                    <a:pt x="13236" y="275"/>
                    <a:pt x="11129" y="380"/>
                  </a:cubicBezTo>
                  <a:cubicBezTo>
                    <a:pt x="8642" y="485"/>
                    <a:pt x="6134" y="570"/>
                    <a:pt x="3647" y="654"/>
                  </a:cubicBezTo>
                  <a:cubicBezTo>
                    <a:pt x="3622" y="650"/>
                    <a:pt x="3598" y="649"/>
                    <a:pt x="3573" y="649"/>
                  </a:cubicBezTo>
                  <a:cubicBezTo>
                    <a:pt x="3451" y="649"/>
                    <a:pt x="3331" y="693"/>
                    <a:pt x="3225" y="780"/>
                  </a:cubicBezTo>
                  <a:cubicBezTo>
                    <a:pt x="2720" y="1961"/>
                    <a:pt x="1961" y="3014"/>
                    <a:pt x="1328" y="4131"/>
                  </a:cubicBezTo>
                  <a:cubicBezTo>
                    <a:pt x="991" y="4764"/>
                    <a:pt x="612" y="5396"/>
                    <a:pt x="211" y="6007"/>
                  </a:cubicBezTo>
                  <a:cubicBezTo>
                    <a:pt x="1" y="6281"/>
                    <a:pt x="1" y="6682"/>
                    <a:pt x="254" y="6935"/>
                  </a:cubicBezTo>
                  <a:cubicBezTo>
                    <a:pt x="1328" y="8410"/>
                    <a:pt x="2382" y="9885"/>
                    <a:pt x="3478" y="11339"/>
                  </a:cubicBezTo>
                  <a:cubicBezTo>
                    <a:pt x="3689" y="11529"/>
                    <a:pt x="3710" y="11845"/>
                    <a:pt x="3520" y="12077"/>
                  </a:cubicBezTo>
                  <a:cubicBezTo>
                    <a:pt x="2572" y="13637"/>
                    <a:pt x="1666" y="15196"/>
                    <a:pt x="717" y="16756"/>
                  </a:cubicBezTo>
                  <a:cubicBezTo>
                    <a:pt x="528" y="17030"/>
                    <a:pt x="549" y="17388"/>
                    <a:pt x="781" y="17641"/>
                  </a:cubicBezTo>
                  <a:cubicBezTo>
                    <a:pt x="1834" y="19074"/>
                    <a:pt x="2867" y="20550"/>
                    <a:pt x="3942" y="21983"/>
                  </a:cubicBezTo>
                  <a:cubicBezTo>
                    <a:pt x="4195" y="22257"/>
                    <a:pt x="4216" y="22678"/>
                    <a:pt x="3984" y="22973"/>
                  </a:cubicBezTo>
                  <a:cubicBezTo>
                    <a:pt x="3036" y="24512"/>
                    <a:pt x="2150" y="26072"/>
                    <a:pt x="1223" y="27610"/>
                  </a:cubicBezTo>
                  <a:cubicBezTo>
                    <a:pt x="1033" y="27863"/>
                    <a:pt x="1076" y="28200"/>
                    <a:pt x="1286" y="28432"/>
                  </a:cubicBezTo>
                  <a:cubicBezTo>
                    <a:pt x="2277" y="29760"/>
                    <a:pt x="3267" y="31109"/>
                    <a:pt x="4237" y="32458"/>
                  </a:cubicBezTo>
                  <a:cubicBezTo>
                    <a:pt x="4342" y="32647"/>
                    <a:pt x="4469" y="32837"/>
                    <a:pt x="4553" y="33027"/>
                  </a:cubicBezTo>
                  <a:cubicBezTo>
                    <a:pt x="4736" y="33027"/>
                    <a:pt x="4909" y="33036"/>
                    <a:pt x="5085" y="33036"/>
                  </a:cubicBezTo>
                  <a:cubicBezTo>
                    <a:pt x="5174" y="33036"/>
                    <a:pt x="5263" y="33034"/>
                    <a:pt x="5354" y="33027"/>
                  </a:cubicBezTo>
                  <a:cubicBezTo>
                    <a:pt x="7462" y="32900"/>
                    <a:pt x="9569" y="32774"/>
                    <a:pt x="11677" y="32668"/>
                  </a:cubicBezTo>
                  <a:cubicBezTo>
                    <a:pt x="13932" y="32542"/>
                    <a:pt x="16187" y="32458"/>
                    <a:pt x="18421" y="32373"/>
                  </a:cubicBezTo>
                  <a:cubicBezTo>
                    <a:pt x="18454" y="32370"/>
                    <a:pt x="18488" y="32370"/>
                    <a:pt x="18521" y="32370"/>
                  </a:cubicBezTo>
                  <a:cubicBezTo>
                    <a:pt x="18597" y="32370"/>
                    <a:pt x="18674" y="32374"/>
                    <a:pt x="18750" y="32374"/>
                  </a:cubicBezTo>
                  <a:cubicBezTo>
                    <a:pt x="18899" y="32374"/>
                    <a:pt x="19047" y="32356"/>
                    <a:pt x="19180" y="32247"/>
                  </a:cubicBezTo>
                  <a:cubicBezTo>
                    <a:pt x="18147" y="30793"/>
                    <a:pt x="17093" y="29317"/>
                    <a:pt x="16040" y="27884"/>
                  </a:cubicBezTo>
                  <a:cubicBezTo>
                    <a:pt x="15745" y="27505"/>
                    <a:pt x="15660" y="27231"/>
                    <a:pt x="15955" y="26746"/>
                  </a:cubicBezTo>
                  <a:cubicBezTo>
                    <a:pt x="16904" y="25250"/>
                    <a:pt x="17768" y="23690"/>
                    <a:pt x="18695" y="22194"/>
                  </a:cubicBezTo>
                  <a:cubicBezTo>
                    <a:pt x="18906" y="21920"/>
                    <a:pt x="18885" y="21561"/>
                    <a:pt x="18653" y="21329"/>
                  </a:cubicBezTo>
                  <a:cubicBezTo>
                    <a:pt x="17620" y="19938"/>
                    <a:pt x="16630" y="18526"/>
                    <a:pt x="15576" y="17156"/>
                  </a:cubicBezTo>
                  <a:cubicBezTo>
                    <a:pt x="15239" y="16735"/>
                    <a:pt x="15112" y="16440"/>
                    <a:pt x="15471" y="15913"/>
                  </a:cubicBezTo>
                  <a:cubicBezTo>
                    <a:pt x="16335" y="14564"/>
                    <a:pt x="17093" y="13152"/>
                    <a:pt x="17979" y="11824"/>
                  </a:cubicBezTo>
                  <a:cubicBezTo>
                    <a:pt x="18379" y="11213"/>
                    <a:pt x="18316" y="10791"/>
                    <a:pt x="17915" y="10265"/>
                  </a:cubicBezTo>
                  <a:cubicBezTo>
                    <a:pt x="16883" y="8937"/>
                    <a:pt x="15913" y="7546"/>
                    <a:pt x="14880" y="6218"/>
                  </a:cubicBezTo>
                  <a:cubicBezTo>
                    <a:pt x="14649" y="5902"/>
                    <a:pt x="14606" y="5712"/>
                    <a:pt x="14817" y="5375"/>
                  </a:cubicBezTo>
                  <a:cubicBezTo>
                    <a:pt x="15702" y="3921"/>
                    <a:pt x="16567" y="2445"/>
                    <a:pt x="17452" y="970"/>
                  </a:cubicBezTo>
                  <a:cubicBezTo>
                    <a:pt x="17620" y="675"/>
                    <a:pt x="17852" y="401"/>
                    <a:pt x="17852" y="22"/>
                  </a:cubicBezTo>
                  <a:cubicBezTo>
                    <a:pt x="17726" y="1"/>
                    <a:pt x="17599" y="1"/>
                    <a:pt x="17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0"/>
            <p:cNvSpPr/>
            <p:nvPr/>
          </p:nvSpPr>
          <p:spPr>
            <a:xfrm>
              <a:off x="4449313" y="5294732"/>
              <a:ext cx="362106" cy="612965"/>
            </a:xfrm>
            <a:custGeom>
              <a:avLst/>
              <a:gdLst/>
              <a:ahLst/>
              <a:cxnLst/>
              <a:rect l="l" t="t" r="r" b="b"/>
              <a:pathLst>
                <a:path w="19455" h="32933" extrusionOk="0">
                  <a:moveTo>
                    <a:pt x="17037" y="0"/>
                  </a:moveTo>
                  <a:cubicBezTo>
                    <a:pt x="16920" y="0"/>
                    <a:pt x="16805" y="3"/>
                    <a:pt x="16693" y="10"/>
                  </a:cubicBezTo>
                  <a:cubicBezTo>
                    <a:pt x="14501" y="115"/>
                    <a:pt x="12330" y="263"/>
                    <a:pt x="10159" y="368"/>
                  </a:cubicBezTo>
                  <a:cubicBezTo>
                    <a:pt x="7799" y="474"/>
                    <a:pt x="5438" y="579"/>
                    <a:pt x="3099" y="663"/>
                  </a:cubicBezTo>
                  <a:cubicBezTo>
                    <a:pt x="2129" y="2349"/>
                    <a:pt x="1181" y="4014"/>
                    <a:pt x="190" y="5679"/>
                  </a:cubicBezTo>
                  <a:cubicBezTo>
                    <a:pt x="1" y="5890"/>
                    <a:pt x="22" y="6206"/>
                    <a:pt x="212" y="6417"/>
                  </a:cubicBezTo>
                  <a:cubicBezTo>
                    <a:pt x="1329" y="7871"/>
                    <a:pt x="2403" y="9368"/>
                    <a:pt x="3499" y="10843"/>
                  </a:cubicBezTo>
                  <a:cubicBezTo>
                    <a:pt x="3731" y="11075"/>
                    <a:pt x="3773" y="11454"/>
                    <a:pt x="3563" y="11728"/>
                  </a:cubicBezTo>
                  <a:cubicBezTo>
                    <a:pt x="2614" y="13246"/>
                    <a:pt x="1729" y="14805"/>
                    <a:pt x="781" y="16323"/>
                  </a:cubicBezTo>
                  <a:cubicBezTo>
                    <a:pt x="549" y="16576"/>
                    <a:pt x="549" y="16955"/>
                    <a:pt x="781" y="17187"/>
                  </a:cubicBezTo>
                  <a:cubicBezTo>
                    <a:pt x="1834" y="18620"/>
                    <a:pt x="2846" y="20074"/>
                    <a:pt x="3942" y="21465"/>
                  </a:cubicBezTo>
                  <a:cubicBezTo>
                    <a:pt x="4258" y="21908"/>
                    <a:pt x="4237" y="22203"/>
                    <a:pt x="3963" y="22624"/>
                  </a:cubicBezTo>
                  <a:cubicBezTo>
                    <a:pt x="3057" y="24121"/>
                    <a:pt x="2172" y="25638"/>
                    <a:pt x="1244" y="27114"/>
                  </a:cubicBezTo>
                  <a:cubicBezTo>
                    <a:pt x="1012" y="27493"/>
                    <a:pt x="1076" y="27725"/>
                    <a:pt x="1329" y="28041"/>
                  </a:cubicBezTo>
                  <a:cubicBezTo>
                    <a:pt x="2467" y="29558"/>
                    <a:pt x="3584" y="31097"/>
                    <a:pt x="4722" y="32635"/>
                  </a:cubicBezTo>
                  <a:cubicBezTo>
                    <a:pt x="4764" y="32720"/>
                    <a:pt x="4806" y="32825"/>
                    <a:pt x="4827" y="32930"/>
                  </a:cubicBezTo>
                  <a:cubicBezTo>
                    <a:pt x="4930" y="32932"/>
                    <a:pt x="5033" y="32932"/>
                    <a:pt x="5136" y="32932"/>
                  </a:cubicBezTo>
                  <a:cubicBezTo>
                    <a:pt x="7012" y="32932"/>
                    <a:pt x="8870" y="32757"/>
                    <a:pt x="10729" y="32678"/>
                  </a:cubicBezTo>
                  <a:cubicBezTo>
                    <a:pt x="13637" y="32572"/>
                    <a:pt x="16546" y="32446"/>
                    <a:pt x="19454" y="32256"/>
                  </a:cubicBezTo>
                  <a:cubicBezTo>
                    <a:pt x="18822" y="30991"/>
                    <a:pt x="17873" y="29959"/>
                    <a:pt x="17072" y="28779"/>
                  </a:cubicBezTo>
                  <a:cubicBezTo>
                    <a:pt x="16735" y="28252"/>
                    <a:pt x="16356" y="27746"/>
                    <a:pt x="15955" y="27240"/>
                  </a:cubicBezTo>
                  <a:cubicBezTo>
                    <a:pt x="15724" y="27029"/>
                    <a:pt x="15703" y="26671"/>
                    <a:pt x="15913" y="26418"/>
                  </a:cubicBezTo>
                  <a:cubicBezTo>
                    <a:pt x="16820" y="24858"/>
                    <a:pt x="17726" y="23320"/>
                    <a:pt x="18653" y="21781"/>
                  </a:cubicBezTo>
                  <a:cubicBezTo>
                    <a:pt x="18885" y="21486"/>
                    <a:pt x="18864" y="21065"/>
                    <a:pt x="18590" y="20791"/>
                  </a:cubicBezTo>
                  <a:cubicBezTo>
                    <a:pt x="17557" y="19400"/>
                    <a:pt x="16546" y="18009"/>
                    <a:pt x="15513" y="16618"/>
                  </a:cubicBezTo>
                  <a:cubicBezTo>
                    <a:pt x="15218" y="16302"/>
                    <a:pt x="15197" y="15838"/>
                    <a:pt x="15471" y="15501"/>
                  </a:cubicBezTo>
                  <a:cubicBezTo>
                    <a:pt x="16377" y="14046"/>
                    <a:pt x="17220" y="12571"/>
                    <a:pt x="18084" y="11096"/>
                  </a:cubicBezTo>
                  <a:cubicBezTo>
                    <a:pt x="18316" y="10737"/>
                    <a:pt x="18379" y="10464"/>
                    <a:pt x="18063" y="10063"/>
                  </a:cubicBezTo>
                  <a:cubicBezTo>
                    <a:pt x="16988" y="8672"/>
                    <a:pt x="15998" y="7239"/>
                    <a:pt x="14944" y="5827"/>
                  </a:cubicBezTo>
                  <a:cubicBezTo>
                    <a:pt x="14712" y="5532"/>
                    <a:pt x="14691" y="5110"/>
                    <a:pt x="14923" y="4815"/>
                  </a:cubicBezTo>
                  <a:cubicBezTo>
                    <a:pt x="15871" y="3213"/>
                    <a:pt x="16798" y="1612"/>
                    <a:pt x="17747" y="10"/>
                  </a:cubicBezTo>
                  <a:cubicBezTo>
                    <a:pt x="17508" y="10"/>
                    <a:pt x="17269" y="0"/>
                    <a:pt x="17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0"/>
            <p:cNvSpPr/>
            <p:nvPr/>
          </p:nvSpPr>
          <p:spPr>
            <a:xfrm>
              <a:off x="3392570" y="5346286"/>
              <a:ext cx="362088" cy="612370"/>
            </a:xfrm>
            <a:custGeom>
              <a:avLst/>
              <a:gdLst/>
              <a:ahLst/>
              <a:cxnLst/>
              <a:rect l="l" t="t" r="r" b="b"/>
              <a:pathLst>
                <a:path w="19454" h="32901" extrusionOk="0">
                  <a:moveTo>
                    <a:pt x="17894" y="1"/>
                  </a:moveTo>
                  <a:cubicBezTo>
                    <a:pt x="15239" y="1"/>
                    <a:pt x="12604" y="212"/>
                    <a:pt x="9970" y="359"/>
                  </a:cubicBezTo>
                  <a:cubicBezTo>
                    <a:pt x="7736" y="486"/>
                    <a:pt x="5502" y="570"/>
                    <a:pt x="3268" y="675"/>
                  </a:cubicBezTo>
                  <a:cubicBezTo>
                    <a:pt x="2614" y="2129"/>
                    <a:pt x="1687" y="3415"/>
                    <a:pt x="907" y="4764"/>
                  </a:cubicBezTo>
                  <a:cubicBezTo>
                    <a:pt x="22" y="6239"/>
                    <a:pt x="1" y="6218"/>
                    <a:pt x="1055" y="7609"/>
                  </a:cubicBezTo>
                  <a:cubicBezTo>
                    <a:pt x="1898" y="8726"/>
                    <a:pt x="2698" y="9885"/>
                    <a:pt x="3563" y="10981"/>
                  </a:cubicBezTo>
                  <a:cubicBezTo>
                    <a:pt x="3858" y="11361"/>
                    <a:pt x="3794" y="11593"/>
                    <a:pt x="3584" y="11951"/>
                  </a:cubicBezTo>
                  <a:cubicBezTo>
                    <a:pt x="2677" y="13447"/>
                    <a:pt x="1813" y="14965"/>
                    <a:pt x="865" y="16440"/>
                  </a:cubicBezTo>
                  <a:cubicBezTo>
                    <a:pt x="591" y="16862"/>
                    <a:pt x="675" y="17136"/>
                    <a:pt x="949" y="17473"/>
                  </a:cubicBezTo>
                  <a:cubicBezTo>
                    <a:pt x="1982" y="18864"/>
                    <a:pt x="3036" y="20297"/>
                    <a:pt x="4089" y="21667"/>
                  </a:cubicBezTo>
                  <a:cubicBezTo>
                    <a:pt x="4342" y="21941"/>
                    <a:pt x="4385" y="22362"/>
                    <a:pt x="4132" y="22636"/>
                  </a:cubicBezTo>
                  <a:cubicBezTo>
                    <a:pt x="3204" y="24175"/>
                    <a:pt x="2277" y="25713"/>
                    <a:pt x="1350" y="27252"/>
                  </a:cubicBezTo>
                  <a:cubicBezTo>
                    <a:pt x="1139" y="27505"/>
                    <a:pt x="1160" y="27884"/>
                    <a:pt x="1392" y="28116"/>
                  </a:cubicBezTo>
                  <a:cubicBezTo>
                    <a:pt x="2572" y="29697"/>
                    <a:pt x="3689" y="31320"/>
                    <a:pt x="4848" y="32900"/>
                  </a:cubicBezTo>
                  <a:cubicBezTo>
                    <a:pt x="7525" y="32837"/>
                    <a:pt x="10223" y="32669"/>
                    <a:pt x="12899" y="32542"/>
                  </a:cubicBezTo>
                  <a:cubicBezTo>
                    <a:pt x="15091" y="32437"/>
                    <a:pt x="17283" y="32373"/>
                    <a:pt x="19454" y="32226"/>
                  </a:cubicBezTo>
                  <a:cubicBezTo>
                    <a:pt x="18484" y="30835"/>
                    <a:pt x="17515" y="29444"/>
                    <a:pt x="16524" y="28074"/>
                  </a:cubicBezTo>
                  <a:cubicBezTo>
                    <a:pt x="15745" y="27020"/>
                    <a:pt x="15724" y="27041"/>
                    <a:pt x="16398" y="25945"/>
                  </a:cubicBezTo>
                  <a:cubicBezTo>
                    <a:pt x="17178" y="24618"/>
                    <a:pt x="17979" y="23248"/>
                    <a:pt x="18758" y="21941"/>
                  </a:cubicBezTo>
                  <a:cubicBezTo>
                    <a:pt x="18969" y="21646"/>
                    <a:pt x="18927" y="21245"/>
                    <a:pt x="18674" y="20992"/>
                  </a:cubicBezTo>
                  <a:cubicBezTo>
                    <a:pt x="17620" y="19559"/>
                    <a:pt x="16609" y="18105"/>
                    <a:pt x="15555" y="16693"/>
                  </a:cubicBezTo>
                  <a:cubicBezTo>
                    <a:pt x="15302" y="16440"/>
                    <a:pt x="15281" y="16040"/>
                    <a:pt x="15513" y="15766"/>
                  </a:cubicBezTo>
                  <a:cubicBezTo>
                    <a:pt x="16419" y="14290"/>
                    <a:pt x="17283" y="12794"/>
                    <a:pt x="18189" y="11340"/>
                  </a:cubicBezTo>
                  <a:cubicBezTo>
                    <a:pt x="18463" y="11002"/>
                    <a:pt x="18463" y="10539"/>
                    <a:pt x="18168" y="10223"/>
                  </a:cubicBezTo>
                  <a:cubicBezTo>
                    <a:pt x="17115" y="8832"/>
                    <a:pt x="16124" y="7377"/>
                    <a:pt x="15070" y="5986"/>
                  </a:cubicBezTo>
                  <a:cubicBezTo>
                    <a:pt x="14817" y="5712"/>
                    <a:pt x="14775" y="5291"/>
                    <a:pt x="15007" y="4996"/>
                  </a:cubicBezTo>
                  <a:cubicBezTo>
                    <a:pt x="15998" y="3352"/>
                    <a:pt x="17030" y="1708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0"/>
            <p:cNvSpPr/>
            <p:nvPr/>
          </p:nvSpPr>
          <p:spPr>
            <a:xfrm>
              <a:off x="3904870" y="5321570"/>
              <a:ext cx="362088" cy="612761"/>
            </a:xfrm>
            <a:custGeom>
              <a:avLst/>
              <a:gdLst/>
              <a:ahLst/>
              <a:cxnLst/>
              <a:rect l="l" t="t" r="r" b="b"/>
              <a:pathLst>
                <a:path w="19454" h="32922" extrusionOk="0">
                  <a:moveTo>
                    <a:pt x="17894" y="1"/>
                  </a:moveTo>
                  <a:cubicBezTo>
                    <a:pt x="15238" y="22"/>
                    <a:pt x="12583" y="212"/>
                    <a:pt x="9948" y="380"/>
                  </a:cubicBezTo>
                  <a:cubicBezTo>
                    <a:pt x="7735" y="507"/>
                    <a:pt x="5501" y="591"/>
                    <a:pt x="3267" y="675"/>
                  </a:cubicBezTo>
                  <a:cubicBezTo>
                    <a:pt x="2614" y="2130"/>
                    <a:pt x="1686" y="3415"/>
                    <a:pt x="885" y="4764"/>
                  </a:cubicBezTo>
                  <a:cubicBezTo>
                    <a:pt x="21" y="6239"/>
                    <a:pt x="0" y="6218"/>
                    <a:pt x="1012" y="7567"/>
                  </a:cubicBezTo>
                  <a:cubicBezTo>
                    <a:pt x="1855" y="8684"/>
                    <a:pt x="2656" y="9843"/>
                    <a:pt x="3541" y="10939"/>
                  </a:cubicBezTo>
                  <a:cubicBezTo>
                    <a:pt x="3836" y="11340"/>
                    <a:pt x="3815" y="11593"/>
                    <a:pt x="3583" y="11972"/>
                  </a:cubicBezTo>
                  <a:cubicBezTo>
                    <a:pt x="2656" y="13469"/>
                    <a:pt x="1792" y="14986"/>
                    <a:pt x="843" y="16461"/>
                  </a:cubicBezTo>
                  <a:cubicBezTo>
                    <a:pt x="590" y="16883"/>
                    <a:pt x="675" y="17136"/>
                    <a:pt x="906" y="17452"/>
                  </a:cubicBezTo>
                  <a:cubicBezTo>
                    <a:pt x="1939" y="18822"/>
                    <a:pt x="2909" y="20213"/>
                    <a:pt x="3962" y="21562"/>
                  </a:cubicBezTo>
                  <a:cubicBezTo>
                    <a:pt x="4300" y="22004"/>
                    <a:pt x="4300" y="22320"/>
                    <a:pt x="4005" y="22784"/>
                  </a:cubicBezTo>
                  <a:cubicBezTo>
                    <a:pt x="3098" y="24259"/>
                    <a:pt x="2255" y="25777"/>
                    <a:pt x="1328" y="27231"/>
                  </a:cubicBezTo>
                  <a:cubicBezTo>
                    <a:pt x="1096" y="27632"/>
                    <a:pt x="1138" y="27863"/>
                    <a:pt x="1391" y="28201"/>
                  </a:cubicBezTo>
                  <a:cubicBezTo>
                    <a:pt x="2571" y="29760"/>
                    <a:pt x="3688" y="31341"/>
                    <a:pt x="4848" y="32922"/>
                  </a:cubicBezTo>
                  <a:cubicBezTo>
                    <a:pt x="7398" y="32858"/>
                    <a:pt x="9948" y="32711"/>
                    <a:pt x="12498" y="32563"/>
                  </a:cubicBezTo>
                  <a:cubicBezTo>
                    <a:pt x="14817" y="32416"/>
                    <a:pt x="17135" y="32332"/>
                    <a:pt x="19453" y="32226"/>
                  </a:cubicBezTo>
                  <a:cubicBezTo>
                    <a:pt x="18442" y="30582"/>
                    <a:pt x="17177" y="29107"/>
                    <a:pt x="16039" y="27505"/>
                  </a:cubicBezTo>
                  <a:cubicBezTo>
                    <a:pt x="15786" y="27147"/>
                    <a:pt x="15744" y="26915"/>
                    <a:pt x="15976" y="26536"/>
                  </a:cubicBezTo>
                  <a:cubicBezTo>
                    <a:pt x="16903" y="25039"/>
                    <a:pt x="17767" y="23522"/>
                    <a:pt x="18695" y="22025"/>
                  </a:cubicBezTo>
                  <a:cubicBezTo>
                    <a:pt x="18948" y="21709"/>
                    <a:pt x="18926" y="21224"/>
                    <a:pt x="18631" y="20929"/>
                  </a:cubicBezTo>
                  <a:cubicBezTo>
                    <a:pt x="17599" y="19581"/>
                    <a:pt x="16608" y="18168"/>
                    <a:pt x="15596" y="16799"/>
                  </a:cubicBezTo>
                  <a:cubicBezTo>
                    <a:pt x="15280" y="16482"/>
                    <a:pt x="15259" y="15998"/>
                    <a:pt x="15533" y="15639"/>
                  </a:cubicBezTo>
                  <a:cubicBezTo>
                    <a:pt x="16482" y="14143"/>
                    <a:pt x="17346" y="12604"/>
                    <a:pt x="18273" y="11087"/>
                  </a:cubicBezTo>
                  <a:cubicBezTo>
                    <a:pt x="18442" y="10876"/>
                    <a:pt x="18421" y="10581"/>
                    <a:pt x="18252" y="10413"/>
                  </a:cubicBezTo>
                  <a:cubicBezTo>
                    <a:pt x="17177" y="8958"/>
                    <a:pt x="16144" y="7504"/>
                    <a:pt x="15070" y="6071"/>
                  </a:cubicBezTo>
                  <a:cubicBezTo>
                    <a:pt x="14774" y="5670"/>
                    <a:pt x="14711" y="5375"/>
                    <a:pt x="15006" y="4912"/>
                  </a:cubicBezTo>
                  <a:cubicBezTo>
                    <a:pt x="15892" y="3479"/>
                    <a:pt x="16735" y="2045"/>
                    <a:pt x="17599" y="591"/>
                  </a:cubicBezTo>
                  <a:cubicBezTo>
                    <a:pt x="17725" y="401"/>
                    <a:pt x="17788" y="191"/>
                    <a:pt x="17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0"/>
            <p:cNvSpPr/>
            <p:nvPr/>
          </p:nvSpPr>
          <p:spPr>
            <a:xfrm>
              <a:off x="4178274" y="5307463"/>
              <a:ext cx="360915" cy="613933"/>
            </a:xfrm>
            <a:custGeom>
              <a:avLst/>
              <a:gdLst/>
              <a:ahLst/>
              <a:cxnLst/>
              <a:rect l="l" t="t" r="r" b="b"/>
              <a:pathLst>
                <a:path w="19391" h="32985" extrusionOk="0">
                  <a:moveTo>
                    <a:pt x="17641" y="0"/>
                  </a:moveTo>
                  <a:lnTo>
                    <a:pt x="17641" y="0"/>
                  </a:lnTo>
                  <a:cubicBezTo>
                    <a:pt x="15470" y="127"/>
                    <a:pt x="13278" y="253"/>
                    <a:pt x="11107" y="359"/>
                  </a:cubicBezTo>
                  <a:cubicBezTo>
                    <a:pt x="8641" y="464"/>
                    <a:pt x="6175" y="548"/>
                    <a:pt x="3689" y="654"/>
                  </a:cubicBezTo>
                  <a:cubicBezTo>
                    <a:pt x="3520" y="675"/>
                    <a:pt x="3351" y="696"/>
                    <a:pt x="3183" y="759"/>
                  </a:cubicBezTo>
                  <a:cubicBezTo>
                    <a:pt x="3098" y="949"/>
                    <a:pt x="3014" y="1159"/>
                    <a:pt x="2909" y="1349"/>
                  </a:cubicBezTo>
                  <a:cubicBezTo>
                    <a:pt x="2045" y="2803"/>
                    <a:pt x="1202" y="4258"/>
                    <a:pt x="295" y="5670"/>
                  </a:cubicBezTo>
                  <a:cubicBezTo>
                    <a:pt x="0" y="6133"/>
                    <a:pt x="63" y="6428"/>
                    <a:pt x="358" y="6829"/>
                  </a:cubicBezTo>
                  <a:cubicBezTo>
                    <a:pt x="1433" y="8262"/>
                    <a:pt x="2466" y="9737"/>
                    <a:pt x="3541" y="11171"/>
                  </a:cubicBezTo>
                  <a:cubicBezTo>
                    <a:pt x="3731" y="11339"/>
                    <a:pt x="3752" y="11634"/>
                    <a:pt x="3562" y="11845"/>
                  </a:cubicBezTo>
                  <a:cubicBezTo>
                    <a:pt x="2656" y="13362"/>
                    <a:pt x="1792" y="14901"/>
                    <a:pt x="843" y="16397"/>
                  </a:cubicBezTo>
                  <a:cubicBezTo>
                    <a:pt x="569" y="16756"/>
                    <a:pt x="590" y="17240"/>
                    <a:pt x="906" y="17557"/>
                  </a:cubicBezTo>
                  <a:cubicBezTo>
                    <a:pt x="1918" y="18926"/>
                    <a:pt x="2888" y="20339"/>
                    <a:pt x="3941" y="21687"/>
                  </a:cubicBezTo>
                  <a:cubicBezTo>
                    <a:pt x="4236" y="21982"/>
                    <a:pt x="4258" y="22467"/>
                    <a:pt x="4005" y="22783"/>
                  </a:cubicBezTo>
                  <a:cubicBezTo>
                    <a:pt x="3077" y="24280"/>
                    <a:pt x="2213" y="25797"/>
                    <a:pt x="1286" y="27294"/>
                  </a:cubicBezTo>
                  <a:cubicBezTo>
                    <a:pt x="1033" y="27673"/>
                    <a:pt x="1075" y="27905"/>
                    <a:pt x="1349" y="28263"/>
                  </a:cubicBezTo>
                  <a:cubicBezTo>
                    <a:pt x="2466" y="29865"/>
                    <a:pt x="3731" y="31340"/>
                    <a:pt x="4763" y="32984"/>
                  </a:cubicBezTo>
                  <a:cubicBezTo>
                    <a:pt x="7061" y="32879"/>
                    <a:pt x="9358" y="32752"/>
                    <a:pt x="11634" y="32647"/>
                  </a:cubicBezTo>
                  <a:cubicBezTo>
                    <a:pt x="14079" y="32542"/>
                    <a:pt x="16524" y="32457"/>
                    <a:pt x="18969" y="32373"/>
                  </a:cubicBezTo>
                  <a:cubicBezTo>
                    <a:pt x="19116" y="32373"/>
                    <a:pt x="19264" y="32352"/>
                    <a:pt x="19390" y="32246"/>
                  </a:cubicBezTo>
                  <a:cubicBezTo>
                    <a:pt x="19369" y="32141"/>
                    <a:pt x="19327" y="32057"/>
                    <a:pt x="19285" y="31951"/>
                  </a:cubicBezTo>
                  <a:cubicBezTo>
                    <a:pt x="18147" y="30413"/>
                    <a:pt x="17030" y="28895"/>
                    <a:pt x="15871" y="27357"/>
                  </a:cubicBezTo>
                  <a:cubicBezTo>
                    <a:pt x="15639" y="27041"/>
                    <a:pt x="15575" y="26830"/>
                    <a:pt x="15807" y="26451"/>
                  </a:cubicBezTo>
                  <a:cubicBezTo>
                    <a:pt x="16735" y="24954"/>
                    <a:pt x="17620" y="23437"/>
                    <a:pt x="18526" y="21961"/>
                  </a:cubicBezTo>
                  <a:cubicBezTo>
                    <a:pt x="18779" y="21540"/>
                    <a:pt x="18821" y="21245"/>
                    <a:pt x="18484" y="20802"/>
                  </a:cubicBezTo>
                  <a:cubicBezTo>
                    <a:pt x="17409" y="19411"/>
                    <a:pt x="16376" y="17957"/>
                    <a:pt x="15323" y="16524"/>
                  </a:cubicBezTo>
                  <a:cubicBezTo>
                    <a:pt x="15112" y="16271"/>
                    <a:pt x="15112" y="15892"/>
                    <a:pt x="15323" y="15660"/>
                  </a:cubicBezTo>
                  <a:cubicBezTo>
                    <a:pt x="16292" y="14142"/>
                    <a:pt x="17177" y="12583"/>
                    <a:pt x="18126" y="11044"/>
                  </a:cubicBezTo>
                  <a:cubicBezTo>
                    <a:pt x="18336" y="10770"/>
                    <a:pt x="18294" y="10412"/>
                    <a:pt x="18062" y="10159"/>
                  </a:cubicBezTo>
                  <a:cubicBezTo>
                    <a:pt x="16966" y="8705"/>
                    <a:pt x="15892" y="7208"/>
                    <a:pt x="14775" y="5733"/>
                  </a:cubicBezTo>
                  <a:cubicBezTo>
                    <a:pt x="14585" y="5543"/>
                    <a:pt x="14564" y="5227"/>
                    <a:pt x="14753" y="4995"/>
                  </a:cubicBezTo>
                  <a:cubicBezTo>
                    <a:pt x="15723" y="3330"/>
                    <a:pt x="16692" y="1665"/>
                    <a:pt x="17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0"/>
            <p:cNvSpPr/>
            <p:nvPr/>
          </p:nvSpPr>
          <p:spPr>
            <a:xfrm>
              <a:off x="3122703" y="5358458"/>
              <a:ext cx="359742" cy="612779"/>
            </a:xfrm>
            <a:custGeom>
              <a:avLst/>
              <a:gdLst/>
              <a:ahLst/>
              <a:cxnLst/>
              <a:rect l="l" t="t" r="r" b="b"/>
              <a:pathLst>
                <a:path w="19328" h="32923" extrusionOk="0">
                  <a:moveTo>
                    <a:pt x="16819" y="0"/>
                  </a:moveTo>
                  <a:cubicBezTo>
                    <a:pt x="14438" y="127"/>
                    <a:pt x="12056" y="253"/>
                    <a:pt x="9674" y="380"/>
                  </a:cubicBezTo>
                  <a:cubicBezTo>
                    <a:pt x="7546" y="485"/>
                    <a:pt x="5396" y="590"/>
                    <a:pt x="3246" y="675"/>
                  </a:cubicBezTo>
                  <a:cubicBezTo>
                    <a:pt x="3246" y="1054"/>
                    <a:pt x="3014" y="1328"/>
                    <a:pt x="2846" y="1644"/>
                  </a:cubicBezTo>
                  <a:cubicBezTo>
                    <a:pt x="1982" y="3098"/>
                    <a:pt x="1117" y="4574"/>
                    <a:pt x="211" y="6028"/>
                  </a:cubicBezTo>
                  <a:cubicBezTo>
                    <a:pt x="0" y="6365"/>
                    <a:pt x="43" y="6555"/>
                    <a:pt x="274" y="6871"/>
                  </a:cubicBezTo>
                  <a:cubicBezTo>
                    <a:pt x="1307" y="8199"/>
                    <a:pt x="2277" y="9590"/>
                    <a:pt x="3309" y="10917"/>
                  </a:cubicBezTo>
                  <a:cubicBezTo>
                    <a:pt x="3731" y="11444"/>
                    <a:pt x="3773" y="11866"/>
                    <a:pt x="3373" y="12477"/>
                  </a:cubicBezTo>
                  <a:cubicBezTo>
                    <a:pt x="2487" y="13805"/>
                    <a:pt x="1729" y="15238"/>
                    <a:pt x="864" y="16566"/>
                  </a:cubicBezTo>
                  <a:cubicBezTo>
                    <a:pt x="506" y="17072"/>
                    <a:pt x="654" y="17388"/>
                    <a:pt x="970" y="17809"/>
                  </a:cubicBezTo>
                  <a:cubicBezTo>
                    <a:pt x="2003" y="19179"/>
                    <a:pt x="3014" y="20591"/>
                    <a:pt x="4047" y="21982"/>
                  </a:cubicBezTo>
                  <a:cubicBezTo>
                    <a:pt x="4279" y="22214"/>
                    <a:pt x="4300" y="22572"/>
                    <a:pt x="4089" y="22846"/>
                  </a:cubicBezTo>
                  <a:cubicBezTo>
                    <a:pt x="3162" y="24364"/>
                    <a:pt x="2319" y="25902"/>
                    <a:pt x="1349" y="27399"/>
                  </a:cubicBezTo>
                  <a:cubicBezTo>
                    <a:pt x="1054" y="27884"/>
                    <a:pt x="1138" y="28158"/>
                    <a:pt x="1434" y="28537"/>
                  </a:cubicBezTo>
                  <a:cubicBezTo>
                    <a:pt x="2508" y="29991"/>
                    <a:pt x="3520" y="31445"/>
                    <a:pt x="4574" y="32921"/>
                  </a:cubicBezTo>
                  <a:cubicBezTo>
                    <a:pt x="4680" y="32922"/>
                    <a:pt x="4787" y="32922"/>
                    <a:pt x="4893" y="32922"/>
                  </a:cubicBezTo>
                  <a:cubicBezTo>
                    <a:pt x="6829" y="32922"/>
                    <a:pt x="8747" y="32748"/>
                    <a:pt x="10665" y="32668"/>
                  </a:cubicBezTo>
                  <a:cubicBezTo>
                    <a:pt x="13552" y="32563"/>
                    <a:pt x="16440" y="32436"/>
                    <a:pt x="19327" y="32246"/>
                  </a:cubicBezTo>
                  <a:cubicBezTo>
                    <a:pt x="18168" y="30645"/>
                    <a:pt x="17051" y="29043"/>
                    <a:pt x="15871" y="27462"/>
                  </a:cubicBezTo>
                  <a:cubicBezTo>
                    <a:pt x="15639" y="27230"/>
                    <a:pt x="15639" y="26851"/>
                    <a:pt x="15829" y="26598"/>
                  </a:cubicBezTo>
                  <a:cubicBezTo>
                    <a:pt x="16777" y="25059"/>
                    <a:pt x="17662" y="23500"/>
                    <a:pt x="18632" y="21982"/>
                  </a:cubicBezTo>
                  <a:cubicBezTo>
                    <a:pt x="18863" y="21687"/>
                    <a:pt x="18842" y="21266"/>
                    <a:pt x="18568" y="21013"/>
                  </a:cubicBezTo>
                  <a:cubicBezTo>
                    <a:pt x="17494" y="19622"/>
                    <a:pt x="16482" y="18210"/>
                    <a:pt x="15428" y="16819"/>
                  </a:cubicBezTo>
                  <a:cubicBezTo>
                    <a:pt x="15175" y="16482"/>
                    <a:pt x="15091" y="16208"/>
                    <a:pt x="15344" y="15765"/>
                  </a:cubicBezTo>
                  <a:cubicBezTo>
                    <a:pt x="16292" y="14311"/>
                    <a:pt x="17156" y="12793"/>
                    <a:pt x="18063" y="11297"/>
                  </a:cubicBezTo>
                  <a:cubicBezTo>
                    <a:pt x="18294" y="10939"/>
                    <a:pt x="18337" y="10686"/>
                    <a:pt x="18042" y="10306"/>
                  </a:cubicBezTo>
                  <a:cubicBezTo>
                    <a:pt x="17177" y="9210"/>
                    <a:pt x="16377" y="8072"/>
                    <a:pt x="15533" y="6955"/>
                  </a:cubicBezTo>
                  <a:cubicBezTo>
                    <a:pt x="14480" y="5564"/>
                    <a:pt x="14501" y="5585"/>
                    <a:pt x="15386" y="4089"/>
                  </a:cubicBezTo>
                  <a:cubicBezTo>
                    <a:pt x="16187" y="2740"/>
                    <a:pt x="17093" y="1454"/>
                    <a:pt x="17746" y="21"/>
                  </a:cubicBezTo>
                  <a:cubicBezTo>
                    <a:pt x="17451" y="21"/>
                    <a:pt x="17156" y="0"/>
                    <a:pt x="16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0"/>
            <p:cNvSpPr/>
            <p:nvPr/>
          </p:nvSpPr>
          <p:spPr>
            <a:xfrm>
              <a:off x="3667164" y="5334133"/>
              <a:ext cx="327952" cy="611960"/>
            </a:xfrm>
            <a:custGeom>
              <a:avLst/>
              <a:gdLst/>
              <a:ahLst/>
              <a:cxnLst/>
              <a:rect l="l" t="t" r="r" b="b"/>
              <a:pathLst>
                <a:path w="17620" h="32879" extrusionOk="0">
                  <a:moveTo>
                    <a:pt x="16039" y="0"/>
                  </a:moveTo>
                  <a:lnTo>
                    <a:pt x="16039" y="0"/>
                  </a:lnTo>
                  <a:cubicBezTo>
                    <a:pt x="14479" y="85"/>
                    <a:pt x="12941" y="169"/>
                    <a:pt x="11381" y="232"/>
                  </a:cubicBezTo>
                  <a:cubicBezTo>
                    <a:pt x="8789" y="338"/>
                    <a:pt x="6217" y="422"/>
                    <a:pt x="3625" y="527"/>
                  </a:cubicBezTo>
                  <a:cubicBezTo>
                    <a:pt x="3456" y="548"/>
                    <a:pt x="3288" y="591"/>
                    <a:pt x="3119" y="633"/>
                  </a:cubicBezTo>
                  <a:cubicBezTo>
                    <a:pt x="2255" y="2361"/>
                    <a:pt x="1222" y="3984"/>
                    <a:pt x="232" y="5649"/>
                  </a:cubicBezTo>
                  <a:cubicBezTo>
                    <a:pt x="0" y="5944"/>
                    <a:pt x="42" y="6365"/>
                    <a:pt x="316" y="6618"/>
                  </a:cubicBezTo>
                  <a:cubicBezTo>
                    <a:pt x="1349" y="8030"/>
                    <a:pt x="2339" y="9464"/>
                    <a:pt x="3393" y="10855"/>
                  </a:cubicBezTo>
                  <a:cubicBezTo>
                    <a:pt x="3688" y="11171"/>
                    <a:pt x="3688" y="11655"/>
                    <a:pt x="3414" y="11972"/>
                  </a:cubicBezTo>
                  <a:cubicBezTo>
                    <a:pt x="2508" y="13447"/>
                    <a:pt x="1644" y="14943"/>
                    <a:pt x="738" y="16398"/>
                  </a:cubicBezTo>
                  <a:cubicBezTo>
                    <a:pt x="527" y="16672"/>
                    <a:pt x="548" y="17072"/>
                    <a:pt x="780" y="17325"/>
                  </a:cubicBezTo>
                  <a:cubicBezTo>
                    <a:pt x="1834" y="18758"/>
                    <a:pt x="2845" y="20212"/>
                    <a:pt x="3899" y="21624"/>
                  </a:cubicBezTo>
                  <a:cubicBezTo>
                    <a:pt x="4152" y="21877"/>
                    <a:pt x="4194" y="22278"/>
                    <a:pt x="3983" y="22573"/>
                  </a:cubicBezTo>
                  <a:cubicBezTo>
                    <a:pt x="3204" y="23901"/>
                    <a:pt x="2403" y="25249"/>
                    <a:pt x="1623" y="26577"/>
                  </a:cubicBezTo>
                  <a:cubicBezTo>
                    <a:pt x="948" y="27673"/>
                    <a:pt x="970" y="27652"/>
                    <a:pt x="1749" y="28706"/>
                  </a:cubicBezTo>
                  <a:cubicBezTo>
                    <a:pt x="2740" y="30097"/>
                    <a:pt x="3709" y="31488"/>
                    <a:pt x="4700" y="32879"/>
                  </a:cubicBezTo>
                  <a:cubicBezTo>
                    <a:pt x="6239" y="32816"/>
                    <a:pt x="7756" y="32710"/>
                    <a:pt x="9295" y="32668"/>
                  </a:cubicBezTo>
                  <a:cubicBezTo>
                    <a:pt x="12077" y="32563"/>
                    <a:pt x="14838" y="32436"/>
                    <a:pt x="17620" y="32247"/>
                  </a:cubicBezTo>
                  <a:cubicBezTo>
                    <a:pt x="16460" y="30666"/>
                    <a:pt x="15343" y="29085"/>
                    <a:pt x="14163" y="27526"/>
                  </a:cubicBezTo>
                  <a:cubicBezTo>
                    <a:pt x="13910" y="27188"/>
                    <a:pt x="13868" y="26957"/>
                    <a:pt x="14100" y="26556"/>
                  </a:cubicBezTo>
                  <a:cubicBezTo>
                    <a:pt x="15027" y="25081"/>
                    <a:pt x="15870" y="23584"/>
                    <a:pt x="16777" y="22109"/>
                  </a:cubicBezTo>
                  <a:cubicBezTo>
                    <a:pt x="17072" y="21645"/>
                    <a:pt x="17072" y="21329"/>
                    <a:pt x="16734" y="20887"/>
                  </a:cubicBezTo>
                  <a:cubicBezTo>
                    <a:pt x="15702" y="19538"/>
                    <a:pt x="14711" y="18147"/>
                    <a:pt x="13678" y="16777"/>
                  </a:cubicBezTo>
                  <a:cubicBezTo>
                    <a:pt x="13447" y="16461"/>
                    <a:pt x="13362" y="16208"/>
                    <a:pt x="13615" y="15786"/>
                  </a:cubicBezTo>
                  <a:cubicBezTo>
                    <a:pt x="14564" y="14311"/>
                    <a:pt x="15428" y="12794"/>
                    <a:pt x="16355" y="11297"/>
                  </a:cubicBezTo>
                  <a:cubicBezTo>
                    <a:pt x="16566" y="10918"/>
                    <a:pt x="16629" y="10665"/>
                    <a:pt x="16313" y="10264"/>
                  </a:cubicBezTo>
                  <a:cubicBezTo>
                    <a:pt x="15449" y="9168"/>
                    <a:pt x="14648" y="8009"/>
                    <a:pt x="13784" y="6892"/>
                  </a:cubicBezTo>
                  <a:cubicBezTo>
                    <a:pt x="12772" y="5543"/>
                    <a:pt x="12793" y="5564"/>
                    <a:pt x="13678" y="4089"/>
                  </a:cubicBezTo>
                  <a:cubicBezTo>
                    <a:pt x="14479" y="2740"/>
                    <a:pt x="15386" y="1434"/>
                    <a:pt x="160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0"/>
            <p:cNvSpPr/>
            <p:nvPr/>
          </p:nvSpPr>
          <p:spPr>
            <a:xfrm>
              <a:off x="4722716" y="5282747"/>
              <a:ext cx="332289" cy="612444"/>
            </a:xfrm>
            <a:custGeom>
              <a:avLst/>
              <a:gdLst/>
              <a:ahLst/>
              <a:cxnLst/>
              <a:rect l="l" t="t" r="r" b="b"/>
              <a:pathLst>
                <a:path w="17853" h="32905" extrusionOk="0">
                  <a:moveTo>
                    <a:pt x="16377" y="0"/>
                  </a:moveTo>
                  <a:lnTo>
                    <a:pt x="3057" y="654"/>
                  </a:lnTo>
                  <a:cubicBezTo>
                    <a:pt x="2108" y="2277"/>
                    <a:pt x="1181" y="3878"/>
                    <a:pt x="233" y="5480"/>
                  </a:cubicBezTo>
                  <a:cubicBezTo>
                    <a:pt x="1" y="5775"/>
                    <a:pt x="22" y="6197"/>
                    <a:pt x="254" y="6492"/>
                  </a:cubicBezTo>
                  <a:cubicBezTo>
                    <a:pt x="1308" y="7904"/>
                    <a:pt x="2298" y="9337"/>
                    <a:pt x="3373" y="10728"/>
                  </a:cubicBezTo>
                  <a:cubicBezTo>
                    <a:pt x="3689" y="11129"/>
                    <a:pt x="3626" y="11381"/>
                    <a:pt x="3394" y="11761"/>
                  </a:cubicBezTo>
                  <a:cubicBezTo>
                    <a:pt x="2530" y="13236"/>
                    <a:pt x="1687" y="14711"/>
                    <a:pt x="781" y="16166"/>
                  </a:cubicBezTo>
                  <a:cubicBezTo>
                    <a:pt x="507" y="16503"/>
                    <a:pt x="528" y="16967"/>
                    <a:pt x="823" y="17283"/>
                  </a:cubicBezTo>
                  <a:cubicBezTo>
                    <a:pt x="1856" y="18653"/>
                    <a:pt x="2846" y="20065"/>
                    <a:pt x="3900" y="21456"/>
                  </a:cubicBezTo>
                  <a:cubicBezTo>
                    <a:pt x="4174" y="21709"/>
                    <a:pt x="4195" y="22151"/>
                    <a:pt x="3963" y="22446"/>
                  </a:cubicBezTo>
                  <a:cubicBezTo>
                    <a:pt x="3036" y="23964"/>
                    <a:pt x="2130" y="25523"/>
                    <a:pt x="1223" y="27062"/>
                  </a:cubicBezTo>
                  <a:cubicBezTo>
                    <a:pt x="1013" y="27315"/>
                    <a:pt x="1034" y="27673"/>
                    <a:pt x="1265" y="27905"/>
                  </a:cubicBezTo>
                  <a:cubicBezTo>
                    <a:pt x="1666" y="28411"/>
                    <a:pt x="2045" y="28917"/>
                    <a:pt x="2382" y="29444"/>
                  </a:cubicBezTo>
                  <a:cubicBezTo>
                    <a:pt x="3183" y="30603"/>
                    <a:pt x="4132" y="31635"/>
                    <a:pt x="4764" y="32900"/>
                  </a:cubicBezTo>
                  <a:cubicBezTo>
                    <a:pt x="4877" y="32903"/>
                    <a:pt x="4990" y="32904"/>
                    <a:pt x="5104" y="32904"/>
                  </a:cubicBezTo>
                  <a:cubicBezTo>
                    <a:pt x="5839" y="32904"/>
                    <a:pt x="6587" y="32849"/>
                    <a:pt x="7335" y="32795"/>
                  </a:cubicBezTo>
                  <a:cubicBezTo>
                    <a:pt x="9822" y="32668"/>
                    <a:pt x="12330" y="32626"/>
                    <a:pt x="14817" y="32479"/>
                  </a:cubicBezTo>
                  <a:cubicBezTo>
                    <a:pt x="15808" y="32415"/>
                    <a:pt x="16820" y="32415"/>
                    <a:pt x="17852" y="32331"/>
                  </a:cubicBezTo>
                  <a:cubicBezTo>
                    <a:pt x="17705" y="32057"/>
                    <a:pt x="17452" y="31973"/>
                    <a:pt x="17262" y="31846"/>
                  </a:cubicBezTo>
                  <a:cubicBezTo>
                    <a:pt x="15787" y="30835"/>
                    <a:pt x="14290" y="29823"/>
                    <a:pt x="12794" y="28811"/>
                  </a:cubicBezTo>
                  <a:cubicBezTo>
                    <a:pt x="12499" y="28622"/>
                    <a:pt x="12351" y="28495"/>
                    <a:pt x="12710" y="28200"/>
                  </a:cubicBezTo>
                  <a:cubicBezTo>
                    <a:pt x="14143" y="27041"/>
                    <a:pt x="15576" y="25819"/>
                    <a:pt x="17051" y="24680"/>
                  </a:cubicBezTo>
                  <a:cubicBezTo>
                    <a:pt x="17578" y="24280"/>
                    <a:pt x="17431" y="24132"/>
                    <a:pt x="16988" y="23837"/>
                  </a:cubicBezTo>
                  <a:cubicBezTo>
                    <a:pt x="15323" y="22741"/>
                    <a:pt x="13679" y="21603"/>
                    <a:pt x="11993" y="20465"/>
                  </a:cubicBezTo>
                  <a:cubicBezTo>
                    <a:pt x="12183" y="20297"/>
                    <a:pt x="12309" y="20170"/>
                    <a:pt x="12478" y="20044"/>
                  </a:cubicBezTo>
                  <a:cubicBezTo>
                    <a:pt x="13827" y="18906"/>
                    <a:pt x="15218" y="17789"/>
                    <a:pt x="16567" y="16650"/>
                  </a:cubicBezTo>
                  <a:cubicBezTo>
                    <a:pt x="17136" y="16187"/>
                    <a:pt x="17136" y="16124"/>
                    <a:pt x="16525" y="15723"/>
                  </a:cubicBezTo>
                  <a:lnTo>
                    <a:pt x="12225" y="12794"/>
                  </a:lnTo>
                  <a:cubicBezTo>
                    <a:pt x="11593" y="12372"/>
                    <a:pt x="11572" y="12351"/>
                    <a:pt x="12183" y="11845"/>
                  </a:cubicBezTo>
                  <a:cubicBezTo>
                    <a:pt x="13532" y="10728"/>
                    <a:pt x="14881" y="9611"/>
                    <a:pt x="16251" y="8536"/>
                  </a:cubicBezTo>
                  <a:cubicBezTo>
                    <a:pt x="16756" y="8157"/>
                    <a:pt x="16672" y="7988"/>
                    <a:pt x="16208" y="7672"/>
                  </a:cubicBezTo>
                  <a:cubicBezTo>
                    <a:pt x="14691" y="6682"/>
                    <a:pt x="13195" y="5628"/>
                    <a:pt x="11698" y="4616"/>
                  </a:cubicBezTo>
                  <a:cubicBezTo>
                    <a:pt x="11340" y="4384"/>
                    <a:pt x="11319" y="4195"/>
                    <a:pt x="11656" y="3942"/>
                  </a:cubicBezTo>
                  <a:cubicBezTo>
                    <a:pt x="12351" y="3373"/>
                    <a:pt x="13026" y="2783"/>
                    <a:pt x="13721" y="2213"/>
                  </a:cubicBezTo>
                  <a:lnTo>
                    <a:pt x="16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0"/>
            <p:cNvSpPr/>
            <p:nvPr/>
          </p:nvSpPr>
          <p:spPr>
            <a:xfrm>
              <a:off x="2628456" y="5385091"/>
              <a:ext cx="307572" cy="614361"/>
            </a:xfrm>
            <a:custGeom>
              <a:avLst/>
              <a:gdLst/>
              <a:ahLst/>
              <a:cxnLst/>
              <a:rect l="l" t="t" r="r" b="b"/>
              <a:pathLst>
                <a:path w="16525" h="33008" extrusionOk="0">
                  <a:moveTo>
                    <a:pt x="14860" y="0"/>
                  </a:moveTo>
                  <a:cubicBezTo>
                    <a:pt x="13036" y="0"/>
                    <a:pt x="11227" y="156"/>
                    <a:pt x="9400" y="255"/>
                  </a:cubicBezTo>
                  <a:cubicBezTo>
                    <a:pt x="7061" y="382"/>
                    <a:pt x="4722" y="424"/>
                    <a:pt x="2382" y="571"/>
                  </a:cubicBezTo>
                  <a:cubicBezTo>
                    <a:pt x="1644" y="635"/>
                    <a:pt x="886" y="614"/>
                    <a:pt x="0" y="740"/>
                  </a:cubicBezTo>
                  <a:cubicBezTo>
                    <a:pt x="1771" y="1941"/>
                    <a:pt x="3415" y="3058"/>
                    <a:pt x="5080" y="4154"/>
                  </a:cubicBezTo>
                  <a:cubicBezTo>
                    <a:pt x="5417" y="4386"/>
                    <a:pt x="5459" y="4513"/>
                    <a:pt x="5122" y="4765"/>
                  </a:cubicBezTo>
                  <a:cubicBezTo>
                    <a:pt x="3668" y="5946"/>
                    <a:pt x="2256" y="7147"/>
                    <a:pt x="801" y="8306"/>
                  </a:cubicBezTo>
                  <a:cubicBezTo>
                    <a:pt x="359" y="8665"/>
                    <a:pt x="422" y="8833"/>
                    <a:pt x="843" y="9107"/>
                  </a:cubicBezTo>
                  <a:cubicBezTo>
                    <a:pt x="2298" y="10077"/>
                    <a:pt x="3752" y="11088"/>
                    <a:pt x="5206" y="12058"/>
                  </a:cubicBezTo>
                  <a:cubicBezTo>
                    <a:pt x="5860" y="12500"/>
                    <a:pt x="5881" y="12500"/>
                    <a:pt x="5291" y="13006"/>
                  </a:cubicBezTo>
                  <a:cubicBezTo>
                    <a:pt x="5122" y="13154"/>
                    <a:pt x="4932" y="13322"/>
                    <a:pt x="4743" y="13470"/>
                  </a:cubicBezTo>
                  <a:lnTo>
                    <a:pt x="696" y="16800"/>
                  </a:lnTo>
                  <a:cubicBezTo>
                    <a:pt x="928" y="16968"/>
                    <a:pt x="1139" y="17116"/>
                    <a:pt x="1328" y="17242"/>
                  </a:cubicBezTo>
                  <a:cubicBezTo>
                    <a:pt x="2825" y="18254"/>
                    <a:pt x="4300" y="19287"/>
                    <a:pt x="5796" y="20256"/>
                  </a:cubicBezTo>
                  <a:cubicBezTo>
                    <a:pt x="6239" y="20551"/>
                    <a:pt x="6218" y="20720"/>
                    <a:pt x="5839" y="21015"/>
                  </a:cubicBezTo>
                  <a:cubicBezTo>
                    <a:pt x="4426" y="22153"/>
                    <a:pt x="3056" y="23354"/>
                    <a:pt x="1623" y="24493"/>
                  </a:cubicBezTo>
                  <a:cubicBezTo>
                    <a:pt x="1181" y="24851"/>
                    <a:pt x="1181" y="25019"/>
                    <a:pt x="1665" y="25336"/>
                  </a:cubicBezTo>
                  <a:cubicBezTo>
                    <a:pt x="3183" y="26326"/>
                    <a:pt x="4679" y="27359"/>
                    <a:pt x="6197" y="28349"/>
                  </a:cubicBezTo>
                  <a:cubicBezTo>
                    <a:pt x="6555" y="28581"/>
                    <a:pt x="6703" y="28708"/>
                    <a:pt x="6281" y="29045"/>
                  </a:cubicBezTo>
                  <a:cubicBezTo>
                    <a:pt x="5522" y="29614"/>
                    <a:pt x="4806" y="30225"/>
                    <a:pt x="4110" y="30836"/>
                  </a:cubicBezTo>
                  <a:cubicBezTo>
                    <a:pt x="3330" y="31511"/>
                    <a:pt x="2487" y="32080"/>
                    <a:pt x="1792" y="32818"/>
                  </a:cubicBezTo>
                  <a:cubicBezTo>
                    <a:pt x="1813" y="32881"/>
                    <a:pt x="1834" y="32944"/>
                    <a:pt x="1855" y="33007"/>
                  </a:cubicBezTo>
                  <a:lnTo>
                    <a:pt x="16524" y="32249"/>
                  </a:lnTo>
                  <a:cubicBezTo>
                    <a:pt x="16419" y="32059"/>
                    <a:pt x="16313" y="31869"/>
                    <a:pt x="16187" y="31701"/>
                  </a:cubicBezTo>
                  <a:cubicBezTo>
                    <a:pt x="15217" y="30352"/>
                    <a:pt x="14248" y="28982"/>
                    <a:pt x="13257" y="27654"/>
                  </a:cubicBezTo>
                  <a:cubicBezTo>
                    <a:pt x="13025" y="27443"/>
                    <a:pt x="13004" y="27085"/>
                    <a:pt x="13173" y="26832"/>
                  </a:cubicBezTo>
                  <a:cubicBezTo>
                    <a:pt x="14121" y="25293"/>
                    <a:pt x="15007" y="23734"/>
                    <a:pt x="15934" y="22216"/>
                  </a:cubicBezTo>
                  <a:cubicBezTo>
                    <a:pt x="16166" y="21921"/>
                    <a:pt x="16166" y="21500"/>
                    <a:pt x="15913" y="21205"/>
                  </a:cubicBezTo>
                  <a:cubicBezTo>
                    <a:pt x="14859" y="19750"/>
                    <a:pt x="13805" y="18296"/>
                    <a:pt x="12752" y="16863"/>
                  </a:cubicBezTo>
                  <a:cubicBezTo>
                    <a:pt x="12520" y="16631"/>
                    <a:pt x="12499" y="16252"/>
                    <a:pt x="12688" y="15999"/>
                  </a:cubicBezTo>
                  <a:cubicBezTo>
                    <a:pt x="13658" y="14439"/>
                    <a:pt x="14543" y="12859"/>
                    <a:pt x="15491" y="11299"/>
                  </a:cubicBezTo>
                  <a:cubicBezTo>
                    <a:pt x="15681" y="11088"/>
                    <a:pt x="15660" y="10751"/>
                    <a:pt x="15449" y="10561"/>
                  </a:cubicBezTo>
                  <a:cubicBezTo>
                    <a:pt x="14353" y="9107"/>
                    <a:pt x="13299" y="7632"/>
                    <a:pt x="12225" y="6178"/>
                  </a:cubicBezTo>
                  <a:cubicBezTo>
                    <a:pt x="11972" y="5904"/>
                    <a:pt x="11972" y="5503"/>
                    <a:pt x="12182" y="5229"/>
                  </a:cubicBezTo>
                  <a:cubicBezTo>
                    <a:pt x="12583" y="4618"/>
                    <a:pt x="12962" y="4007"/>
                    <a:pt x="13299" y="3374"/>
                  </a:cubicBezTo>
                  <a:cubicBezTo>
                    <a:pt x="13932" y="2236"/>
                    <a:pt x="14691" y="1204"/>
                    <a:pt x="15196" y="2"/>
                  </a:cubicBezTo>
                  <a:cubicBezTo>
                    <a:pt x="15084" y="1"/>
                    <a:pt x="14972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</a:t>
            </a:r>
            <a:endParaRPr dirty="0"/>
          </a:p>
        </p:txBody>
      </p:sp>
      <p:sp>
        <p:nvSpPr>
          <p:cNvPr id="1961" name="Google Shape;1961;p51"/>
          <p:cNvSpPr txBox="1">
            <a:spLocks noGrp="1"/>
          </p:cNvSpPr>
          <p:nvPr>
            <p:ph type="title" idx="2"/>
          </p:nvPr>
        </p:nvSpPr>
        <p:spPr>
          <a:xfrm>
            <a:off x="2165151" y="1642184"/>
            <a:ext cx="2148600" cy="4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highlight>
                  <a:srgbClr val="00FF00"/>
                </a:highlight>
              </a:rPr>
              <a:t>BUBBLE SORT</a:t>
            </a:r>
            <a:endParaRPr sz="2000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1960" name="Google Shape;1960;p51"/>
          <p:cNvSpPr txBox="1">
            <a:spLocks noGrp="1"/>
          </p:cNvSpPr>
          <p:nvPr>
            <p:ph type="subTitle" idx="1"/>
          </p:nvPr>
        </p:nvSpPr>
        <p:spPr>
          <a:xfrm>
            <a:off x="2066696" y="2902620"/>
            <a:ext cx="6524437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Bubble Sort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merupakan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cara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pengurutan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sederhana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ID" dirty="0"/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Cara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kerjanya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berulang-ulang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melakukan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traversal (proses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looping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terhadap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elemen-elemen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data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belum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TimesNewRomanPSMT"/>
              </a:rPr>
              <a:t>d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iurutkan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r>
              <a:rPr lang="en-ID" dirty="0"/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Jika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urutannya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sesuai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“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pesanan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”,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maka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pertukaran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(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swap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).</a:t>
            </a:r>
            <a:r>
              <a:rPr lang="en-ID" dirty="0"/>
              <a:t> 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endParaRPr dirty="0"/>
          </a:p>
        </p:txBody>
      </p:sp>
      <p:sp>
        <p:nvSpPr>
          <p:cNvPr id="1962" name="Google Shape;1962;p51"/>
          <p:cNvSpPr txBox="1">
            <a:spLocks noGrp="1"/>
          </p:cNvSpPr>
          <p:nvPr>
            <p:ph type="title" idx="3"/>
          </p:nvPr>
        </p:nvSpPr>
        <p:spPr>
          <a:xfrm>
            <a:off x="1181937" y="1574266"/>
            <a:ext cx="839700" cy="8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highlight>
                  <a:srgbClr val="00FF00"/>
                </a:highlight>
              </a:rPr>
              <a:t>01</a:t>
            </a:r>
            <a:endParaRPr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grpSp>
        <p:nvGrpSpPr>
          <p:cNvPr id="1972" name="Google Shape;1972;p51"/>
          <p:cNvGrpSpPr/>
          <p:nvPr/>
        </p:nvGrpSpPr>
        <p:grpSpPr>
          <a:xfrm>
            <a:off x="1120737" y="1631329"/>
            <a:ext cx="900900" cy="824524"/>
            <a:chOff x="-164200" y="1462250"/>
            <a:chExt cx="1037425" cy="949475"/>
          </a:xfrm>
        </p:grpSpPr>
        <p:sp>
          <p:nvSpPr>
            <p:cNvPr id="1973" name="Google Shape;1973;p51"/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1"/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1"/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1"/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1"/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1"/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1"/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1"/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1"/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1"/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1"/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1"/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1"/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1"/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1"/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1"/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1"/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1"/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1"/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1"/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1"/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1"/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1"/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1"/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1"/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52"/>
          <p:cNvSpPr txBox="1">
            <a:spLocks noGrp="1"/>
          </p:cNvSpPr>
          <p:nvPr>
            <p:ph type="title"/>
          </p:nvPr>
        </p:nvSpPr>
        <p:spPr>
          <a:xfrm>
            <a:off x="665133" y="46175"/>
            <a:ext cx="3969300" cy="464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2000" b="1" i="0" dirty="0" err="1">
                <a:solidFill>
                  <a:srgbClr val="000000"/>
                </a:solidFill>
                <a:effectLst/>
                <a:latin typeface="TimesNewRomanPS-BoldMT"/>
              </a:rPr>
              <a:t>Simulasi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NewRomanPS-BoldMT"/>
              </a:rPr>
              <a:t> Bubble Sort</a:t>
            </a:r>
            <a:r>
              <a:rPr lang="en-ID" sz="2000" dirty="0"/>
              <a:t> 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B62B2F-1853-806D-4791-947F7CAC0F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77935" y="524961"/>
            <a:ext cx="61377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contoh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simulasi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 sorting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terhadap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larik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-ItalicMT"/>
              </a:rPr>
              <a:t>array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panjang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 5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NewRomanPSMT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B1F03F-452F-4A59-CCA7-96169C172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99594"/>
              </p:ext>
            </p:extLst>
          </p:nvPr>
        </p:nvGraphicFramePr>
        <p:xfrm>
          <a:off x="1284714" y="1209937"/>
          <a:ext cx="3273785" cy="356809"/>
        </p:xfrm>
        <a:graphic>
          <a:graphicData uri="http://schemas.openxmlformats.org/drawingml/2006/table">
            <a:tbl>
              <a:tblPr/>
              <a:tblGrid>
                <a:gridCol w="654757">
                  <a:extLst>
                    <a:ext uri="{9D8B030D-6E8A-4147-A177-3AD203B41FA5}">
                      <a16:colId xmlns:a16="http://schemas.microsoft.com/office/drawing/2014/main" val="2182729608"/>
                    </a:ext>
                  </a:extLst>
                </a:gridCol>
                <a:gridCol w="654757">
                  <a:extLst>
                    <a:ext uri="{9D8B030D-6E8A-4147-A177-3AD203B41FA5}">
                      <a16:colId xmlns:a16="http://schemas.microsoft.com/office/drawing/2014/main" val="3892193037"/>
                    </a:ext>
                  </a:extLst>
                </a:gridCol>
                <a:gridCol w="654757">
                  <a:extLst>
                    <a:ext uri="{9D8B030D-6E8A-4147-A177-3AD203B41FA5}">
                      <a16:colId xmlns:a16="http://schemas.microsoft.com/office/drawing/2014/main" val="458024924"/>
                    </a:ext>
                  </a:extLst>
                </a:gridCol>
                <a:gridCol w="654757">
                  <a:extLst>
                    <a:ext uri="{9D8B030D-6E8A-4147-A177-3AD203B41FA5}">
                      <a16:colId xmlns:a16="http://schemas.microsoft.com/office/drawing/2014/main" val="4110820102"/>
                    </a:ext>
                  </a:extLst>
                </a:gridCol>
                <a:gridCol w="654757">
                  <a:extLst>
                    <a:ext uri="{9D8B030D-6E8A-4147-A177-3AD203B41FA5}">
                      <a16:colId xmlns:a16="http://schemas.microsoft.com/office/drawing/2014/main" val="1831105524"/>
                    </a:ext>
                  </a:extLst>
                </a:gridCol>
              </a:tblGrid>
              <a:tr h="356809">
                <a:tc>
                  <a:txBody>
                    <a:bodyPr/>
                    <a:lstStyle/>
                    <a:p>
                      <a:r>
                        <a:rPr lang="en-ID" sz="10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7 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 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 </a:t>
                      </a:r>
                      <a:endParaRPr lang="en-ID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 </a:t>
                      </a:r>
                      <a:endParaRPr lang="en-ID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6</a:t>
                      </a:r>
                      <a:endParaRPr lang="en-ID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7314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0602EFE-63D9-93BF-2D7F-DFFEF5C50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42" r="14726" b="1242"/>
          <a:stretch/>
        </p:blipFill>
        <p:spPr>
          <a:xfrm>
            <a:off x="400613" y="1787789"/>
            <a:ext cx="1905547" cy="2371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C745C-8D80-4AE7-783A-8321EE05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326" y="1797704"/>
            <a:ext cx="2145256" cy="2331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F192B6-B06B-24B6-E6FF-539D922C1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377" y="1816525"/>
            <a:ext cx="2292468" cy="831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02EFE4-5A8C-797D-9003-22B2D7A65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657" y="2524184"/>
            <a:ext cx="2142422" cy="24614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3"/>
          <p:cNvSpPr txBox="1">
            <a:spLocks noGrp="1"/>
          </p:cNvSpPr>
          <p:nvPr>
            <p:ph type="subTitle" idx="1"/>
          </p:nvPr>
        </p:nvSpPr>
        <p:spPr>
          <a:xfrm>
            <a:off x="965203" y="314643"/>
            <a:ext cx="7427427" cy="338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jika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N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panjang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data,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elemen-elemennya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T1, T2, T3, …, TN-1, TN,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maka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1.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traversal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membandingkan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dua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berdekatan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 Traversal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ini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belakang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2. Jika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pada TN-1 &gt; TN 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maka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lakukan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pertukaran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(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swap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). Jika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tidak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lanjutkan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ke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proses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traversal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berikutnya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sampai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bertemu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bagian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data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telah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diurutkan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3.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Ulangi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langkah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atas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data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tersisa</a:t>
            </a:r>
            <a:r>
              <a:rPr lang="en-ID" dirty="0"/>
              <a:t> </a:t>
            </a:r>
            <a:br>
              <a:rPr lang="en-ID" dirty="0"/>
            </a:b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33CF5-E23F-A79A-CF3C-280A1095E929}"/>
              </a:ext>
            </a:extLst>
          </p:cNvPr>
          <p:cNvSpPr txBox="1"/>
          <p:nvPr/>
        </p:nvSpPr>
        <p:spPr>
          <a:xfrm>
            <a:off x="965203" y="229711"/>
            <a:ext cx="2628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Algoritma</a:t>
            </a:r>
            <a:r>
              <a:rPr lang="en-ID" sz="1800" b="1" i="0" dirty="0">
                <a:solidFill>
                  <a:srgbClr val="000000"/>
                </a:solidFill>
                <a:effectLst/>
                <a:latin typeface="TimesNewRomanPS-BoldMT"/>
              </a:rPr>
              <a:t> Bubble Sort</a:t>
            </a:r>
            <a:r>
              <a:rPr lang="en-ID" sz="1800" dirty="0"/>
              <a:t> </a:t>
            </a:r>
            <a:br>
              <a:rPr lang="en-ID" dirty="0"/>
            </a:b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7E988A-D91E-9AEA-5791-E1BA42CF26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27"/>
          <a:stretch/>
        </p:blipFill>
        <p:spPr>
          <a:xfrm>
            <a:off x="1039364" y="2997803"/>
            <a:ext cx="3458362" cy="183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D657A9-73B3-C0FC-DA02-E34B6AED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260" y="2997804"/>
            <a:ext cx="3219615" cy="17907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54"/>
          <p:cNvSpPr txBox="1">
            <a:spLocks noGrp="1"/>
          </p:cNvSpPr>
          <p:nvPr>
            <p:ph type="subTitle" idx="2"/>
          </p:nvPr>
        </p:nvSpPr>
        <p:spPr>
          <a:xfrm flipH="1">
            <a:off x="4039788" y="1052881"/>
            <a:ext cx="4397715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Perubahan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terjadi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pada </a:t>
            </a:r>
            <a:r>
              <a:rPr lang="en-ID" sz="1400" b="0" i="1" dirty="0">
                <a:solidFill>
                  <a:srgbClr val="000000"/>
                </a:solidFill>
                <a:effectLst/>
                <a:latin typeface="TimesNewRomanPS-ItalicMT"/>
              </a:rPr>
              <a:t>pseudocode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-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nya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dapat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diperhatikan</a:t>
            </a:r>
            <a:r>
              <a:rPr lang="en-ID" sz="1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400" dirty="0" err="1">
                <a:solidFill>
                  <a:srgbClr val="000000"/>
                </a:solidFill>
                <a:latin typeface="TimesNewRomanPSMT"/>
              </a:rPr>
              <a:t>s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ebagai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berikut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r>
              <a:rPr lang="en-ID" sz="1200" dirty="0"/>
              <a:t> </a:t>
            </a:r>
            <a:br>
              <a:rPr lang="en-ID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15A2B-819D-05D1-8601-CAB3A71D70CD}"/>
              </a:ext>
            </a:extLst>
          </p:cNvPr>
          <p:cNvSpPr txBox="1"/>
          <p:nvPr/>
        </p:nvSpPr>
        <p:spPr>
          <a:xfrm>
            <a:off x="801324" y="98064"/>
            <a:ext cx="29992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Kompleksitas</a:t>
            </a:r>
            <a:r>
              <a:rPr lang="en-ID" sz="1800" b="1" i="0" dirty="0">
                <a:solidFill>
                  <a:srgbClr val="000000"/>
                </a:solidFill>
                <a:effectLst/>
                <a:latin typeface="TimesNewRomanPS-BoldMT"/>
              </a:rPr>
              <a:t> Bubble Sort</a:t>
            </a:r>
            <a:r>
              <a:rPr lang="en-ID" sz="1800" dirty="0"/>
              <a:t> </a:t>
            </a:r>
            <a:br>
              <a:rPr lang="en-ID" dirty="0"/>
            </a:b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F042D-EF03-9A1C-EC8F-DE35897BC6A4}"/>
              </a:ext>
            </a:extLst>
          </p:cNvPr>
          <p:cNvSpPr txBox="1"/>
          <p:nvPr/>
        </p:nvSpPr>
        <p:spPr>
          <a:xfrm>
            <a:off x="868413" y="459086"/>
            <a:ext cx="81865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latin typeface="TimesNewRomanPSMT"/>
              </a:rPr>
              <a:t>T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erdiri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2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kalang</a:t>
            </a:r>
            <a:r>
              <a:rPr lang="en-ID" dirty="0">
                <a:latin typeface="TimesNewRomanPSMT"/>
              </a:rPr>
              <a:t>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400" b="0" i="1" dirty="0">
                <a:solidFill>
                  <a:srgbClr val="000000"/>
                </a:solidFill>
                <a:effectLst/>
                <a:latin typeface="TimesNewRomanPS-ItalicMT"/>
              </a:rPr>
              <a:t>loop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bertingkat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Kalang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berlangsung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selama</a:t>
            </a:r>
            <a:r>
              <a:rPr lang="en-ID" dirty="0">
                <a:latin typeface="TimesNewRomanPSMT"/>
              </a:rPr>
              <a:t> </a:t>
            </a:r>
            <a:r>
              <a:rPr lang="en-ID" sz="1400" b="0" i="1" dirty="0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-1 kali.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kalang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adalah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1" dirty="0">
                <a:solidFill>
                  <a:srgbClr val="000000"/>
                </a:solidFill>
                <a:effectLst/>
                <a:latin typeface="TimesNewRomanPS-ItalicMT"/>
              </a:rPr>
              <a:t>Pass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Kemudian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kalang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tingkat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kedua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berlangsung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1" dirty="0">
                <a:solidFill>
                  <a:srgbClr val="000000"/>
                </a:solidFill>
                <a:effectLst/>
                <a:latin typeface="TimesNewRomanPS-ItalicMT"/>
              </a:rPr>
              <a:t>N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sampai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400" b="0" i="1" dirty="0">
                <a:solidFill>
                  <a:srgbClr val="000000"/>
                </a:solidFill>
                <a:effectLst/>
                <a:latin typeface="TimesNewRomanPS-ItalicMT"/>
              </a:rPr>
              <a:t>Pass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TimesNewRomanPSMT"/>
              </a:rPr>
              <a:t>+1.</a:t>
            </a:r>
            <a:r>
              <a:rPr lang="en-ID" dirty="0"/>
              <a:t> </a:t>
            </a:r>
            <a:br>
              <a:rPr lang="en-ID" dirty="0"/>
            </a:b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67E4D7-64A7-DABA-D814-89F66B3E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97" y="1529723"/>
            <a:ext cx="2351437" cy="1117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31C3A0-D025-9476-8DBF-87E82C556B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912"/>
          <a:stretch/>
        </p:blipFill>
        <p:spPr>
          <a:xfrm>
            <a:off x="3169142" y="1529723"/>
            <a:ext cx="3034244" cy="1885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99B13B-C8CD-E4DD-6DD0-40664DD2F9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40"/>
          <a:stretch/>
        </p:blipFill>
        <p:spPr>
          <a:xfrm>
            <a:off x="6109756" y="1529723"/>
            <a:ext cx="3034244" cy="1388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8BD0E3-C5B2-7E52-8512-3D3A84FC5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487" y="2904355"/>
            <a:ext cx="3033513" cy="11146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88F2F6-CD29-F238-A8E1-CB0742D4267F}"/>
              </a:ext>
            </a:extLst>
          </p:cNvPr>
          <p:cNvSpPr txBox="1"/>
          <p:nvPr/>
        </p:nvSpPr>
        <p:spPr>
          <a:xfrm>
            <a:off x="6200003" y="4035457"/>
            <a:ext cx="29439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i="0" dirty="0">
                <a:solidFill>
                  <a:srgbClr val="000000"/>
                </a:solidFill>
                <a:effectLst/>
                <a:latin typeface="TimesNewRomanPSMT"/>
              </a:rPr>
              <a:t>Dengan demikian,</a:t>
            </a:r>
            <a:br>
              <a:rPr lang="pt-BR" sz="14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pt-BR" sz="1800" b="0" i="1" dirty="0">
                <a:solidFill>
                  <a:srgbClr val="000000"/>
                </a:solidFill>
                <a:effectLst/>
                <a:latin typeface="TimesNewRomanPS-ItalicMT"/>
              </a:rPr>
              <a:t>T</a:t>
            </a:r>
            <a:r>
              <a:rPr lang="pt-BR" sz="800" b="0" i="0" dirty="0">
                <a:solidFill>
                  <a:srgbClr val="000000"/>
                </a:solidFill>
                <a:effectLst/>
                <a:latin typeface="TimesNewRomanPSMT"/>
              </a:rPr>
              <a:t>min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SymbolMT"/>
              </a:rPr>
              <a:t>=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TimesNewRomanPS-ItalicMT"/>
              </a:rPr>
              <a:t>N 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SymbolMT"/>
              </a:rPr>
              <a:t>= 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TimesNewRomanPS-ItalicMT"/>
              </a:rPr>
              <a:t>O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pt-BR" sz="1800" b="0" i="1" dirty="0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TimesNewRomanPSMT"/>
              </a:rPr>
              <a:t>)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pt-BR" sz="1400" b="0" i="0" dirty="0">
                <a:solidFill>
                  <a:srgbClr val="000000"/>
                </a:solidFill>
                <a:effectLst/>
                <a:latin typeface="TimesNewRomanPSMT"/>
              </a:rPr>
              <a:t>Sementara </a:t>
            </a:r>
            <a:r>
              <a:rPr lang="pt-BR" sz="2000" b="0" i="1" dirty="0">
                <a:solidFill>
                  <a:srgbClr val="000000"/>
                </a:solidFill>
                <a:effectLst/>
                <a:latin typeface="TimesNewRomanPS-ItalicMT"/>
              </a:rPr>
              <a:t>T</a:t>
            </a:r>
            <a:r>
              <a:rPr lang="pt-BR" sz="800" b="0" i="0" dirty="0">
                <a:solidFill>
                  <a:srgbClr val="000000"/>
                </a:solidFill>
                <a:effectLst/>
                <a:latin typeface="TimesNewRomanPSMT"/>
              </a:rPr>
              <a:t>max 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pt-BR" sz="2000" b="0" i="1" dirty="0">
                <a:solidFill>
                  <a:srgbClr val="000000"/>
                </a:solidFill>
                <a:effectLst/>
                <a:latin typeface="TimesNewRomanPS-ItalicMT"/>
              </a:rPr>
              <a:t>n</a:t>
            </a:r>
            <a:r>
              <a:rPr lang="pt-BR" sz="20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pt-BR" sz="1400" b="0" i="0" dirty="0">
                <a:solidFill>
                  <a:srgbClr val="000000"/>
                </a:solidFill>
                <a:effectLst/>
                <a:latin typeface="TimesNewRomanPSMT"/>
              </a:rPr>
              <a:t>nya tetap sama.</a:t>
            </a:r>
            <a:r>
              <a:rPr lang="pt-BR" dirty="0"/>
              <a:t> </a:t>
            </a:r>
            <a:br>
              <a:rPr lang="pt-BR" dirty="0"/>
            </a:br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55"/>
          <p:cNvSpPr txBox="1">
            <a:spLocks noGrp="1"/>
          </p:cNvSpPr>
          <p:nvPr>
            <p:ph type="subTitle" idx="1"/>
          </p:nvPr>
        </p:nvSpPr>
        <p:spPr>
          <a:xfrm>
            <a:off x="1251062" y="2313993"/>
            <a:ext cx="7563721" cy="10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Ide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dasarnya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adalah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melakukan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beberapa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kali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pass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melakukan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penyeleksian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struktur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data.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sorting ascending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menaik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)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yang paling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kecil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antara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belum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urut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disimpan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,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kemudian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dilakukan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pertukaran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disimpan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tersebut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yang paling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depan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belum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urut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Sebaliknya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b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sorting descending 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(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menurun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)</a:t>
            </a:r>
            <a:r>
              <a:rPr lang="en-ID" sz="1800" b="0" i="1" dirty="0">
                <a:solidFill>
                  <a:srgbClr val="000000"/>
                </a:solidFill>
                <a:effectLst/>
                <a:latin typeface="TimesNewRomanPS-ItalicMT"/>
              </a:rPr>
              <a:t>,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yang paling</a:t>
            </a:r>
            <a:r>
              <a:rPr lang="en-ID" dirty="0"/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besar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disimpan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indeksnya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kemudian</a:t>
            </a:r>
            <a:r>
              <a:rPr lang="en-ID" sz="18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800" b="0" i="0" dirty="0" err="1">
                <a:solidFill>
                  <a:srgbClr val="000000"/>
                </a:solidFill>
                <a:effectLst/>
                <a:latin typeface="TimesNewRomanPSMT"/>
              </a:rPr>
              <a:t>ditukar</a:t>
            </a:r>
            <a:r>
              <a:rPr lang="en-ID" dirty="0"/>
              <a:t> </a:t>
            </a:r>
            <a:br>
              <a:rPr lang="en-ID" dirty="0"/>
            </a:br>
            <a:br>
              <a:rPr lang="en-ID" dirty="0"/>
            </a:br>
            <a:endParaRPr dirty="0"/>
          </a:p>
        </p:txBody>
      </p:sp>
      <p:sp>
        <p:nvSpPr>
          <p:cNvPr id="12" name="Google Shape;1961;p51">
            <a:extLst>
              <a:ext uri="{FF2B5EF4-FFF2-40B4-BE49-F238E27FC236}">
                <a16:creationId xmlns:a16="http://schemas.microsoft.com/office/drawing/2014/main" id="{3C4760FA-752F-9861-7E46-B8E73F5B92EA}"/>
              </a:ext>
            </a:extLst>
          </p:cNvPr>
          <p:cNvSpPr txBox="1">
            <a:spLocks/>
          </p:cNvSpPr>
          <p:nvPr/>
        </p:nvSpPr>
        <p:spPr>
          <a:xfrm>
            <a:off x="2427925" y="472249"/>
            <a:ext cx="2459038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dk2"/>
                </a:highlight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Dancing Script"/>
              <a:buNone/>
              <a:defRPr sz="4300" b="0" i="0" u="none" strike="noStrike" cap="none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 algn="l"/>
            <a:r>
              <a:rPr lang="en-US" sz="2000" dirty="0">
                <a:highlight>
                  <a:srgbClr val="00FF00"/>
                </a:highlight>
              </a:rPr>
              <a:t>S</a:t>
            </a:r>
            <a:r>
              <a:rPr lang="en-ID" sz="2000" dirty="0">
                <a:highlight>
                  <a:srgbClr val="00FF00"/>
                </a:highlight>
              </a:rPr>
              <a:t>ELECTION SORT</a:t>
            </a:r>
          </a:p>
        </p:txBody>
      </p:sp>
      <p:sp>
        <p:nvSpPr>
          <p:cNvPr id="13" name="Google Shape;1962;p51">
            <a:extLst>
              <a:ext uri="{FF2B5EF4-FFF2-40B4-BE49-F238E27FC236}">
                <a16:creationId xmlns:a16="http://schemas.microsoft.com/office/drawing/2014/main" id="{2CBFF78F-2DEB-EAA1-3289-94ADFDE97C28}"/>
              </a:ext>
            </a:extLst>
          </p:cNvPr>
          <p:cNvSpPr txBox="1">
            <a:spLocks/>
          </p:cNvSpPr>
          <p:nvPr/>
        </p:nvSpPr>
        <p:spPr>
          <a:xfrm>
            <a:off x="1271621" y="423352"/>
            <a:ext cx="8397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5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elius Swash Caps"/>
              <a:buNone/>
              <a:defRPr sz="1400" b="0" i="0" u="none" strike="noStrike" cap="none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highlight>
                  <a:srgbClr val="00FF00"/>
                </a:highlight>
                <a:latin typeface="Dancing Script" panose="020B0604020202020204" charset="0"/>
              </a:rPr>
              <a:t>02</a:t>
            </a:r>
          </a:p>
        </p:txBody>
      </p:sp>
      <p:grpSp>
        <p:nvGrpSpPr>
          <p:cNvPr id="14" name="Google Shape;1972;p51">
            <a:extLst>
              <a:ext uri="{FF2B5EF4-FFF2-40B4-BE49-F238E27FC236}">
                <a16:creationId xmlns:a16="http://schemas.microsoft.com/office/drawing/2014/main" id="{3B9668BE-C4A5-47BB-D622-F9A6552967D0}"/>
              </a:ext>
            </a:extLst>
          </p:cNvPr>
          <p:cNvGrpSpPr/>
          <p:nvPr/>
        </p:nvGrpSpPr>
        <p:grpSpPr>
          <a:xfrm>
            <a:off x="1210421" y="513072"/>
            <a:ext cx="900900" cy="824524"/>
            <a:chOff x="-164200" y="1462250"/>
            <a:chExt cx="1037425" cy="949475"/>
          </a:xfrm>
        </p:grpSpPr>
        <p:sp>
          <p:nvSpPr>
            <p:cNvPr id="15" name="Google Shape;1973;p51">
              <a:extLst>
                <a:ext uri="{FF2B5EF4-FFF2-40B4-BE49-F238E27FC236}">
                  <a16:creationId xmlns:a16="http://schemas.microsoft.com/office/drawing/2014/main" id="{838AA4DC-C26B-2C68-C81C-6DBB974B244E}"/>
                </a:ext>
              </a:extLst>
            </p:cNvPr>
            <p:cNvSpPr/>
            <p:nvPr/>
          </p:nvSpPr>
          <p:spPr>
            <a:xfrm>
              <a:off x="-75800" y="1462250"/>
              <a:ext cx="946050" cy="851550"/>
            </a:xfrm>
            <a:custGeom>
              <a:avLst/>
              <a:gdLst/>
              <a:ahLst/>
              <a:cxnLst/>
              <a:rect l="l" t="t" r="r" b="b"/>
              <a:pathLst>
                <a:path w="37842" h="34062" extrusionOk="0">
                  <a:moveTo>
                    <a:pt x="35826" y="993"/>
                  </a:moveTo>
                  <a:cubicBezTo>
                    <a:pt x="36076" y="1010"/>
                    <a:pt x="36318" y="1018"/>
                    <a:pt x="36555" y="1018"/>
                  </a:cubicBezTo>
                  <a:cubicBezTo>
                    <a:pt x="36658" y="1018"/>
                    <a:pt x="36759" y="1017"/>
                    <a:pt x="36860" y="1014"/>
                  </a:cubicBezTo>
                  <a:lnTo>
                    <a:pt x="36860" y="1014"/>
                  </a:lnTo>
                  <a:lnTo>
                    <a:pt x="36860" y="33083"/>
                  </a:lnTo>
                  <a:lnTo>
                    <a:pt x="1968" y="33083"/>
                  </a:lnTo>
                  <a:cubicBezTo>
                    <a:pt x="1735" y="33050"/>
                    <a:pt x="1493" y="33033"/>
                    <a:pt x="1251" y="33033"/>
                  </a:cubicBezTo>
                  <a:cubicBezTo>
                    <a:pt x="1145" y="33033"/>
                    <a:pt x="1039" y="33036"/>
                    <a:pt x="934" y="33043"/>
                  </a:cubicBezTo>
                  <a:lnTo>
                    <a:pt x="934" y="33043"/>
                  </a:lnTo>
                  <a:lnTo>
                    <a:pt x="934" y="993"/>
                  </a:lnTo>
                  <a:close/>
                  <a:moveTo>
                    <a:pt x="2019" y="0"/>
                  </a:moveTo>
                  <a:cubicBezTo>
                    <a:pt x="1520" y="0"/>
                    <a:pt x="1023" y="15"/>
                    <a:pt x="534" y="59"/>
                  </a:cubicBezTo>
                  <a:lnTo>
                    <a:pt x="467" y="59"/>
                  </a:lnTo>
                  <a:cubicBezTo>
                    <a:pt x="200" y="59"/>
                    <a:pt x="0" y="260"/>
                    <a:pt x="0" y="526"/>
                  </a:cubicBezTo>
                  <a:lnTo>
                    <a:pt x="0" y="33550"/>
                  </a:lnTo>
                  <a:cubicBezTo>
                    <a:pt x="0" y="33784"/>
                    <a:pt x="200" y="34017"/>
                    <a:pt x="467" y="34017"/>
                  </a:cubicBezTo>
                  <a:lnTo>
                    <a:pt x="32790" y="34017"/>
                  </a:lnTo>
                  <a:cubicBezTo>
                    <a:pt x="33769" y="34017"/>
                    <a:pt x="34777" y="34062"/>
                    <a:pt x="35775" y="34062"/>
                  </a:cubicBezTo>
                  <a:cubicBezTo>
                    <a:pt x="36274" y="34062"/>
                    <a:pt x="36771" y="34050"/>
                    <a:pt x="37260" y="34017"/>
                  </a:cubicBezTo>
                  <a:lnTo>
                    <a:pt x="37327" y="34017"/>
                  </a:lnTo>
                  <a:cubicBezTo>
                    <a:pt x="37686" y="34017"/>
                    <a:pt x="37841" y="33718"/>
                    <a:pt x="37794" y="33458"/>
                  </a:cubicBezTo>
                  <a:lnTo>
                    <a:pt x="37794" y="33458"/>
                  </a:lnTo>
                  <a:lnTo>
                    <a:pt x="37794" y="526"/>
                  </a:lnTo>
                  <a:cubicBezTo>
                    <a:pt x="37794" y="260"/>
                    <a:pt x="37594" y="59"/>
                    <a:pt x="37327" y="59"/>
                  </a:cubicBezTo>
                  <a:lnTo>
                    <a:pt x="5004" y="59"/>
                  </a:lnTo>
                  <a:cubicBezTo>
                    <a:pt x="4025" y="59"/>
                    <a:pt x="3017" y="0"/>
                    <a:pt x="2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74;p51">
              <a:extLst>
                <a:ext uri="{FF2B5EF4-FFF2-40B4-BE49-F238E27FC236}">
                  <a16:creationId xmlns:a16="http://schemas.microsoft.com/office/drawing/2014/main" id="{1A8CFF7B-D8ED-C43D-EC4B-0ACEB657AFD0}"/>
                </a:ext>
              </a:extLst>
            </p:cNvPr>
            <p:cNvSpPr/>
            <p:nvPr/>
          </p:nvSpPr>
          <p:spPr>
            <a:xfrm>
              <a:off x="-164200" y="1462700"/>
              <a:ext cx="1037425" cy="949025"/>
            </a:xfrm>
            <a:custGeom>
              <a:avLst/>
              <a:gdLst/>
              <a:ahLst/>
              <a:cxnLst/>
              <a:rect l="l" t="t" r="r" b="b"/>
              <a:pathLst>
                <a:path w="41497" h="37961" extrusionOk="0">
                  <a:moveTo>
                    <a:pt x="3970" y="1"/>
                  </a:moveTo>
                  <a:cubicBezTo>
                    <a:pt x="3867" y="1"/>
                    <a:pt x="3761" y="42"/>
                    <a:pt x="3670" y="141"/>
                  </a:cubicBezTo>
                  <a:lnTo>
                    <a:pt x="3670" y="175"/>
                  </a:lnTo>
                  <a:lnTo>
                    <a:pt x="934" y="3310"/>
                  </a:lnTo>
                  <a:cubicBezTo>
                    <a:pt x="667" y="3611"/>
                    <a:pt x="67" y="4078"/>
                    <a:pt x="34" y="4545"/>
                  </a:cubicBezTo>
                  <a:cubicBezTo>
                    <a:pt x="0" y="4645"/>
                    <a:pt x="0" y="4778"/>
                    <a:pt x="34" y="4878"/>
                  </a:cubicBezTo>
                  <a:cubicBezTo>
                    <a:pt x="34" y="6946"/>
                    <a:pt x="67" y="9014"/>
                    <a:pt x="100" y="11083"/>
                  </a:cubicBezTo>
                  <a:lnTo>
                    <a:pt x="234" y="21757"/>
                  </a:lnTo>
                  <a:cubicBezTo>
                    <a:pt x="267" y="25193"/>
                    <a:pt x="334" y="28629"/>
                    <a:pt x="367" y="32064"/>
                  </a:cubicBezTo>
                  <a:lnTo>
                    <a:pt x="434" y="35667"/>
                  </a:lnTo>
                  <a:cubicBezTo>
                    <a:pt x="434" y="36234"/>
                    <a:pt x="401" y="36834"/>
                    <a:pt x="434" y="37401"/>
                  </a:cubicBezTo>
                  <a:lnTo>
                    <a:pt x="434" y="37468"/>
                  </a:lnTo>
                  <a:cubicBezTo>
                    <a:pt x="434" y="37735"/>
                    <a:pt x="667" y="37935"/>
                    <a:pt x="901" y="37935"/>
                  </a:cubicBezTo>
                  <a:lnTo>
                    <a:pt x="36993" y="37935"/>
                  </a:lnTo>
                  <a:cubicBezTo>
                    <a:pt x="37227" y="37952"/>
                    <a:pt x="37460" y="37960"/>
                    <a:pt x="37694" y="37960"/>
                  </a:cubicBezTo>
                  <a:cubicBezTo>
                    <a:pt x="37927" y="37960"/>
                    <a:pt x="38161" y="37952"/>
                    <a:pt x="38394" y="37935"/>
                  </a:cubicBezTo>
                  <a:cubicBezTo>
                    <a:pt x="38928" y="37902"/>
                    <a:pt x="39228" y="37068"/>
                    <a:pt x="39462" y="36701"/>
                  </a:cubicBezTo>
                  <a:lnTo>
                    <a:pt x="40963" y="34299"/>
                  </a:lnTo>
                  <a:lnTo>
                    <a:pt x="41263" y="33799"/>
                  </a:lnTo>
                  <a:cubicBezTo>
                    <a:pt x="41496" y="33426"/>
                    <a:pt x="41175" y="33085"/>
                    <a:pt x="40847" y="33085"/>
                  </a:cubicBezTo>
                  <a:cubicBezTo>
                    <a:pt x="40705" y="33085"/>
                    <a:pt x="40563" y="33148"/>
                    <a:pt x="40462" y="33299"/>
                  </a:cubicBezTo>
                  <a:lnTo>
                    <a:pt x="38172" y="37001"/>
                  </a:lnTo>
                  <a:lnTo>
                    <a:pt x="2469" y="37001"/>
                  </a:lnTo>
                  <a:cubicBezTo>
                    <a:pt x="2219" y="36968"/>
                    <a:pt x="1968" y="36951"/>
                    <a:pt x="1718" y="36951"/>
                  </a:cubicBezTo>
                  <a:cubicBezTo>
                    <a:pt x="1599" y="36951"/>
                    <a:pt x="1481" y="36955"/>
                    <a:pt x="1362" y="36962"/>
                  </a:cubicBezTo>
                  <a:lnTo>
                    <a:pt x="1362" y="36962"/>
                  </a:lnTo>
                  <a:lnTo>
                    <a:pt x="1234" y="26327"/>
                  </a:lnTo>
                  <a:cubicBezTo>
                    <a:pt x="1168" y="20423"/>
                    <a:pt x="1101" y="14485"/>
                    <a:pt x="1001" y="8581"/>
                  </a:cubicBezTo>
                  <a:cubicBezTo>
                    <a:pt x="1001" y="7306"/>
                    <a:pt x="971" y="6001"/>
                    <a:pt x="968" y="4723"/>
                  </a:cubicBezTo>
                  <a:lnTo>
                    <a:pt x="968" y="4723"/>
                  </a:lnTo>
                  <a:lnTo>
                    <a:pt x="4337" y="809"/>
                  </a:lnTo>
                  <a:cubicBezTo>
                    <a:pt x="4645" y="474"/>
                    <a:pt x="4319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75;p51">
              <a:extLst>
                <a:ext uri="{FF2B5EF4-FFF2-40B4-BE49-F238E27FC236}">
                  <a16:creationId xmlns:a16="http://schemas.microsoft.com/office/drawing/2014/main" id="{5FDB8739-BB40-A114-797C-D4E87E702A7C}"/>
                </a:ext>
              </a:extLst>
            </p:cNvPr>
            <p:cNvSpPr/>
            <p:nvPr/>
          </p:nvSpPr>
          <p:spPr>
            <a:xfrm>
              <a:off x="-159200" y="1543150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2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lnTo>
                    <a:pt x="3736" y="1293"/>
                  </a:ln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2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76;p51">
              <a:extLst>
                <a:ext uri="{FF2B5EF4-FFF2-40B4-BE49-F238E27FC236}">
                  <a16:creationId xmlns:a16="http://schemas.microsoft.com/office/drawing/2014/main" id="{771EB5EB-74DA-FCFB-33B5-E156E05DDBC4}"/>
                </a:ext>
              </a:extLst>
            </p:cNvPr>
            <p:cNvSpPr/>
            <p:nvPr/>
          </p:nvSpPr>
          <p:spPr>
            <a:xfrm>
              <a:off x="-163400" y="1609475"/>
              <a:ext cx="116000" cy="122150"/>
            </a:xfrm>
            <a:custGeom>
              <a:avLst/>
              <a:gdLst/>
              <a:ahLst/>
              <a:cxnLst/>
              <a:rect l="l" t="t" r="r" b="b"/>
              <a:pathLst>
                <a:path w="4640" h="4886" extrusionOk="0">
                  <a:moveTo>
                    <a:pt x="3969" y="1"/>
                  </a:moveTo>
                  <a:cubicBezTo>
                    <a:pt x="3860" y="1"/>
                    <a:pt x="3744" y="42"/>
                    <a:pt x="3638" y="141"/>
                  </a:cubicBezTo>
                  <a:lnTo>
                    <a:pt x="769" y="3610"/>
                  </a:lnTo>
                  <a:lnTo>
                    <a:pt x="335" y="4077"/>
                  </a:lnTo>
                  <a:cubicBezTo>
                    <a:pt x="1" y="4412"/>
                    <a:pt x="321" y="4885"/>
                    <a:pt x="684" y="4885"/>
                  </a:cubicBezTo>
                  <a:cubicBezTo>
                    <a:pt x="792" y="4885"/>
                    <a:pt x="903" y="4844"/>
                    <a:pt x="1002" y="4745"/>
                  </a:cubicBezTo>
                  <a:cubicBezTo>
                    <a:pt x="1970" y="3610"/>
                    <a:pt x="2937" y="2443"/>
                    <a:pt x="3904" y="1309"/>
                  </a:cubicBezTo>
                  <a:lnTo>
                    <a:pt x="4305" y="808"/>
                  </a:lnTo>
                  <a:cubicBezTo>
                    <a:pt x="4639" y="474"/>
                    <a:pt x="4339" y="1"/>
                    <a:pt x="3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77;p51">
              <a:extLst>
                <a:ext uri="{FF2B5EF4-FFF2-40B4-BE49-F238E27FC236}">
                  <a16:creationId xmlns:a16="http://schemas.microsoft.com/office/drawing/2014/main" id="{9EFA2357-0D89-0042-3DB3-5F5D28FF0AF1}"/>
                </a:ext>
              </a:extLst>
            </p:cNvPr>
            <p:cNvSpPr/>
            <p:nvPr/>
          </p:nvSpPr>
          <p:spPr>
            <a:xfrm>
              <a:off x="-159200" y="1676575"/>
              <a:ext cx="108425" cy="121375"/>
            </a:xfrm>
            <a:custGeom>
              <a:avLst/>
              <a:gdLst/>
              <a:ahLst/>
              <a:cxnLst/>
              <a:rect l="l" t="t" r="r" b="b"/>
              <a:pathLst>
                <a:path w="4337" h="4855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3"/>
                    <a:pt x="384" y="4854"/>
                    <a:pt x="501" y="4854"/>
                  </a:cubicBezTo>
                  <a:cubicBezTo>
                    <a:pt x="618" y="4854"/>
                    <a:pt x="734" y="4813"/>
                    <a:pt x="834" y="4729"/>
                  </a:cubicBezTo>
                  <a:cubicBezTo>
                    <a:pt x="1802" y="3595"/>
                    <a:pt x="2769" y="2428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78;p51">
              <a:extLst>
                <a:ext uri="{FF2B5EF4-FFF2-40B4-BE49-F238E27FC236}">
                  <a16:creationId xmlns:a16="http://schemas.microsoft.com/office/drawing/2014/main" id="{7AFD919B-B97A-2B87-B154-423B901EFBF0}"/>
                </a:ext>
              </a:extLst>
            </p:cNvPr>
            <p:cNvSpPr/>
            <p:nvPr/>
          </p:nvSpPr>
          <p:spPr>
            <a:xfrm>
              <a:off x="-159200" y="174330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5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84" y="4854"/>
                    <a:pt x="501" y="4854"/>
                  </a:cubicBezTo>
                  <a:cubicBezTo>
                    <a:pt x="618" y="4854"/>
                    <a:pt x="734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5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79;p51">
              <a:extLst>
                <a:ext uri="{FF2B5EF4-FFF2-40B4-BE49-F238E27FC236}">
                  <a16:creationId xmlns:a16="http://schemas.microsoft.com/office/drawing/2014/main" id="{5E06D193-8021-9C79-F0EA-583BB81311AC}"/>
                </a:ext>
              </a:extLst>
            </p:cNvPr>
            <p:cNvSpPr/>
            <p:nvPr/>
          </p:nvSpPr>
          <p:spPr>
            <a:xfrm>
              <a:off x="-159200" y="180937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51"/>
                    <a:pt x="3470" y="151"/>
                  </a:cubicBezTo>
                  <a:lnTo>
                    <a:pt x="601" y="3587"/>
                  </a:lnTo>
                  <a:lnTo>
                    <a:pt x="167" y="4087"/>
                  </a:lnTo>
                  <a:cubicBezTo>
                    <a:pt x="0" y="4254"/>
                    <a:pt x="0" y="4554"/>
                    <a:pt x="167" y="4754"/>
                  </a:cubicBezTo>
                  <a:cubicBezTo>
                    <a:pt x="267" y="4838"/>
                    <a:pt x="384" y="4879"/>
                    <a:pt x="501" y="4879"/>
                  </a:cubicBezTo>
                  <a:cubicBezTo>
                    <a:pt x="618" y="4879"/>
                    <a:pt x="734" y="4838"/>
                    <a:pt x="834" y="4754"/>
                  </a:cubicBezTo>
                  <a:cubicBezTo>
                    <a:pt x="1802" y="3587"/>
                    <a:pt x="2769" y="2453"/>
                    <a:pt x="3736" y="1285"/>
                  </a:cubicBezTo>
                  <a:lnTo>
                    <a:pt x="4137" y="818"/>
                  </a:lnTo>
                  <a:cubicBezTo>
                    <a:pt x="4337" y="618"/>
                    <a:pt x="4337" y="318"/>
                    <a:pt x="4137" y="151"/>
                  </a:cubicBezTo>
                  <a:cubicBezTo>
                    <a:pt x="4053" y="51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80;p51">
              <a:extLst>
                <a:ext uri="{FF2B5EF4-FFF2-40B4-BE49-F238E27FC236}">
                  <a16:creationId xmlns:a16="http://schemas.microsoft.com/office/drawing/2014/main" id="{B0047D1C-F550-3C44-A064-5312E6FED51F}"/>
                </a:ext>
              </a:extLst>
            </p:cNvPr>
            <p:cNvSpPr/>
            <p:nvPr/>
          </p:nvSpPr>
          <p:spPr>
            <a:xfrm>
              <a:off x="-160025" y="1876100"/>
              <a:ext cx="109250" cy="121775"/>
            </a:xfrm>
            <a:custGeom>
              <a:avLst/>
              <a:gdLst/>
              <a:ahLst/>
              <a:cxnLst/>
              <a:rect l="l" t="t" r="r" b="b"/>
              <a:pathLst>
                <a:path w="4370" h="4871" extrusionOk="0">
                  <a:moveTo>
                    <a:pt x="3849" y="1"/>
                  </a:moveTo>
                  <a:cubicBezTo>
                    <a:pt x="3728" y="1"/>
                    <a:pt x="3603" y="51"/>
                    <a:pt x="3503" y="151"/>
                  </a:cubicBezTo>
                  <a:lnTo>
                    <a:pt x="600" y="3586"/>
                  </a:lnTo>
                  <a:lnTo>
                    <a:pt x="200" y="4087"/>
                  </a:lnTo>
                  <a:cubicBezTo>
                    <a:pt x="0" y="4254"/>
                    <a:pt x="0" y="4554"/>
                    <a:pt x="200" y="4721"/>
                  </a:cubicBezTo>
                  <a:cubicBezTo>
                    <a:pt x="284" y="4821"/>
                    <a:pt x="400" y="4871"/>
                    <a:pt x="521" y="4871"/>
                  </a:cubicBezTo>
                  <a:cubicBezTo>
                    <a:pt x="642" y="4871"/>
                    <a:pt x="767" y="4821"/>
                    <a:pt x="867" y="4721"/>
                  </a:cubicBezTo>
                  <a:lnTo>
                    <a:pt x="867" y="4754"/>
                  </a:lnTo>
                  <a:lnTo>
                    <a:pt x="3769" y="1285"/>
                  </a:lnTo>
                  <a:lnTo>
                    <a:pt x="4170" y="818"/>
                  </a:lnTo>
                  <a:cubicBezTo>
                    <a:pt x="4370" y="618"/>
                    <a:pt x="4370" y="317"/>
                    <a:pt x="4170" y="151"/>
                  </a:cubicBezTo>
                  <a:cubicBezTo>
                    <a:pt x="4086" y="51"/>
                    <a:pt x="3970" y="1"/>
                    <a:pt x="3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81;p51">
              <a:extLst>
                <a:ext uri="{FF2B5EF4-FFF2-40B4-BE49-F238E27FC236}">
                  <a16:creationId xmlns:a16="http://schemas.microsoft.com/office/drawing/2014/main" id="{3C4539EC-6C52-0B6B-D758-49E626768970}"/>
                </a:ext>
              </a:extLst>
            </p:cNvPr>
            <p:cNvSpPr/>
            <p:nvPr/>
          </p:nvSpPr>
          <p:spPr>
            <a:xfrm>
              <a:off x="-159200" y="1942825"/>
              <a:ext cx="108425" cy="121775"/>
            </a:xfrm>
            <a:custGeom>
              <a:avLst/>
              <a:gdLst/>
              <a:ahLst/>
              <a:cxnLst/>
              <a:rect l="l" t="t" r="r" b="b"/>
              <a:pathLst>
                <a:path w="4337" h="4871" extrusionOk="0">
                  <a:moveTo>
                    <a:pt x="3816" y="0"/>
                  </a:moveTo>
                  <a:cubicBezTo>
                    <a:pt x="3695" y="0"/>
                    <a:pt x="3570" y="50"/>
                    <a:pt x="3470" y="150"/>
                  </a:cubicBezTo>
                  <a:lnTo>
                    <a:pt x="601" y="3586"/>
                  </a:lnTo>
                  <a:lnTo>
                    <a:pt x="167" y="4086"/>
                  </a:lnTo>
                  <a:cubicBezTo>
                    <a:pt x="0" y="4253"/>
                    <a:pt x="0" y="4553"/>
                    <a:pt x="167" y="4720"/>
                  </a:cubicBezTo>
                  <a:cubicBezTo>
                    <a:pt x="267" y="4820"/>
                    <a:pt x="384" y="4870"/>
                    <a:pt x="501" y="4870"/>
                  </a:cubicBezTo>
                  <a:cubicBezTo>
                    <a:pt x="618" y="4870"/>
                    <a:pt x="734" y="4820"/>
                    <a:pt x="834" y="4720"/>
                  </a:cubicBezTo>
                  <a:lnTo>
                    <a:pt x="3736" y="1284"/>
                  </a:lnTo>
                  <a:lnTo>
                    <a:pt x="4137" y="817"/>
                  </a:lnTo>
                  <a:cubicBezTo>
                    <a:pt x="4337" y="617"/>
                    <a:pt x="4337" y="317"/>
                    <a:pt x="4137" y="150"/>
                  </a:cubicBezTo>
                  <a:cubicBezTo>
                    <a:pt x="4053" y="50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82;p51">
              <a:extLst>
                <a:ext uri="{FF2B5EF4-FFF2-40B4-BE49-F238E27FC236}">
                  <a16:creationId xmlns:a16="http://schemas.microsoft.com/office/drawing/2014/main" id="{F84F0715-EFF2-9862-E2E4-B498EA34E63E}"/>
                </a:ext>
              </a:extLst>
            </p:cNvPr>
            <p:cNvSpPr/>
            <p:nvPr/>
          </p:nvSpPr>
          <p:spPr>
            <a:xfrm>
              <a:off x="-163325" y="2008925"/>
              <a:ext cx="115925" cy="122250"/>
            </a:xfrm>
            <a:custGeom>
              <a:avLst/>
              <a:gdLst/>
              <a:ahLst/>
              <a:cxnLst/>
              <a:rect l="l" t="t" r="r" b="b"/>
              <a:pathLst>
                <a:path w="4637" h="4890" extrusionOk="0">
                  <a:moveTo>
                    <a:pt x="3966" y="1"/>
                  </a:moveTo>
                  <a:cubicBezTo>
                    <a:pt x="3857" y="1"/>
                    <a:pt x="3741" y="42"/>
                    <a:pt x="3635" y="141"/>
                  </a:cubicBezTo>
                  <a:lnTo>
                    <a:pt x="766" y="3611"/>
                  </a:lnTo>
                  <a:lnTo>
                    <a:pt x="332" y="4078"/>
                  </a:lnTo>
                  <a:cubicBezTo>
                    <a:pt x="0" y="4435"/>
                    <a:pt x="313" y="4890"/>
                    <a:pt x="672" y="4890"/>
                  </a:cubicBezTo>
                  <a:cubicBezTo>
                    <a:pt x="783" y="4890"/>
                    <a:pt x="897" y="4847"/>
                    <a:pt x="999" y="4745"/>
                  </a:cubicBezTo>
                  <a:cubicBezTo>
                    <a:pt x="1967" y="3611"/>
                    <a:pt x="2934" y="2443"/>
                    <a:pt x="3901" y="1309"/>
                  </a:cubicBezTo>
                  <a:lnTo>
                    <a:pt x="4302" y="809"/>
                  </a:lnTo>
                  <a:cubicBezTo>
                    <a:pt x="4636" y="474"/>
                    <a:pt x="4336" y="1"/>
                    <a:pt x="3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83;p51">
              <a:extLst>
                <a:ext uri="{FF2B5EF4-FFF2-40B4-BE49-F238E27FC236}">
                  <a16:creationId xmlns:a16="http://schemas.microsoft.com/office/drawing/2014/main" id="{65BF0291-C910-5A26-97C6-FBF27FA4A7F0}"/>
                </a:ext>
              </a:extLst>
            </p:cNvPr>
            <p:cNvSpPr/>
            <p:nvPr/>
          </p:nvSpPr>
          <p:spPr>
            <a:xfrm>
              <a:off x="-159200" y="2076025"/>
              <a:ext cx="108425" cy="122000"/>
            </a:xfrm>
            <a:custGeom>
              <a:avLst/>
              <a:gdLst/>
              <a:ahLst/>
              <a:cxnLst/>
              <a:rect l="l" t="t" r="r" b="b"/>
              <a:pathLst>
                <a:path w="4337" h="4880" extrusionOk="0">
                  <a:moveTo>
                    <a:pt x="3816" y="1"/>
                  </a:moveTo>
                  <a:cubicBezTo>
                    <a:pt x="3695" y="1"/>
                    <a:pt x="3570" y="43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63"/>
                    <a:pt x="167" y="4729"/>
                  </a:cubicBezTo>
                  <a:cubicBezTo>
                    <a:pt x="267" y="4829"/>
                    <a:pt x="384" y="4879"/>
                    <a:pt x="501" y="4879"/>
                  </a:cubicBezTo>
                  <a:cubicBezTo>
                    <a:pt x="618" y="4879"/>
                    <a:pt x="734" y="4829"/>
                    <a:pt x="834" y="4729"/>
                  </a:cubicBezTo>
                  <a:cubicBezTo>
                    <a:pt x="1802" y="3595"/>
                    <a:pt x="2769" y="2428"/>
                    <a:pt x="3736" y="1294"/>
                  </a:cubicBezTo>
                  <a:lnTo>
                    <a:pt x="4137" y="793"/>
                  </a:lnTo>
                  <a:cubicBezTo>
                    <a:pt x="4337" y="626"/>
                    <a:pt x="4337" y="326"/>
                    <a:pt x="4137" y="126"/>
                  </a:cubicBezTo>
                  <a:cubicBezTo>
                    <a:pt x="4053" y="43"/>
                    <a:pt x="3937" y="1"/>
                    <a:pt x="3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84;p51">
              <a:extLst>
                <a:ext uri="{FF2B5EF4-FFF2-40B4-BE49-F238E27FC236}">
                  <a16:creationId xmlns:a16="http://schemas.microsoft.com/office/drawing/2014/main" id="{F4AE8A41-B8EB-F642-D1A0-6A35355A0B7E}"/>
                </a:ext>
              </a:extLst>
            </p:cNvPr>
            <p:cNvSpPr/>
            <p:nvPr/>
          </p:nvSpPr>
          <p:spPr>
            <a:xfrm>
              <a:off x="-159200" y="2142750"/>
              <a:ext cx="108425" cy="121350"/>
            </a:xfrm>
            <a:custGeom>
              <a:avLst/>
              <a:gdLst/>
              <a:ahLst/>
              <a:cxnLst/>
              <a:rect l="l" t="t" r="r" b="b"/>
              <a:pathLst>
                <a:path w="4337" h="4854" extrusionOk="0">
                  <a:moveTo>
                    <a:pt x="3816" y="0"/>
                  </a:moveTo>
                  <a:cubicBezTo>
                    <a:pt x="3695" y="0"/>
                    <a:pt x="3570" y="42"/>
                    <a:pt x="3470" y="126"/>
                  </a:cubicBezTo>
                  <a:lnTo>
                    <a:pt x="601" y="3595"/>
                  </a:lnTo>
                  <a:lnTo>
                    <a:pt x="167" y="4062"/>
                  </a:lnTo>
                  <a:cubicBezTo>
                    <a:pt x="0" y="4262"/>
                    <a:pt x="0" y="4529"/>
                    <a:pt x="167" y="4729"/>
                  </a:cubicBezTo>
                  <a:cubicBezTo>
                    <a:pt x="267" y="4812"/>
                    <a:pt x="392" y="4854"/>
                    <a:pt x="513" y="4854"/>
                  </a:cubicBezTo>
                  <a:cubicBezTo>
                    <a:pt x="634" y="4854"/>
                    <a:pt x="751" y="4812"/>
                    <a:pt x="834" y="4729"/>
                  </a:cubicBezTo>
                  <a:cubicBezTo>
                    <a:pt x="1802" y="3595"/>
                    <a:pt x="2769" y="2427"/>
                    <a:pt x="3736" y="1293"/>
                  </a:cubicBezTo>
                  <a:lnTo>
                    <a:pt x="4137" y="793"/>
                  </a:lnTo>
                  <a:cubicBezTo>
                    <a:pt x="4337" y="593"/>
                    <a:pt x="4337" y="326"/>
                    <a:pt x="4137" y="126"/>
                  </a:cubicBezTo>
                  <a:cubicBezTo>
                    <a:pt x="4053" y="42"/>
                    <a:pt x="3937" y="0"/>
                    <a:pt x="3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85;p51">
              <a:extLst>
                <a:ext uri="{FF2B5EF4-FFF2-40B4-BE49-F238E27FC236}">
                  <a16:creationId xmlns:a16="http://schemas.microsoft.com/office/drawing/2014/main" id="{0CC965B3-C865-D8BB-FE3F-299F1067B2D3}"/>
                </a:ext>
              </a:extLst>
            </p:cNvPr>
            <p:cNvSpPr/>
            <p:nvPr/>
          </p:nvSpPr>
          <p:spPr>
            <a:xfrm>
              <a:off x="-160025" y="2209475"/>
              <a:ext cx="109250" cy="121975"/>
            </a:xfrm>
            <a:custGeom>
              <a:avLst/>
              <a:gdLst/>
              <a:ahLst/>
              <a:cxnLst/>
              <a:rect l="l" t="t" r="r" b="b"/>
              <a:pathLst>
                <a:path w="4370" h="4879" extrusionOk="0">
                  <a:moveTo>
                    <a:pt x="3849" y="0"/>
                  </a:moveTo>
                  <a:cubicBezTo>
                    <a:pt x="3728" y="0"/>
                    <a:pt x="3603" y="42"/>
                    <a:pt x="3503" y="125"/>
                  </a:cubicBezTo>
                  <a:lnTo>
                    <a:pt x="600" y="3594"/>
                  </a:lnTo>
                  <a:lnTo>
                    <a:pt x="200" y="4095"/>
                  </a:lnTo>
                  <a:cubicBezTo>
                    <a:pt x="0" y="4261"/>
                    <a:pt x="0" y="4562"/>
                    <a:pt x="200" y="4728"/>
                  </a:cubicBezTo>
                  <a:cubicBezTo>
                    <a:pt x="284" y="4829"/>
                    <a:pt x="400" y="4879"/>
                    <a:pt x="521" y="4879"/>
                  </a:cubicBezTo>
                  <a:cubicBezTo>
                    <a:pt x="642" y="4879"/>
                    <a:pt x="767" y="4829"/>
                    <a:pt x="867" y="4728"/>
                  </a:cubicBezTo>
                  <a:cubicBezTo>
                    <a:pt x="1835" y="3561"/>
                    <a:pt x="2802" y="2427"/>
                    <a:pt x="3769" y="1259"/>
                  </a:cubicBezTo>
                  <a:lnTo>
                    <a:pt x="4170" y="792"/>
                  </a:lnTo>
                  <a:cubicBezTo>
                    <a:pt x="4370" y="592"/>
                    <a:pt x="4370" y="325"/>
                    <a:pt x="4170" y="125"/>
                  </a:cubicBezTo>
                  <a:cubicBezTo>
                    <a:pt x="4086" y="42"/>
                    <a:pt x="3970" y="0"/>
                    <a:pt x="3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86;p51">
              <a:extLst>
                <a:ext uri="{FF2B5EF4-FFF2-40B4-BE49-F238E27FC236}">
                  <a16:creationId xmlns:a16="http://schemas.microsoft.com/office/drawing/2014/main" id="{7610D841-B0FA-3CA1-14BE-F569FDA85987}"/>
                </a:ext>
              </a:extLst>
            </p:cNvPr>
            <p:cNvSpPr/>
            <p:nvPr/>
          </p:nvSpPr>
          <p:spPr>
            <a:xfrm>
              <a:off x="-1542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70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1" y="4153"/>
                    <a:pt x="1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87;p51">
              <a:extLst>
                <a:ext uri="{FF2B5EF4-FFF2-40B4-BE49-F238E27FC236}">
                  <a16:creationId xmlns:a16="http://schemas.microsoft.com/office/drawing/2014/main" id="{723675BD-EB84-2CE9-BC1F-9EF01640F8E1}"/>
                </a:ext>
              </a:extLst>
            </p:cNvPr>
            <p:cNvSpPr/>
            <p:nvPr/>
          </p:nvSpPr>
          <p:spPr>
            <a:xfrm>
              <a:off x="-766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84" y="4779"/>
                    <a:pt x="501" y="4779"/>
                  </a:cubicBezTo>
                  <a:cubicBezTo>
                    <a:pt x="618" y="4779"/>
                    <a:pt x="735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88;p51">
              <a:extLst>
                <a:ext uri="{FF2B5EF4-FFF2-40B4-BE49-F238E27FC236}">
                  <a16:creationId xmlns:a16="http://schemas.microsoft.com/office/drawing/2014/main" id="{C0CD72D4-71DA-019E-E1C5-4969AB55A509}"/>
                </a:ext>
              </a:extLst>
            </p:cNvPr>
            <p:cNvSpPr/>
            <p:nvPr/>
          </p:nvSpPr>
          <p:spPr>
            <a:xfrm>
              <a:off x="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6" y="0"/>
                  </a:moveTo>
                  <a:cubicBezTo>
                    <a:pt x="3495" y="0"/>
                    <a:pt x="3370" y="50"/>
                    <a:pt x="3270" y="150"/>
                  </a:cubicBezTo>
                  <a:cubicBezTo>
                    <a:pt x="2369" y="1251"/>
                    <a:pt x="1468" y="2385"/>
                    <a:pt x="568" y="3520"/>
                  </a:cubicBez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4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lnTo>
                    <a:pt x="3570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53" y="50"/>
                    <a:pt x="373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89;p51">
              <a:extLst>
                <a:ext uri="{FF2B5EF4-FFF2-40B4-BE49-F238E27FC236}">
                  <a16:creationId xmlns:a16="http://schemas.microsoft.com/office/drawing/2014/main" id="{502CFC27-6D8D-737E-A782-5C8AB92EDBD2}"/>
                </a:ext>
              </a:extLst>
            </p:cNvPr>
            <p:cNvSpPr/>
            <p:nvPr/>
          </p:nvSpPr>
          <p:spPr>
            <a:xfrm>
              <a:off x="776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1" y="0"/>
                  </a:moveTo>
                  <a:cubicBezTo>
                    <a:pt x="3470" y="0"/>
                    <a:pt x="3353" y="50"/>
                    <a:pt x="3270" y="150"/>
                  </a:cubicBezTo>
                  <a:cubicBezTo>
                    <a:pt x="2369" y="1251"/>
                    <a:pt x="1469" y="2385"/>
                    <a:pt x="568" y="3520"/>
                  </a:cubicBezTo>
                  <a:lnTo>
                    <a:pt x="168" y="3987"/>
                  </a:lnTo>
                  <a:cubicBezTo>
                    <a:pt x="1" y="4153"/>
                    <a:pt x="1" y="4454"/>
                    <a:pt x="168" y="4654"/>
                  </a:cubicBezTo>
                  <a:cubicBezTo>
                    <a:pt x="268" y="4737"/>
                    <a:pt x="393" y="4779"/>
                    <a:pt x="514" y="4779"/>
                  </a:cubicBezTo>
                  <a:cubicBezTo>
                    <a:pt x="635" y="4779"/>
                    <a:pt x="751" y="4737"/>
                    <a:pt x="835" y="4654"/>
                  </a:cubicBezTo>
                  <a:lnTo>
                    <a:pt x="3537" y="1285"/>
                  </a:lnTo>
                  <a:lnTo>
                    <a:pt x="3937" y="818"/>
                  </a:lnTo>
                  <a:cubicBezTo>
                    <a:pt x="4104" y="617"/>
                    <a:pt x="4104" y="317"/>
                    <a:pt x="3937" y="150"/>
                  </a:cubicBezTo>
                  <a:cubicBezTo>
                    <a:pt x="3837" y="50"/>
                    <a:pt x="3712" y="0"/>
                    <a:pt x="3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90;p51">
              <a:extLst>
                <a:ext uri="{FF2B5EF4-FFF2-40B4-BE49-F238E27FC236}">
                  <a16:creationId xmlns:a16="http://schemas.microsoft.com/office/drawing/2014/main" id="{B9CE6772-6B9E-5100-BCE8-C8C28445AAE5}"/>
                </a:ext>
              </a:extLst>
            </p:cNvPr>
            <p:cNvSpPr/>
            <p:nvPr/>
          </p:nvSpPr>
          <p:spPr>
            <a:xfrm>
              <a:off x="155200" y="2288900"/>
              <a:ext cx="102575" cy="119475"/>
            </a:xfrm>
            <a:custGeom>
              <a:avLst/>
              <a:gdLst/>
              <a:ahLst/>
              <a:cxnLst/>
              <a:rect l="l" t="t" r="r" b="b"/>
              <a:pathLst>
                <a:path w="4103" h="4779" extrusionOk="0">
                  <a:moveTo>
                    <a:pt x="3590" y="0"/>
                  </a:moveTo>
                  <a:cubicBezTo>
                    <a:pt x="3469" y="0"/>
                    <a:pt x="3352" y="50"/>
                    <a:pt x="3269" y="150"/>
                  </a:cubicBezTo>
                  <a:cubicBezTo>
                    <a:pt x="2368" y="1251"/>
                    <a:pt x="1434" y="2385"/>
                    <a:pt x="534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50" y="4737"/>
                    <a:pt x="367" y="4779"/>
                    <a:pt x="488" y="4779"/>
                  </a:cubicBezTo>
                  <a:cubicBezTo>
                    <a:pt x="609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91;p51">
              <a:extLst>
                <a:ext uri="{FF2B5EF4-FFF2-40B4-BE49-F238E27FC236}">
                  <a16:creationId xmlns:a16="http://schemas.microsoft.com/office/drawing/2014/main" id="{F433B1B5-2303-E0F1-7F35-4F82F43410C3}"/>
                </a:ext>
              </a:extLst>
            </p:cNvPr>
            <p:cNvSpPr/>
            <p:nvPr/>
          </p:nvSpPr>
          <p:spPr>
            <a:xfrm>
              <a:off x="232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9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7" y="4779"/>
                    <a:pt x="734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92;p51">
              <a:extLst>
                <a:ext uri="{FF2B5EF4-FFF2-40B4-BE49-F238E27FC236}">
                  <a16:creationId xmlns:a16="http://schemas.microsoft.com/office/drawing/2014/main" id="{4EFCC26B-26B1-C980-4241-D419F9D3DC9E}"/>
                </a:ext>
              </a:extLst>
            </p:cNvPr>
            <p:cNvSpPr/>
            <p:nvPr/>
          </p:nvSpPr>
          <p:spPr>
            <a:xfrm>
              <a:off x="3094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69" y="0"/>
                    <a:pt x="3353" y="50"/>
                    <a:pt x="3269" y="150"/>
                  </a:cubicBezTo>
                  <a:cubicBezTo>
                    <a:pt x="2368" y="1251"/>
                    <a:pt x="1468" y="2385"/>
                    <a:pt x="567" y="3520"/>
                  </a:cubicBez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36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93;p51">
              <a:extLst>
                <a:ext uri="{FF2B5EF4-FFF2-40B4-BE49-F238E27FC236}">
                  <a16:creationId xmlns:a16="http://schemas.microsoft.com/office/drawing/2014/main" id="{8CCC2E9A-0D68-2277-7A03-00962AC3CCD8}"/>
                </a:ext>
              </a:extLst>
            </p:cNvPr>
            <p:cNvSpPr/>
            <p:nvPr/>
          </p:nvSpPr>
          <p:spPr>
            <a:xfrm>
              <a:off x="386175" y="2288900"/>
              <a:ext cx="103450" cy="119475"/>
            </a:xfrm>
            <a:custGeom>
              <a:avLst/>
              <a:gdLst/>
              <a:ahLst/>
              <a:cxnLst/>
              <a:rect l="l" t="t" r="r" b="b"/>
              <a:pathLst>
                <a:path w="4138" h="4779" extrusionOk="0">
                  <a:moveTo>
                    <a:pt x="3620" y="0"/>
                  </a:moveTo>
                  <a:cubicBezTo>
                    <a:pt x="3503" y="0"/>
                    <a:pt x="3387" y="50"/>
                    <a:pt x="3303" y="150"/>
                  </a:cubicBezTo>
                  <a:lnTo>
                    <a:pt x="568" y="3520"/>
                  </a:lnTo>
                  <a:lnTo>
                    <a:pt x="201" y="3987"/>
                  </a:lnTo>
                  <a:cubicBezTo>
                    <a:pt x="1" y="4153"/>
                    <a:pt x="1" y="4454"/>
                    <a:pt x="201" y="4654"/>
                  </a:cubicBezTo>
                  <a:cubicBezTo>
                    <a:pt x="285" y="4737"/>
                    <a:pt x="401" y="4779"/>
                    <a:pt x="522" y="4779"/>
                  </a:cubicBezTo>
                  <a:cubicBezTo>
                    <a:pt x="643" y="4779"/>
                    <a:pt x="768" y="4737"/>
                    <a:pt x="868" y="4654"/>
                  </a:cubicBezTo>
                  <a:cubicBezTo>
                    <a:pt x="1769" y="3520"/>
                    <a:pt x="2670" y="2419"/>
                    <a:pt x="3570" y="1285"/>
                  </a:cubicBezTo>
                  <a:lnTo>
                    <a:pt x="3937" y="818"/>
                  </a:lnTo>
                  <a:cubicBezTo>
                    <a:pt x="4137" y="617"/>
                    <a:pt x="4137" y="317"/>
                    <a:pt x="3937" y="150"/>
                  </a:cubicBezTo>
                  <a:cubicBezTo>
                    <a:pt x="3854" y="50"/>
                    <a:pt x="3737" y="0"/>
                    <a:pt x="3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94;p51">
              <a:extLst>
                <a:ext uri="{FF2B5EF4-FFF2-40B4-BE49-F238E27FC236}">
                  <a16:creationId xmlns:a16="http://schemas.microsoft.com/office/drawing/2014/main" id="{D3AE8585-7C1E-E23A-0179-83A20D6A3AD5}"/>
                </a:ext>
              </a:extLst>
            </p:cNvPr>
            <p:cNvSpPr/>
            <p:nvPr/>
          </p:nvSpPr>
          <p:spPr>
            <a:xfrm>
              <a:off x="46375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0" y="4779"/>
                    <a:pt x="517" y="4779"/>
                  </a:cubicBezTo>
                  <a:cubicBezTo>
                    <a:pt x="634" y="4779"/>
                    <a:pt x="751" y="4737"/>
                    <a:pt x="834" y="4654"/>
                  </a:cubicBezTo>
                  <a:cubicBezTo>
                    <a:pt x="1735" y="3520"/>
                    <a:pt x="2635" y="2419"/>
                    <a:pt x="3569" y="1285"/>
                  </a:cubicBez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36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95;p51">
              <a:extLst>
                <a:ext uri="{FF2B5EF4-FFF2-40B4-BE49-F238E27FC236}">
                  <a16:creationId xmlns:a16="http://schemas.microsoft.com/office/drawing/2014/main" id="{FA621633-AF3A-7FDE-B224-7B32C297F7DD}"/>
                </a:ext>
              </a:extLst>
            </p:cNvPr>
            <p:cNvSpPr/>
            <p:nvPr/>
          </p:nvSpPr>
          <p:spPr>
            <a:xfrm>
              <a:off x="541300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590" y="0"/>
                  </a:moveTo>
                  <a:cubicBezTo>
                    <a:pt x="3470" y="0"/>
                    <a:pt x="3353" y="50"/>
                    <a:pt x="3269" y="150"/>
                  </a:cubicBezTo>
                  <a:lnTo>
                    <a:pt x="567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84" y="4779"/>
                    <a:pt x="501" y="4779"/>
                  </a:cubicBezTo>
                  <a:cubicBezTo>
                    <a:pt x="618" y="4779"/>
                    <a:pt x="734" y="4737"/>
                    <a:pt x="834" y="4654"/>
                  </a:cubicBezTo>
                  <a:cubicBezTo>
                    <a:pt x="1735" y="3520"/>
                    <a:pt x="2636" y="2419"/>
                    <a:pt x="3536" y="1285"/>
                  </a:cubicBez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6" y="50"/>
                    <a:pt x="3711" y="0"/>
                    <a:pt x="3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96;p51">
              <a:extLst>
                <a:ext uri="{FF2B5EF4-FFF2-40B4-BE49-F238E27FC236}">
                  <a16:creationId xmlns:a16="http://schemas.microsoft.com/office/drawing/2014/main" id="{3255DF3F-93C8-C94F-6F81-9DA8CE78F132}"/>
                </a:ext>
              </a:extLst>
            </p:cNvPr>
            <p:cNvSpPr/>
            <p:nvPr/>
          </p:nvSpPr>
          <p:spPr>
            <a:xfrm>
              <a:off x="61802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15" y="0"/>
                  </a:moveTo>
                  <a:cubicBezTo>
                    <a:pt x="3494" y="0"/>
                    <a:pt x="3369" y="50"/>
                    <a:pt x="3269" y="150"/>
                  </a:cubicBezTo>
                  <a:lnTo>
                    <a:pt x="567" y="3520"/>
                  </a:lnTo>
                  <a:lnTo>
                    <a:pt x="200" y="3987"/>
                  </a:lnTo>
                  <a:cubicBezTo>
                    <a:pt x="0" y="4153"/>
                    <a:pt x="0" y="4454"/>
                    <a:pt x="200" y="4654"/>
                  </a:cubicBezTo>
                  <a:cubicBezTo>
                    <a:pt x="284" y="4737"/>
                    <a:pt x="401" y="4779"/>
                    <a:pt x="521" y="4779"/>
                  </a:cubicBezTo>
                  <a:cubicBezTo>
                    <a:pt x="642" y="4779"/>
                    <a:pt x="767" y="4737"/>
                    <a:pt x="868" y="4654"/>
                  </a:cubicBezTo>
                  <a:lnTo>
                    <a:pt x="3569" y="1285"/>
                  </a:lnTo>
                  <a:lnTo>
                    <a:pt x="3936" y="818"/>
                  </a:lnTo>
                  <a:cubicBezTo>
                    <a:pt x="4103" y="617"/>
                    <a:pt x="4103" y="317"/>
                    <a:pt x="3936" y="150"/>
                  </a:cubicBezTo>
                  <a:cubicBezTo>
                    <a:pt x="3853" y="50"/>
                    <a:pt x="3736" y="0"/>
                    <a:pt x="3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97;p51">
              <a:extLst>
                <a:ext uri="{FF2B5EF4-FFF2-40B4-BE49-F238E27FC236}">
                  <a16:creationId xmlns:a16="http://schemas.microsoft.com/office/drawing/2014/main" id="{817C90BD-C019-42EB-D288-4B63FCEC7735}"/>
                </a:ext>
              </a:extLst>
            </p:cNvPr>
            <p:cNvSpPr/>
            <p:nvPr/>
          </p:nvSpPr>
          <p:spPr>
            <a:xfrm>
              <a:off x="695575" y="2288900"/>
              <a:ext cx="102600" cy="119475"/>
            </a:xfrm>
            <a:custGeom>
              <a:avLst/>
              <a:gdLst/>
              <a:ahLst/>
              <a:cxnLst/>
              <a:rect l="l" t="t" r="r" b="b"/>
              <a:pathLst>
                <a:path w="4104" h="4779" extrusionOk="0">
                  <a:moveTo>
                    <a:pt x="3603" y="0"/>
                  </a:moveTo>
                  <a:cubicBezTo>
                    <a:pt x="3486" y="0"/>
                    <a:pt x="3370" y="50"/>
                    <a:pt x="3269" y="150"/>
                  </a:cubicBezTo>
                  <a:lnTo>
                    <a:pt x="568" y="3520"/>
                  </a:lnTo>
                  <a:lnTo>
                    <a:pt x="167" y="3987"/>
                  </a:lnTo>
                  <a:cubicBezTo>
                    <a:pt x="0" y="4153"/>
                    <a:pt x="0" y="4454"/>
                    <a:pt x="167" y="4654"/>
                  </a:cubicBezTo>
                  <a:cubicBezTo>
                    <a:pt x="267" y="4737"/>
                    <a:pt x="392" y="4779"/>
                    <a:pt x="513" y="4779"/>
                  </a:cubicBezTo>
                  <a:cubicBezTo>
                    <a:pt x="634" y="4779"/>
                    <a:pt x="751" y="4737"/>
                    <a:pt x="834" y="4654"/>
                  </a:cubicBezTo>
                  <a:lnTo>
                    <a:pt x="3536" y="1285"/>
                  </a:lnTo>
                  <a:lnTo>
                    <a:pt x="3937" y="818"/>
                  </a:lnTo>
                  <a:cubicBezTo>
                    <a:pt x="4103" y="617"/>
                    <a:pt x="4103" y="317"/>
                    <a:pt x="3937" y="150"/>
                  </a:cubicBezTo>
                  <a:cubicBezTo>
                    <a:pt x="3837" y="50"/>
                    <a:pt x="3720" y="0"/>
                    <a:pt x="3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56"/>
          <p:cNvSpPr txBox="1">
            <a:spLocks noGrp="1"/>
          </p:cNvSpPr>
          <p:nvPr>
            <p:ph type="subTitle" idx="1"/>
          </p:nvPr>
        </p:nvSpPr>
        <p:spPr>
          <a:xfrm>
            <a:off x="3403101" y="1631176"/>
            <a:ext cx="5110617" cy="21356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min: integer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Temp: integer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1" i="0" dirty="0" err="1">
                <a:solidFill>
                  <a:srgbClr val="000000"/>
                </a:solidFill>
                <a:effectLst/>
                <a:latin typeface="CourierNewPS-BoldMT"/>
              </a:rPr>
              <a:t>Algoritma</a:t>
            </a:r>
            <a:r>
              <a:rPr lang="en-ID" sz="1400" b="1" i="0" dirty="0">
                <a:solidFill>
                  <a:srgbClr val="000000"/>
                </a:solidFill>
                <a:effectLst/>
                <a:latin typeface="CourierNewPS-BoldMT"/>
              </a:rPr>
              <a:t>:</a:t>
            </a:r>
            <a:br>
              <a:rPr lang="en-ID" sz="1400" b="1" i="0" dirty="0">
                <a:solidFill>
                  <a:srgbClr val="000000"/>
                </a:solidFill>
                <a:effectLst/>
                <a:latin typeface="CourierNewPS-BoldMT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Pass traversal [1..N-1]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min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Wingdings-Regular"/>
              </a:rPr>
              <a:t>Å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Pass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 err="1">
                <a:solidFill>
                  <a:srgbClr val="000000"/>
                </a:solidFill>
                <a:effectLst/>
                <a:latin typeface="CourierNewPSMT"/>
              </a:rPr>
              <a:t>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 traversal [Pass+1..N]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if (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CourierNewPSMT"/>
              </a:rPr>
              <a:t>Ti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 &lt;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CourierNewPSMT"/>
              </a:rPr>
              <a:t>Tmin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) then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min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Wingdings-Regular"/>
              </a:rPr>
              <a:t>Å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j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Temp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Wingdings-Regular"/>
              </a:rPr>
              <a:t>Å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CourierNewPSMT"/>
              </a:rPr>
              <a:t>TPass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 err="1">
                <a:solidFill>
                  <a:srgbClr val="000000"/>
                </a:solidFill>
                <a:effectLst/>
                <a:latin typeface="CourierNewPSMT"/>
              </a:rPr>
              <a:t>TPass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Wingdings-Regular"/>
              </a:rPr>
              <a:t>Å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CourierNewPSMT"/>
              </a:rPr>
              <a:t>Tmin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 err="1">
                <a:solidFill>
                  <a:srgbClr val="000000"/>
                </a:solidFill>
                <a:effectLst/>
                <a:latin typeface="CourierNewPSMT"/>
              </a:rPr>
              <a:t>Tmin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Wingdings-Regular"/>
              </a:rPr>
              <a:t>Å 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Temp</a:t>
            </a:r>
            <a:b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{T[1..Pass] </a:t>
            </a:r>
            <a:r>
              <a:rPr lang="en-ID" sz="1400" b="0" i="0" dirty="0" err="1">
                <a:solidFill>
                  <a:srgbClr val="000000"/>
                </a:solidFill>
                <a:effectLst/>
                <a:latin typeface="CourierNewPSMT"/>
              </a:rPr>
              <a:t>terurut</a:t>
            </a:r>
            <a:r>
              <a:rPr lang="en-ID" sz="1400" b="0" i="0" dirty="0">
                <a:solidFill>
                  <a:srgbClr val="000000"/>
                </a:solidFill>
                <a:effectLst/>
                <a:latin typeface="CourierNewPSMT"/>
              </a:rPr>
              <a:t>}</a:t>
            </a:r>
            <a:r>
              <a:rPr lang="en-ID" sz="1200" dirty="0"/>
              <a:t> </a:t>
            </a:r>
            <a:br>
              <a:rPr lang="en-ID" sz="2400" dirty="0"/>
            </a:br>
            <a:endParaRPr sz="2400" dirty="0"/>
          </a:p>
        </p:txBody>
      </p:sp>
      <p:cxnSp>
        <p:nvCxnSpPr>
          <p:cNvPr id="2419" name="Google Shape;2419;p56"/>
          <p:cNvCxnSpPr/>
          <p:nvPr/>
        </p:nvCxnSpPr>
        <p:spPr>
          <a:xfrm>
            <a:off x="3333100" y="1694925"/>
            <a:ext cx="0" cy="240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0F2909-792F-EEE7-1FE5-0750D491078D}"/>
              </a:ext>
            </a:extLst>
          </p:cNvPr>
          <p:cNvSpPr txBox="1"/>
          <p:nvPr/>
        </p:nvSpPr>
        <p:spPr>
          <a:xfrm>
            <a:off x="862277" y="163528"/>
            <a:ext cx="5547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i="0" dirty="0" err="1">
                <a:solidFill>
                  <a:srgbClr val="000000"/>
                </a:solidFill>
                <a:effectLst/>
                <a:latin typeface="TimesNewRomanPS-BoldMT"/>
              </a:rPr>
              <a:t>Simulasi</a:t>
            </a:r>
            <a:r>
              <a:rPr lang="en-ID" sz="1800" b="1" i="0" dirty="0">
                <a:solidFill>
                  <a:srgbClr val="000000"/>
                </a:solidFill>
                <a:effectLst/>
                <a:latin typeface="TimesNewRomanPS-BoldMT"/>
              </a:rPr>
              <a:t> Selection Sort</a:t>
            </a:r>
            <a:r>
              <a:rPr lang="en-ID" sz="1800" dirty="0"/>
              <a:t> </a:t>
            </a:r>
            <a:br>
              <a:rPr lang="en-ID" dirty="0"/>
            </a:b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E53022-968B-83F9-F97F-3503533AA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82339"/>
              </p:ext>
            </p:extLst>
          </p:nvPr>
        </p:nvGraphicFramePr>
        <p:xfrm>
          <a:off x="1110170" y="734505"/>
          <a:ext cx="3559801" cy="367738"/>
        </p:xfrm>
        <a:graphic>
          <a:graphicData uri="http://schemas.openxmlformats.org/drawingml/2006/table">
            <a:tbl>
              <a:tblPr/>
              <a:tblGrid>
                <a:gridCol w="508543">
                  <a:extLst>
                    <a:ext uri="{9D8B030D-6E8A-4147-A177-3AD203B41FA5}">
                      <a16:colId xmlns:a16="http://schemas.microsoft.com/office/drawing/2014/main" val="194414251"/>
                    </a:ext>
                  </a:extLst>
                </a:gridCol>
                <a:gridCol w="508543">
                  <a:extLst>
                    <a:ext uri="{9D8B030D-6E8A-4147-A177-3AD203B41FA5}">
                      <a16:colId xmlns:a16="http://schemas.microsoft.com/office/drawing/2014/main" val="3568668902"/>
                    </a:ext>
                  </a:extLst>
                </a:gridCol>
                <a:gridCol w="508543">
                  <a:extLst>
                    <a:ext uri="{9D8B030D-6E8A-4147-A177-3AD203B41FA5}">
                      <a16:colId xmlns:a16="http://schemas.microsoft.com/office/drawing/2014/main" val="3156904883"/>
                    </a:ext>
                  </a:extLst>
                </a:gridCol>
                <a:gridCol w="508543">
                  <a:extLst>
                    <a:ext uri="{9D8B030D-6E8A-4147-A177-3AD203B41FA5}">
                      <a16:colId xmlns:a16="http://schemas.microsoft.com/office/drawing/2014/main" val="2912036844"/>
                    </a:ext>
                  </a:extLst>
                </a:gridCol>
                <a:gridCol w="508543">
                  <a:extLst>
                    <a:ext uri="{9D8B030D-6E8A-4147-A177-3AD203B41FA5}">
                      <a16:colId xmlns:a16="http://schemas.microsoft.com/office/drawing/2014/main" val="3076790526"/>
                    </a:ext>
                  </a:extLst>
                </a:gridCol>
                <a:gridCol w="508543">
                  <a:extLst>
                    <a:ext uri="{9D8B030D-6E8A-4147-A177-3AD203B41FA5}">
                      <a16:colId xmlns:a16="http://schemas.microsoft.com/office/drawing/2014/main" val="2944354116"/>
                    </a:ext>
                  </a:extLst>
                </a:gridCol>
                <a:gridCol w="508543">
                  <a:extLst>
                    <a:ext uri="{9D8B030D-6E8A-4147-A177-3AD203B41FA5}">
                      <a16:colId xmlns:a16="http://schemas.microsoft.com/office/drawing/2014/main" val="2426428238"/>
                    </a:ext>
                  </a:extLst>
                </a:gridCol>
              </a:tblGrid>
              <a:tr h="367738">
                <a:tc>
                  <a:txBody>
                    <a:bodyPr/>
                    <a:lstStyle/>
                    <a:p>
                      <a:r>
                        <a:rPr lang="en-ID" sz="1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33 </a:t>
                      </a:r>
                      <a:endParaRPr lang="en-ID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41 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4 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16 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21 </a:t>
                      </a:r>
                      <a:endParaRPr lang="en-ID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9 </a:t>
                      </a:r>
                      <a:endParaRPr lang="en-ID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D" sz="1000" b="0" i="0" dirty="0">
                          <a:solidFill>
                            <a:srgbClr val="000000"/>
                          </a:solidFill>
                          <a:effectLst/>
                          <a:latin typeface="TimesNewRomanPSMT"/>
                        </a:rPr>
                        <a:t>13</a:t>
                      </a:r>
                      <a:endParaRPr lang="en-ID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0786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339ECD4-39DE-0852-ABFD-31B14AEED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AE162-7795-366F-CB6D-05B2142A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31" y="1205949"/>
            <a:ext cx="2760619" cy="2528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B91E60-40FA-EA24-1DEE-173273691A85}"/>
              </a:ext>
            </a:extLst>
          </p:cNvPr>
          <p:cNvSpPr txBox="1"/>
          <p:nvPr/>
        </p:nvSpPr>
        <p:spPr>
          <a:xfrm>
            <a:off x="728840" y="90432"/>
            <a:ext cx="54414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i="0" dirty="0" err="1">
                <a:solidFill>
                  <a:srgbClr val="000000"/>
                </a:solidFill>
                <a:effectLst/>
                <a:latin typeface="TimesNewRomanPS-BoldMT"/>
              </a:rPr>
              <a:t>Kompleksitas</a:t>
            </a:r>
            <a:r>
              <a:rPr lang="en-ID" sz="2000" b="1" i="0" dirty="0">
                <a:solidFill>
                  <a:srgbClr val="000000"/>
                </a:solidFill>
                <a:effectLst/>
                <a:latin typeface="TimesNewRomanPS-BoldMT"/>
              </a:rPr>
              <a:t> </a:t>
            </a:r>
            <a:r>
              <a:rPr lang="en-ID" sz="2000" b="1" i="1" dirty="0">
                <a:solidFill>
                  <a:srgbClr val="000000"/>
                </a:solidFill>
                <a:effectLst/>
                <a:latin typeface="TimesNewRomanPS-BoldItalicMT"/>
              </a:rPr>
              <a:t>Selection Sort</a:t>
            </a:r>
            <a:r>
              <a:rPr lang="en-ID" sz="2000" dirty="0"/>
              <a:t> </a:t>
            </a:r>
            <a:br>
              <a:rPr lang="en-ID" dirty="0"/>
            </a:b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163D3-AD02-0EBC-B084-C134BB4E9FB1}"/>
              </a:ext>
            </a:extLst>
          </p:cNvPr>
          <p:cNvSpPr txBox="1"/>
          <p:nvPr/>
        </p:nvSpPr>
        <p:spPr>
          <a:xfrm>
            <a:off x="745854" y="1247247"/>
            <a:ext cx="777614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Algoritma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di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Selection Sort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terdiri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dari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kalang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bersarang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Dimana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kalang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tingkat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pertama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(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disebut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pass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)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berlangsung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N-1 kali. Di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dalam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kalang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kedua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,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dicari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elemen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dengan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nilai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terkecil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Jika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didapat,indeks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yang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didapat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ditimpakan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ke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variabel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CourierNewPSMT"/>
              </a:rPr>
              <a:t>min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Lalu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dilakukan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proses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penukaran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Begitu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seterusnya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untuk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setiap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1" dirty="0">
                <a:solidFill>
                  <a:srgbClr val="000000"/>
                </a:solidFill>
                <a:effectLst/>
                <a:latin typeface="TimesNewRomanPS-ItalicMT"/>
              </a:rPr>
              <a:t>Pass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Berdasarkan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operasi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perbandingan</a:t>
            </a:r>
            <a:r>
              <a:rPr lang="en-ID" sz="1600" dirty="0">
                <a:latin typeface="TimesNewRomanPSMT"/>
              </a:rPr>
              <a:t> </a:t>
            </a:r>
            <a:r>
              <a:rPr lang="en-ID" sz="1600" b="0" i="0" dirty="0" err="1">
                <a:solidFill>
                  <a:srgbClr val="000000"/>
                </a:solidFill>
                <a:effectLst/>
                <a:latin typeface="TimesNewRomanPSMT"/>
              </a:rPr>
              <a:t>elemennya</a:t>
            </a:r>
            <a:r>
              <a:rPr lang="en-ID" sz="16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r>
              <a:rPr lang="en-ID" sz="1600" dirty="0"/>
              <a:t> </a:t>
            </a:r>
            <a:br>
              <a:rPr lang="en-ID" dirty="0"/>
            </a:b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6D64E5-C5C0-CC10-BC34-8C5C796C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90" y="2534825"/>
            <a:ext cx="3158396" cy="9130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1065</Words>
  <Application>Microsoft Office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TimesNewRomanPS-ItalicMT</vt:lpstr>
      <vt:lpstr>CourierNewPSMT</vt:lpstr>
      <vt:lpstr>Courier New</vt:lpstr>
      <vt:lpstr>Wingdings 3</vt:lpstr>
      <vt:lpstr>Trebuchet MS</vt:lpstr>
      <vt:lpstr>Arial</vt:lpstr>
      <vt:lpstr>Dancing Script</vt:lpstr>
      <vt:lpstr>SymbolMT</vt:lpstr>
      <vt:lpstr>Roboto Condensed Light</vt:lpstr>
      <vt:lpstr>Delius Swash Caps</vt:lpstr>
      <vt:lpstr>TimesNewRomanPSMT</vt:lpstr>
      <vt:lpstr>TimesNewRomanPS-BoldItalicMT</vt:lpstr>
      <vt:lpstr>Wingdings-Regular</vt:lpstr>
      <vt:lpstr>TimesNewRomanPS-BoldMT</vt:lpstr>
      <vt:lpstr>CourierNewPS-BoldMT</vt:lpstr>
      <vt:lpstr>Anaheim</vt:lpstr>
      <vt:lpstr>Facet</vt:lpstr>
      <vt:lpstr>SORTING</vt:lpstr>
      <vt:lpstr>SORTING</vt:lpstr>
      <vt:lpstr>sorting</vt:lpstr>
      <vt:lpstr>Simulasi Bubble Sort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ULFA ARDILA</dc:creator>
  <cp:lastModifiedBy>hafid al khair</cp:lastModifiedBy>
  <cp:revision>4</cp:revision>
  <dcterms:modified xsi:type="dcterms:W3CDTF">2023-11-25T15:40:10Z</dcterms:modified>
</cp:coreProperties>
</file>