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85799" y="2070354"/>
            <a:ext cx="7391400" cy="3352800"/>
          </a:xfrm>
          <a:custGeom>
            <a:avLst/>
            <a:gdLst/>
            <a:ahLst/>
            <a:cxnLst/>
            <a:rect l="l" t="t" r="r" b="b"/>
            <a:pathLst>
              <a:path w="7391400" h="3352800">
                <a:moveTo>
                  <a:pt x="558546" y="0"/>
                </a:moveTo>
                <a:lnTo>
                  <a:pt x="510333" y="2049"/>
                </a:lnTo>
                <a:lnTo>
                  <a:pt x="463263" y="8085"/>
                </a:lnTo>
                <a:lnTo>
                  <a:pt x="417503" y="17940"/>
                </a:lnTo>
                <a:lnTo>
                  <a:pt x="373220" y="31447"/>
                </a:lnTo>
                <a:lnTo>
                  <a:pt x="330582" y="48440"/>
                </a:lnTo>
                <a:lnTo>
                  <a:pt x="289755" y="68749"/>
                </a:lnTo>
                <a:lnTo>
                  <a:pt x="250907" y="92209"/>
                </a:lnTo>
                <a:lnTo>
                  <a:pt x="214205" y="118652"/>
                </a:lnTo>
                <a:lnTo>
                  <a:pt x="179818" y="147911"/>
                </a:lnTo>
                <a:lnTo>
                  <a:pt x="147911" y="179818"/>
                </a:lnTo>
                <a:lnTo>
                  <a:pt x="118652" y="214205"/>
                </a:lnTo>
                <a:lnTo>
                  <a:pt x="92209" y="250907"/>
                </a:lnTo>
                <a:lnTo>
                  <a:pt x="68749" y="289755"/>
                </a:lnTo>
                <a:lnTo>
                  <a:pt x="48440" y="330582"/>
                </a:lnTo>
                <a:lnTo>
                  <a:pt x="31447" y="373220"/>
                </a:lnTo>
                <a:lnTo>
                  <a:pt x="17940" y="417503"/>
                </a:lnTo>
                <a:lnTo>
                  <a:pt x="8085" y="463263"/>
                </a:lnTo>
                <a:lnTo>
                  <a:pt x="2049" y="510333"/>
                </a:lnTo>
                <a:lnTo>
                  <a:pt x="0" y="558546"/>
                </a:lnTo>
                <a:lnTo>
                  <a:pt x="0" y="2793492"/>
                </a:lnTo>
                <a:lnTo>
                  <a:pt x="2049" y="2841710"/>
                </a:lnTo>
                <a:lnTo>
                  <a:pt x="8085" y="2888797"/>
                </a:lnTo>
                <a:lnTo>
                  <a:pt x="17940" y="2934585"/>
                </a:lnTo>
                <a:lnTo>
                  <a:pt x="31447" y="2978904"/>
                </a:lnTo>
                <a:lnTo>
                  <a:pt x="48440" y="3021586"/>
                </a:lnTo>
                <a:lnTo>
                  <a:pt x="68749" y="3062462"/>
                </a:lnTo>
                <a:lnTo>
                  <a:pt x="92209" y="3101364"/>
                </a:lnTo>
                <a:lnTo>
                  <a:pt x="118652" y="3138123"/>
                </a:lnTo>
                <a:lnTo>
                  <a:pt x="147911" y="3172570"/>
                </a:lnTo>
                <a:lnTo>
                  <a:pt x="179818" y="3204537"/>
                </a:lnTo>
                <a:lnTo>
                  <a:pt x="214205" y="3233855"/>
                </a:lnTo>
                <a:lnTo>
                  <a:pt x="250907" y="3260355"/>
                </a:lnTo>
                <a:lnTo>
                  <a:pt x="289755" y="3283870"/>
                </a:lnTo>
                <a:lnTo>
                  <a:pt x="330582" y="3304229"/>
                </a:lnTo>
                <a:lnTo>
                  <a:pt x="373220" y="3321265"/>
                </a:lnTo>
                <a:lnTo>
                  <a:pt x="417503" y="3334808"/>
                </a:lnTo>
                <a:lnTo>
                  <a:pt x="463263" y="3344691"/>
                </a:lnTo>
                <a:lnTo>
                  <a:pt x="510333" y="3350744"/>
                </a:lnTo>
                <a:lnTo>
                  <a:pt x="558546" y="3352800"/>
                </a:lnTo>
                <a:lnTo>
                  <a:pt x="6832854" y="3352800"/>
                </a:lnTo>
                <a:lnTo>
                  <a:pt x="6881066" y="3350744"/>
                </a:lnTo>
                <a:lnTo>
                  <a:pt x="6928136" y="3344691"/>
                </a:lnTo>
                <a:lnTo>
                  <a:pt x="6973896" y="3334808"/>
                </a:lnTo>
                <a:lnTo>
                  <a:pt x="7018179" y="3321265"/>
                </a:lnTo>
                <a:lnTo>
                  <a:pt x="7060817" y="3304229"/>
                </a:lnTo>
                <a:lnTo>
                  <a:pt x="7101644" y="3283870"/>
                </a:lnTo>
                <a:lnTo>
                  <a:pt x="7140492" y="3260355"/>
                </a:lnTo>
                <a:lnTo>
                  <a:pt x="7177194" y="3233855"/>
                </a:lnTo>
                <a:lnTo>
                  <a:pt x="7211581" y="3204537"/>
                </a:lnTo>
                <a:lnTo>
                  <a:pt x="7243488" y="3172570"/>
                </a:lnTo>
                <a:lnTo>
                  <a:pt x="7272747" y="3138123"/>
                </a:lnTo>
                <a:lnTo>
                  <a:pt x="7299190" y="3101364"/>
                </a:lnTo>
                <a:lnTo>
                  <a:pt x="7322650" y="3062462"/>
                </a:lnTo>
                <a:lnTo>
                  <a:pt x="7342959" y="3021586"/>
                </a:lnTo>
                <a:lnTo>
                  <a:pt x="7359952" y="2978904"/>
                </a:lnTo>
                <a:lnTo>
                  <a:pt x="7373459" y="2934585"/>
                </a:lnTo>
                <a:lnTo>
                  <a:pt x="7383314" y="2888797"/>
                </a:lnTo>
                <a:lnTo>
                  <a:pt x="7389350" y="2841710"/>
                </a:lnTo>
                <a:lnTo>
                  <a:pt x="7391400" y="2793492"/>
                </a:lnTo>
                <a:lnTo>
                  <a:pt x="7391400" y="558546"/>
                </a:lnTo>
                <a:lnTo>
                  <a:pt x="7389350" y="510333"/>
                </a:lnTo>
                <a:lnTo>
                  <a:pt x="7383314" y="463263"/>
                </a:lnTo>
                <a:lnTo>
                  <a:pt x="7373459" y="417503"/>
                </a:lnTo>
                <a:lnTo>
                  <a:pt x="7359952" y="373220"/>
                </a:lnTo>
                <a:lnTo>
                  <a:pt x="7342959" y="330582"/>
                </a:lnTo>
                <a:lnTo>
                  <a:pt x="7322650" y="289755"/>
                </a:lnTo>
                <a:lnTo>
                  <a:pt x="7299190" y="250907"/>
                </a:lnTo>
                <a:lnTo>
                  <a:pt x="7272747" y="214205"/>
                </a:lnTo>
                <a:lnTo>
                  <a:pt x="7243488" y="179818"/>
                </a:lnTo>
                <a:lnTo>
                  <a:pt x="7211581" y="147911"/>
                </a:lnTo>
                <a:lnTo>
                  <a:pt x="7177194" y="118652"/>
                </a:lnTo>
                <a:lnTo>
                  <a:pt x="7140492" y="92209"/>
                </a:lnTo>
                <a:lnTo>
                  <a:pt x="7101644" y="68749"/>
                </a:lnTo>
                <a:lnTo>
                  <a:pt x="7060817" y="48440"/>
                </a:lnTo>
                <a:lnTo>
                  <a:pt x="7018179" y="31447"/>
                </a:lnTo>
                <a:lnTo>
                  <a:pt x="6973896" y="17940"/>
                </a:lnTo>
                <a:lnTo>
                  <a:pt x="6928136" y="8085"/>
                </a:lnTo>
                <a:lnTo>
                  <a:pt x="6881066" y="2049"/>
                </a:lnTo>
                <a:lnTo>
                  <a:pt x="6832854" y="0"/>
                </a:lnTo>
                <a:lnTo>
                  <a:pt x="558546" y="0"/>
                </a:lnTo>
                <a:close/>
              </a:path>
            </a:pathLst>
          </a:custGeom>
          <a:ln w="50800">
            <a:solidFill>
              <a:srgbClr val="66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8600" y="927353"/>
            <a:ext cx="7162800" cy="990600"/>
          </a:xfrm>
          <a:custGeom>
            <a:avLst/>
            <a:gdLst/>
            <a:ahLst/>
            <a:cxnLst/>
            <a:rect l="l" t="t" r="r" b="b"/>
            <a:pathLst>
              <a:path w="7162800" h="990600">
                <a:moveTo>
                  <a:pt x="7162800" y="990599"/>
                </a:moveTo>
                <a:lnTo>
                  <a:pt x="7162800" y="0"/>
                </a:lnTo>
                <a:lnTo>
                  <a:pt x="0" y="0"/>
                </a:lnTo>
                <a:lnTo>
                  <a:pt x="0" y="990600"/>
                </a:lnTo>
                <a:lnTo>
                  <a:pt x="7162800" y="990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28600" y="927353"/>
            <a:ext cx="7162800" cy="990600"/>
          </a:xfrm>
          <a:custGeom>
            <a:avLst/>
            <a:gdLst/>
            <a:ahLst/>
            <a:cxnLst/>
            <a:rect l="l" t="t" r="r" b="b"/>
            <a:pathLst>
              <a:path w="7162800" h="990600">
                <a:moveTo>
                  <a:pt x="0" y="0"/>
                </a:moveTo>
                <a:lnTo>
                  <a:pt x="0" y="990600"/>
                </a:lnTo>
                <a:lnTo>
                  <a:pt x="7162800" y="990599"/>
                </a:lnTo>
                <a:lnTo>
                  <a:pt x="7162800" y="0"/>
                </a:lnTo>
                <a:lnTo>
                  <a:pt x="0" y="0"/>
                </a:lnTo>
                <a:close/>
              </a:path>
            </a:pathLst>
          </a:custGeom>
          <a:ln w="57150">
            <a:solidFill>
              <a:srgbClr val="66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1384554"/>
            <a:ext cx="8991600" cy="1828800"/>
          </a:xfrm>
          <a:custGeom>
            <a:avLst/>
            <a:gdLst/>
            <a:ahLst/>
            <a:cxnLst/>
            <a:rect l="l" t="t" r="r" b="b"/>
            <a:pathLst>
              <a:path w="8991600" h="1828800">
                <a:moveTo>
                  <a:pt x="8991600" y="914400"/>
                </a:moveTo>
                <a:lnTo>
                  <a:pt x="8990330" y="865681"/>
                </a:lnTo>
                <a:lnTo>
                  <a:pt x="8986565" y="817643"/>
                </a:lnTo>
                <a:lnTo>
                  <a:pt x="8980366" y="770347"/>
                </a:lnTo>
                <a:lnTo>
                  <a:pt x="8971797" y="723857"/>
                </a:lnTo>
                <a:lnTo>
                  <a:pt x="8960922" y="678233"/>
                </a:lnTo>
                <a:lnTo>
                  <a:pt x="8947804" y="633539"/>
                </a:lnTo>
                <a:lnTo>
                  <a:pt x="8932505" y="589837"/>
                </a:lnTo>
                <a:lnTo>
                  <a:pt x="8915089" y="547188"/>
                </a:lnTo>
                <a:lnTo>
                  <a:pt x="8895620" y="505654"/>
                </a:lnTo>
                <a:lnTo>
                  <a:pt x="8874160" y="465299"/>
                </a:lnTo>
                <a:lnTo>
                  <a:pt x="8850773" y="426183"/>
                </a:lnTo>
                <a:lnTo>
                  <a:pt x="8825521" y="388370"/>
                </a:lnTo>
                <a:lnTo>
                  <a:pt x="8798469" y="351921"/>
                </a:lnTo>
                <a:lnTo>
                  <a:pt x="8769680" y="316899"/>
                </a:lnTo>
                <a:lnTo>
                  <a:pt x="8739216" y="283365"/>
                </a:lnTo>
                <a:lnTo>
                  <a:pt x="8707141" y="251382"/>
                </a:lnTo>
                <a:lnTo>
                  <a:pt x="8673518" y="221012"/>
                </a:lnTo>
                <a:lnTo>
                  <a:pt x="8638410" y="192317"/>
                </a:lnTo>
                <a:lnTo>
                  <a:pt x="8601881" y="165359"/>
                </a:lnTo>
                <a:lnTo>
                  <a:pt x="8563993" y="140201"/>
                </a:lnTo>
                <a:lnTo>
                  <a:pt x="8524811" y="116905"/>
                </a:lnTo>
                <a:lnTo>
                  <a:pt x="8484397" y="95532"/>
                </a:lnTo>
                <a:lnTo>
                  <a:pt x="8442815" y="76145"/>
                </a:lnTo>
                <a:lnTo>
                  <a:pt x="8400127" y="58806"/>
                </a:lnTo>
                <a:lnTo>
                  <a:pt x="8356397" y="43577"/>
                </a:lnTo>
                <a:lnTo>
                  <a:pt x="8311688" y="30521"/>
                </a:lnTo>
                <a:lnTo>
                  <a:pt x="8266064" y="19699"/>
                </a:lnTo>
                <a:lnTo>
                  <a:pt x="8219587" y="11174"/>
                </a:lnTo>
                <a:lnTo>
                  <a:pt x="8172322" y="5007"/>
                </a:lnTo>
                <a:lnTo>
                  <a:pt x="8124330" y="1262"/>
                </a:lnTo>
                <a:lnTo>
                  <a:pt x="8075676" y="0"/>
                </a:lnTo>
                <a:lnTo>
                  <a:pt x="0" y="0"/>
                </a:lnTo>
                <a:lnTo>
                  <a:pt x="0" y="1828800"/>
                </a:lnTo>
                <a:lnTo>
                  <a:pt x="8077200" y="1826514"/>
                </a:lnTo>
                <a:lnTo>
                  <a:pt x="8125711" y="1825251"/>
                </a:lnTo>
                <a:lnTo>
                  <a:pt x="8173569" y="1821506"/>
                </a:lnTo>
                <a:lnTo>
                  <a:pt x="8220710" y="1815341"/>
                </a:lnTo>
                <a:lnTo>
                  <a:pt x="8267071" y="1806819"/>
                </a:lnTo>
                <a:lnTo>
                  <a:pt x="8312587" y="1796002"/>
                </a:lnTo>
                <a:lnTo>
                  <a:pt x="8357196" y="1782953"/>
                </a:lnTo>
                <a:lnTo>
                  <a:pt x="8400834" y="1767734"/>
                </a:lnTo>
                <a:lnTo>
                  <a:pt x="8443437" y="1750408"/>
                </a:lnTo>
                <a:lnTo>
                  <a:pt x="8484942" y="1731037"/>
                </a:lnTo>
                <a:lnTo>
                  <a:pt x="8525285" y="1709685"/>
                </a:lnTo>
                <a:lnTo>
                  <a:pt x="8564403" y="1686414"/>
                </a:lnTo>
                <a:lnTo>
                  <a:pt x="8602232" y="1661286"/>
                </a:lnTo>
                <a:lnTo>
                  <a:pt x="8638708" y="1634364"/>
                </a:lnTo>
                <a:lnTo>
                  <a:pt x="8673769" y="1605712"/>
                </a:lnTo>
                <a:lnTo>
                  <a:pt x="8707350" y="1575390"/>
                </a:lnTo>
                <a:lnTo>
                  <a:pt x="8739388" y="1543462"/>
                </a:lnTo>
                <a:lnTo>
                  <a:pt x="8769820" y="1509991"/>
                </a:lnTo>
                <a:lnTo>
                  <a:pt x="8798582" y="1475039"/>
                </a:lnTo>
                <a:lnTo>
                  <a:pt x="8825610" y="1438669"/>
                </a:lnTo>
                <a:lnTo>
                  <a:pt x="8850841" y="1400943"/>
                </a:lnTo>
                <a:lnTo>
                  <a:pt x="8874211" y="1361925"/>
                </a:lnTo>
                <a:lnTo>
                  <a:pt x="8895657" y="1321676"/>
                </a:lnTo>
                <a:lnTo>
                  <a:pt x="8915115" y="1280259"/>
                </a:lnTo>
                <a:lnTo>
                  <a:pt x="8932522" y="1237737"/>
                </a:lnTo>
                <a:lnTo>
                  <a:pt x="8947815" y="1194173"/>
                </a:lnTo>
                <a:lnTo>
                  <a:pt x="8960929" y="1149628"/>
                </a:lnTo>
                <a:lnTo>
                  <a:pt x="8971801" y="1104167"/>
                </a:lnTo>
                <a:lnTo>
                  <a:pt x="8980367" y="1057850"/>
                </a:lnTo>
                <a:lnTo>
                  <a:pt x="8986565" y="1010742"/>
                </a:lnTo>
                <a:lnTo>
                  <a:pt x="8990330" y="962904"/>
                </a:lnTo>
                <a:lnTo>
                  <a:pt x="8991600" y="914400"/>
                </a:lnTo>
                <a:close/>
              </a:path>
            </a:pathLst>
          </a:custGeom>
          <a:solidFill>
            <a:srgbClr val="66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060953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985" y="1622435"/>
            <a:ext cx="852802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Struktur</a:t>
            </a:r>
            <a:r>
              <a:rPr spc="-10" dirty="0"/>
              <a:t> Data </a:t>
            </a:r>
            <a:r>
              <a:rPr spc="-5" dirty="0"/>
              <a:t>prepared by</a:t>
            </a:r>
            <a:r>
              <a:rPr spc="-10" dirty="0"/>
              <a:t> Suyanto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Struktur</a:t>
            </a:r>
            <a:r>
              <a:rPr spc="-10" dirty="0"/>
              <a:t> Data </a:t>
            </a:r>
            <a:r>
              <a:rPr spc="-5" dirty="0"/>
              <a:t>prepared by</a:t>
            </a:r>
            <a:r>
              <a:rPr spc="-10" dirty="0"/>
              <a:t> Suyanto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Struktur</a:t>
            </a:r>
            <a:r>
              <a:rPr spc="-10" dirty="0"/>
              <a:t> Data </a:t>
            </a:r>
            <a:r>
              <a:rPr spc="-5" dirty="0"/>
              <a:t>prepared by</a:t>
            </a:r>
            <a:r>
              <a:rPr spc="-10" dirty="0"/>
              <a:t> Suyanto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Struktur</a:t>
            </a:r>
            <a:r>
              <a:rPr spc="-10" dirty="0"/>
              <a:t> Data </a:t>
            </a:r>
            <a:r>
              <a:rPr spc="-5" dirty="0"/>
              <a:t>prepared by</a:t>
            </a:r>
            <a:r>
              <a:rPr spc="-10" dirty="0"/>
              <a:t> Suyanto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Struktur</a:t>
            </a:r>
            <a:r>
              <a:rPr spc="-10" dirty="0"/>
              <a:t> Data </a:t>
            </a:r>
            <a:r>
              <a:rPr spc="-5" dirty="0"/>
              <a:t>prepared by</a:t>
            </a:r>
            <a:r>
              <a:rPr spc="-10" dirty="0"/>
              <a:t> Suyanto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1000" y="533400"/>
            <a:ext cx="8305800" cy="5715000"/>
          </a:xfrm>
          <a:custGeom>
            <a:avLst/>
            <a:gdLst/>
            <a:ahLst/>
            <a:cxnLst/>
            <a:rect l="l" t="t" r="r" b="b"/>
            <a:pathLst>
              <a:path w="8305800" h="5715000">
                <a:moveTo>
                  <a:pt x="784097" y="0"/>
                </a:moveTo>
                <a:lnTo>
                  <a:pt x="736356" y="1431"/>
                </a:lnTo>
                <a:lnTo>
                  <a:pt x="689368" y="5672"/>
                </a:lnTo>
                <a:lnTo>
                  <a:pt x="643215" y="12640"/>
                </a:lnTo>
                <a:lnTo>
                  <a:pt x="597980" y="22252"/>
                </a:lnTo>
                <a:lnTo>
                  <a:pt x="553746" y="34427"/>
                </a:lnTo>
                <a:lnTo>
                  <a:pt x="510593" y="49081"/>
                </a:lnTo>
                <a:lnTo>
                  <a:pt x="468605" y="66133"/>
                </a:lnTo>
                <a:lnTo>
                  <a:pt x="427863" y="85501"/>
                </a:lnTo>
                <a:lnTo>
                  <a:pt x="388450" y="107103"/>
                </a:lnTo>
                <a:lnTo>
                  <a:pt x="350449" y="130855"/>
                </a:lnTo>
                <a:lnTo>
                  <a:pt x="313940" y="156677"/>
                </a:lnTo>
                <a:lnTo>
                  <a:pt x="279008" y="184485"/>
                </a:lnTo>
                <a:lnTo>
                  <a:pt x="245733" y="214198"/>
                </a:lnTo>
                <a:lnTo>
                  <a:pt x="214198" y="245733"/>
                </a:lnTo>
                <a:lnTo>
                  <a:pt x="184485" y="279008"/>
                </a:lnTo>
                <a:lnTo>
                  <a:pt x="156677" y="313940"/>
                </a:lnTo>
                <a:lnTo>
                  <a:pt x="130855" y="350449"/>
                </a:lnTo>
                <a:lnTo>
                  <a:pt x="107103" y="388450"/>
                </a:lnTo>
                <a:lnTo>
                  <a:pt x="85501" y="427863"/>
                </a:lnTo>
                <a:lnTo>
                  <a:pt x="66133" y="468605"/>
                </a:lnTo>
                <a:lnTo>
                  <a:pt x="49081" y="510593"/>
                </a:lnTo>
                <a:lnTo>
                  <a:pt x="34427" y="553746"/>
                </a:lnTo>
                <a:lnTo>
                  <a:pt x="22252" y="597980"/>
                </a:lnTo>
                <a:lnTo>
                  <a:pt x="12640" y="643215"/>
                </a:lnTo>
                <a:lnTo>
                  <a:pt x="5672" y="689368"/>
                </a:lnTo>
                <a:lnTo>
                  <a:pt x="1431" y="736356"/>
                </a:lnTo>
                <a:lnTo>
                  <a:pt x="0" y="784098"/>
                </a:lnTo>
                <a:lnTo>
                  <a:pt x="0" y="4930140"/>
                </a:lnTo>
                <a:lnTo>
                  <a:pt x="1431" y="4977963"/>
                </a:lnTo>
                <a:lnTo>
                  <a:pt x="5672" y="5025026"/>
                </a:lnTo>
                <a:lnTo>
                  <a:pt x="12640" y="5071249"/>
                </a:lnTo>
                <a:lnTo>
                  <a:pt x="22252" y="5116548"/>
                </a:lnTo>
                <a:lnTo>
                  <a:pt x="34427" y="5160841"/>
                </a:lnTo>
                <a:lnTo>
                  <a:pt x="49081" y="5204048"/>
                </a:lnTo>
                <a:lnTo>
                  <a:pt x="66133" y="5246085"/>
                </a:lnTo>
                <a:lnTo>
                  <a:pt x="85501" y="5286871"/>
                </a:lnTo>
                <a:lnTo>
                  <a:pt x="107103" y="5326323"/>
                </a:lnTo>
                <a:lnTo>
                  <a:pt x="130855" y="5364360"/>
                </a:lnTo>
                <a:lnTo>
                  <a:pt x="156677" y="5400900"/>
                </a:lnTo>
                <a:lnTo>
                  <a:pt x="184485" y="5435861"/>
                </a:lnTo>
                <a:lnTo>
                  <a:pt x="214198" y="5469160"/>
                </a:lnTo>
                <a:lnTo>
                  <a:pt x="245733" y="5500716"/>
                </a:lnTo>
                <a:lnTo>
                  <a:pt x="279008" y="5530447"/>
                </a:lnTo>
                <a:lnTo>
                  <a:pt x="313940" y="5558271"/>
                </a:lnTo>
                <a:lnTo>
                  <a:pt x="350449" y="5584105"/>
                </a:lnTo>
                <a:lnTo>
                  <a:pt x="388450" y="5607868"/>
                </a:lnTo>
                <a:lnTo>
                  <a:pt x="427863" y="5629478"/>
                </a:lnTo>
                <a:lnTo>
                  <a:pt x="468605" y="5648852"/>
                </a:lnTo>
                <a:lnTo>
                  <a:pt x="510593" y="5665910"/>
                </a:lnTo>
                <a:lnTo>
                  <a:pt x="553746" y="5680568"/>
                </a:lnTo>
                <a:lnTo>
                  <a:pt x="597980" y="5692744"/>
                </a:lnTo>
                <a:lnTo>
                  <a:pt x="643215" y="5702358"/>
                </a:lnTo>
                <a:lnTo>
                  <a:pt x="689368" y="5709326"/>
                </a:lnTo>
                <a:lnTo>
                  <a:pt x="736356" y="5713568"/>
                </a:lnTo>
                <a:lnTo>
                  <a:pt x="784098" y="5715000"/>
                </a:lnTo>
                <a:lnTo>
                  <a:pt x="7520940" y="5715000"/>
                </a:lnTo>
                <a:lnTo>
                  <a:pt x="7568763" y="5713568"/>
                </a:lnTo>
                <a:lnTo>
                  <a:pt x="7615826" y="5709326"/>
                </a:lnTo>
                <a:lnTo>
                  <a:pt x="7662049" y="5702358"/>
                </a:lnTo>
                <a:lnTo>
                  <a:pt x="7707348" y="5692744"/>
                </a:lnTo>
                <a:lnTo>
                  <a:pt x="7751641" y="5680568"/>
                </a:lnTo>
                <a:lnTo>
                  <a:pt x="7794848" y="5665910"/>
                </a:lnTo>
                <a:lnTo>
                  <a:pt x="7836885" y="5648852"/>
                </a:lnTo>
                <a:lnTo>
                  <a:pt x="7877671" y="5629478"/>
                </a:lnTo>
                <a:lnTo>
                  <a:pt x="7917123" y="5607868"/>
                </a:lnTo>
                <a:lnTo>
                  <a:pt x="7955160" y="5584105"/>
                </a:lnTo>
                <a:lnTo>
                  <a:pt x="7991700" y="5558271"/>
                </a:lnTo>
                <a:lnTo>
                  <a:pt x="8026661" y="5530447"/>
                </a:lnTo>
                <a:lnTo>
                  <a:pt x="8059960" y="5500716"/>
                </a:lnTo>
                <a:lnTo>
                  <a:pt x="8091516" y="5469160"/>
                </a:lnTo>
                <a:lnTo>
                  <a:pt x="8121247" y="5435861"/>
                </a:lnTo>
                <a:lnTo>
                  <a:pt x="8149071" y="5400900"/>
                </a:lnTo>
                <a:lnTo>
                  <a:pt x="8174905" y="5364360"/>
                </a:lnTo>
                <a:lnTo>
                  <a:pt x="8198668" y="5326323"/>
                </a:lnTo>
                <a:lnTo>
                  <a:pt x="8220278" y="5286871"/>
                </a:lnTo>
                <a:lnTo>
                  <a:pt x="8239652" y="5246085"/>
                </a:lnTo>
                <a:lnTo>
                  <a:pt x="8256710" y="5204048"/>
                </a:lnTo>
                <a:lnTo>
                  <a:pt x="8271368" y="5160841"/>
                </a:lnTo>
                <a:lnTo>
                  <a:pt x="8283544" y="5116548"/>
                </a:lnTo>
                <a:lnTo>
                  <a:pt x="8293158" y="5071249"/>
                </a:lnTo>
                <a:lnTo>
                  <a:pt x="8300126" y="5025026"/>
                </a:lnTo>
                <a:lnTo>
                  <a:pt x="8304368" y="4977963"/>
                </a:lnTo>
                <a:lnTo>
                  <a:pt x="8305800" y="4930140"/>
                </a:lnTo>
                <a:lnTo>
                  <a:pt x="8305800" y="784098"/>
                </a:lnTo>
                <a:lnTo>
                  <a:pt x="8304368" y="736356"/>
                </a:lnTo>
                <a:lnTo>
                  <a:pt x="8300126" y="689368"/>
                </a:lnTo>
                <a:lnTo>
                  <a:pt x="8293158" y="643215"/>
                </a:lnTo>
                <a:lnTo>
                  <a:pt x="8283544" y="597980"/>
                </a:lnTo>
                <a:lnTo>
                  <a:pt x="8271368" y="553746"/>
                </a:lnTo>
                <a:lnTo>
                  <a:pt x="8256710" y="510593"/>
                </a:lnTo>
                <a:lnTo>
                  <a:pt x="8239652" y="468605"/>
                </a:lnTo>
                <a:lnTo>
                  <a:pt x="8220278" y="427863"/>
                </a:lnTo>
                <a:lnTo>
                  <a:pt x="8198668" y="388450"/>
                </a:lnTo>
                <a:lnTo>
                  <a:pt x="8174905" y="350449"/>
                </a:lnTo>
                <a:lnTo>
                  <a:pt x="8149071" y="313940"/>
                </a:lnTo>
                <a:lnTo>
                  <a:pt x="8121247" y="279008"/>
                </a:lnTo>
                <a:lnTo>
                  <a:pt x="8091516" y="245733"/>
                </a:lnTo>
                <a:lnTo>
                  <a:pt x="8059960" y="214198"/>
                </a:lnTo>
                <a:lnTo>
                  <a:pt x="8026661" y="184485"/>
                </a:lnTo>
                <a:lnTo>
                  <a:pt x="7991700" y="156677"/>
                </a:lnTo>
                <a:lnTo>
                  <a:pt x="7955160" y="130855"/>
                </a:lnTo>
                <a:lnTo>
                  <a:pt x="7917123" y="107103"/>
                </a:lnTo>
                <a:lnTo>
                  <a:pt x="7877671" y="85501"/>
                </a:lnTo>
                <a:lnTo>
                  <a:pt x="7836885" y="66133"/>
                </a:lnTo>
                <a:lnTo>
                  <a:pt x="7794848" y="49081"/>
                </a:lnTo>
                <a:lnTo>
                  <a:pt x="7751641" y="34427"/>
                </a:lnTo>
                <a:lnTo>
                  <a:pt x="7707348" y="22252"/>
                </a:lnTo>
                <a:lnTo>
                  <a:pt x="7662049" y="12640"/>
                </a:lnTo>
                <a:lnTo>
                  <a:pt x="7615826" y="5672"/>
                </a:lnTo>
                <a:lnTo>
                  <a:pt x="7568763" y="1431"/>
                </a:lnTo>
                <a:lnTo>
                  <a:pt x="7520940" y="0"/>
                </a:lnTo>
                <a:lnTo>
                  <a:pt x="784097" y="0"/>
                </a:lnTo>
                <a:close/>
              </a:path>
            </a:pathLst>
          </a:custGeom>
          <a:ln w="50800">
            <a:solidFill>
              <a:srgbClr val="66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52400"/>
            <a:ext cx="8534400" cy="1219200"/>
          </a:xfrm>
          <a:custGeom>
            <a:avLst/>
            <a:gdLst/>
            <a:ahLst/>
            <a:cxnLst/>
            <a:rect l="l" t="t" r="r" b="b"/>
            <a:pathLst>
              <a:path w="8534400" h="1219200">
                <a:moveTo>
                  <a:pt x="8534400" y="609599"/>
                </a:moveTo>
                <a:lnTo>
                  <a:pt x="8532566" y="561844"/>
                </a:lnTo>
                <a:lnTo>
                  <a:pt x="8527156" y="515114"/>
                </a:lnTo>
                <a:lnTo>
                  <a:pt x="8518302" y="469543"/>
                </a:lnTo>
                <a:lnTo>
                  <a:pt x="8506140" y="425264"/>
                </a:lnTo>
                <a:lnTo>
                  <a:pt x="8490803" y="382413"/>
                </a:lnTo>
                <a:lnTo>
                  <a:pt x="8472426" y="341122"/>
                </a:lnTo>
                <a:lnTo>
                  <a:pt x="8451144" y="301526"/>
                </a:lnTo>
                <a:lnTo>
                  <a:pt x="8427090" y="263757"/>
                </a:lnTo>
                <a:lnTo>
                  <a:pt x="8400399" y="227951"/>
                </a:lnTo>
                <a:lnTo>
                  <a:pt x="8371204" y="194240"/>
                </a:lnTo>
                <a:lnTo>
                  <a:pt x="8339641" y="162759"/>
                </a:lnTo>
                <a:lnTo>
                  <a:pt x="8305844" y="133641"/>
                </a:lnTo>
                <a:lnTo>
                  <a:pt x="8269946" y="107019"/>
                </a:lnTo>
                <a:lnTo>
                  <a:pt x="8232083" y="83029"/>
                </a:lnTo>
                <a:lnTo>
                  <a:pt x="8192388" y="61804"/>
                </a:lnTo>
                <a:lnTo>
                  <a:pt x="8150996" y="43477"/>
                </a:lnTo>
                <a:lnTo>
                  <a:pt x="8108041" y="28182"/>
                </a:lnTo>
                <a:lnTo>
                  <a:pt x="8063657" y="16053"/>
                </a:lnTo>
                <a:lnTo>
                  <a:pt x="8017978" y="7223"/>
                </a:lnTo>
                <a:lnTo>
                  <a:pt x="7971140" y="1828"/>
                </a:lnTo>
                <a:lnTo>
                  <a:pt x="7923276" y="0"/>
                </a:lnTo>
                <a:lnTo>
                  <a:pt x="0" y="0"/>
                </a:lnTo>
                <a:lnTo>
                  <a:pt x="0" y="1219200"/>
                </a:lnTo>
                <a:lnTo>
                  <a:pt x="7924800" y="1217675"/>
                </a:lnTo>
                <a:lnTo>
                  <a:pt x="7972456" y="1215852"/>
                </a:lnTo>
                <a:lnTo>
                  <a:pt x="8019107" y="1210472"/>
                </a:lnTo>
                <a:lnTo>
                  <a:pt x="8064617" y="1201667"/>
                </a:lnTo>
                <a:lnTo>
                  <a:pt x="8108849" y="1189571"/>
                </a:lnTo>
                <a:lnTo>
                  <a:pt x="8151670" y="1174318"/>
                </a:lnTo>
                <a:lnTo>
                  <a:pt x="8192944" y="1156040"/>
                </a:lnTo>
                <a:lnTo>
                  <a:pt x="8232535" y="1134871"/>
                </a:lnTo>
                <a:lnTo>
                  <a:pt x="8270308" y="1110945"/>
                </a:lnTo>
                <a:lnTo>
                  <a:pt x="8306128" y="1084394"/>
                </a:lnTo>
                <a:lnTo>
                  <a:pt x="8339860" y="1055352"/>
                </a:lnTo>
                <a:lnTo>
                  <a:pt x="8371369" y="1023953"/>
                </a:lnTo>
                <a:lnTo>
                  <a:pt x="8400519" y="990328"/>
                </a:lnTo>
                <a:lnTo>
                  <a:pt x="8427174" y="954613"/>
                </a:lnTo>
                <a:lnTo>
                  <a:pt x="8451200" y="916939"/>
                </a:lnTo>
                <a:lnTo>
                  <a:pt x="8472462" y="877441"/>
                </a:lnTo>
                <a:lnTo>
                  <a:pt x="8490824" y="836252"/>
                </a:lnTo>
                <a:lnTo>
                  <a:pt x="8506150" y="793504"/>
                </a:lnTo>
                <a:lnTo>
                  <a:pt x="8518306" y="749332"/>
                </a:lnTo>
                <a:lnTo>
                  <a:pt x="8527157" y="703868"/>
                </a:lnTo>
                <a:lnTo>
                  <a:pt x="8532566" y="657246"/>
                </a:lnTo>
                <a:lnTo>
                  <a:pt x="8534400" y="609599"/>
                </a:lnTo>
                <a:close/>
              </a:path>
            </a:pathLst>
          </a:custGeom>
          <a:solidFill>
            <a:srgbClr val="666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219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802" y="325856"/>
            <a:ext cx="8594394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bg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55660" y="1959292"/>
            <a:ext cx="6783705" cy="139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84296" y="6475686"/>
            <a:ext cx="237744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Struktur</a:t>
            </a:r>
            <a:r>
              <a:rPr spc="-10" dirty="0"/>
              <a:t> Data </a:t>
            </a:r>
            <a:r>
              <a:rPr spc="-5" dirty="0"/>
              <a:t>prepared by</a:t>
            </a:r>
            <a:r>
              <a:rPr spc="-10" dirty="0"/>
              <a:t> Suyanto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3806" y="6439825"/>
            <a:ext cx="279400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985" y="1622435"/>
            <a:ext cx="560768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5000" b="1" spc="7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lang="en-US" sz="5000" b="1" spc="70" dirty="0" err="1">
                <a:solidFill>
                  <a:srgbClr val="FFFFFF"/>
                </a:solidFill>
                <a:latin typeface="Arial"/>
                <a:cs typeface="Arial"/>
              </a:rPr>
              <a:t>Hafidl</a:t>
            </a:r>
            <a:r>
              <a:rPr lang="en-US" sz="50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5000" b="1" spc="70" dirty="0" err="1">
                <a:solidFill>
                  <a:srgbClr val="FFFFFF"/>
                </a:solidFill>
                <a:latin typeface="Arial"/>
                <a:cs typeface="Arial"/>
              </a:rPr>
              <a:t>Alkhair</a:t>
            </a:r>
            <a:endParaRPr sz="5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722" y="3496436"/>
            <a:ext cx="2531363" cy="12847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8480" y="3495675"/>
            <a:ext cx="3627882" cy="13106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384296" y="6475686"/>
            <a:ext cx="237744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endParaRPr lang="en-US" spc="-5" dirty="0"/>
          </a:p>
          <a:p>
            <a:pPr marL="12700">
              <a:lnSpc>
                <a:spcPts val="1425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2400"/>
            <a:ext cx="8712200" cy="6121400"/>
            <a:chOff x="0" y="152400"/>
            <a:chExt cx="8712200" cy="6121400"/>
          </a:xfrm>
        </p:grpSpPr>
        <p:sp>
          <p:nvSpPr>
            <p:cNvPr id="4" name="object 4"/>
            <p:cNvSpPr/>
            <p:nvPr/>
          </p:nvSpPr>
          <p:spPr>
            <a:xfrm>
              <a:off x="381000" y="533400"/>
              <a:ext cx="8305800" cy="5715000"/>
            </a:xfrm>
            <a:custGeom>
              <a:avLst/>
              <a:gdLst/>
              <a:ahLst/>
              <a:cxnLst/>
              <a:rect l="l" t="t" r="r" b="b"/>
              <a:pathLst>
                <a:path w="8305800" h="5715000">
                  <a:moveTo>
                    <a:pt x="784097" y="0"/>
                  </a:moveTo>
                  <a:lnTo>
                    <a:pt x="736356" y="1431"/>
                  </a:lnTo>
                  <a:lnTo>
                    <a:pt x="689368" y="5672"/>
                  </a:lnTo>
                  <a:lnTo>
                    <a:pt x="643215" y="12640"/>
                  </a:lnTo>
                  <a:lnTo>
                    <a:pt x="597980" y="22252"/>
                  </a:lnTo>
                  <a:lnTo>
                    <a:pt x="553746" y="34427"/>
                  </a:lnTo>
                  <a:lnTo>
                    <a:pt x="510593" y="49081"/>
                  </a:lnTo>
                  <a:lnTo>
                    <a:pt x="468605" y="66133"/>
                  </a:lnTo>
                  <a:lnTo>
                    <a:pt x="427863" y="85501"/>
                  </a:lnTo>
                  <a:lnTo>
                    <a:pt x="388450" y="107103"/>
                  </a:lnTo>
                  <a:lnTo>
                    <a:pt x="350449" y="130855"/>
                  </a:lnTo>
                  <a:lnTo>
                    <a:pt x="313940" y="156677"/>
                  </a:lnTo>
                  <a:lnTo>
                    <a:pt x="279008" y="184485"/>
                  </a:lnTo>
                  <a:lnTo>
                    <a:pt x="245733" y="214198"/>
                  </a:lnTo>
                  <a:lnTo>
                    <a:pt x="214198" y="245733"/>
                  </a:lnTo>
                  <a:lnTo>
                    <a:pt x="184485" y="279008"/>
                  </a:lnTo>
                  <a:lnTo>
                    <a:pt x="156677" y="313940"/>
                  </a:lnTo>
                  <a:lnTo>
                    <a:pt x="130855" y="350449"/>
                  </a:lnTo>
                  <a:lnTo>
                    <a:pt x="107103" y="388450"/>
                  </a:lnTo>
                  <a:lnTo>
                    <a:pt x="85501" y="427863"/>
                  </a:lnTo>
                  <a:lnTo>
                    <a:pt x="66133" y="468605"/>
                  </a:lnTo>
                  <a:lnTo>
                    <a:pt x="49081" y="510593"/>
                  </a:lnTo>
                  <a:lnTo>
                    <a:pt x="34427" y="553746"/>
                  </a:lnTo>
                  <a:lnTo>
                    <a:pt x="22252" y="597980"/>
                  </a:lnTo>
                  <a:lnTo>
                    <a:pt x="12640" y="643215"/>
                  </a:lnTo>
                  <a:lnTo>
                    <a:pt x="5672" y="689368"/>
                  </a:lnTo>
                  <a:lnTo>
                    <a:pt x="1431" y="736356"/>
                  </a:lnTo>
                  <a:lnTo>
                    <a:pt x="0" y="784098"/>
                  </a:lnTo>
                  <a:lnTo>
                    <a:pt x="0" y="4930140"/>
                  </a:lnTo>
                  <a:lnTo>
                    <a:pt x="1431" y="4977963"/>
                  </a:lnTo>
                  <a:lnTo>
                    <a:pt x="5672" y="5025026"/>
                  </a:lnTo>
                  <a:lnTo>
                    <a:pt x="12640" y="5071249"/>
                  </a:lnTo>
                  <a:lnTo>
                    <a:pt x="22252" y="5116548"/>
                  </a:lnTo>
                  <a:lnTo>
                    <a:pt x="34427" y="5160841"/>
                  </a:lnTo>
                  <a:lnTo>
                    <a:pt x="49081" y="5204048"/>
                  </a:lnTo>
                  <a:lnTo>
                    <a:pt x="66133" y="5246085"/>
                  </a:lnTo>
                  <a:lnTo>
                    <a:pt x="85501" y="5286871"/>
                  </a:lnTo>
                  <a:lnTo>
                    <a:pt x="107103" y="5326323"/>
                  </a:lnTo>
                  <a:lnTo>
                    <a:pt x="130855" y="5364360"/>
                  </a:lnTo>
                  <a:lnTo>
                    <a:pt x="156677" y="5400900"/>
                  </a:lnTo>
                  <a:lnTo>
                    <a:pt x="184485" y="5435861"/>
                  </a:lnTo>
                  <a:lnTo>
                    <a:pt x="214198" y="5469160"/>
                  </a:lnTo>
                  <a:lnTo>
                    <a:pt x="245733" y="5500716"/>
                  </a:lnTo>
                  <a:lnTo>
                    <a:pt x="279008" y="5530447"/>
                  </a:lnTo>
                  <a:lnTo>
                    <a:pt x="313940" y="5558271"/>
                  </a:lnTo>
                  <a:lnTo>
                    <a:pt x="350449" y="5584105"/>
                  </a:lnTo>
                  <a:lnTo>
                    <a:pt x="388450" y="5607868"/>
                  </a:lnTo>
                  <a:lnTo>
                    <a:pt x="427863" y="5629478"/>
                  </a:lnTo>
                  <a:lnTo>
                    <a:pt x="468605" y="5648852"/>
                  </a:lnTo>
                  <a:lnTo>
                    <a:pt x="510593" y="5665910"/>
                  </a:lnTo>
                  <a:lnTo>
                    <a:pt x="553746" y="5680568"/>
                  </a:lnTo>
                  <a:lnTo>
                    <a:pt x="597980" y="5692744"/>
                  </a:lnTo>
                  <a:lnTo>
                    <a:pt x="643215" y="5702358"/>
                  </a:lnTo>
                  <a:lnTo>
                    <a:pt x="689368" y="5709326"/>
                  </a:lnTo>
                  <a:lnTo>
                    <a:pt x="736356" y="5713568"/>
                  </a:lnTo>
                  <a:lnTo>
                    <a:pt x="784098" y="5715000"/>
                  </a:lnTo>
                  <a:lnTo>
                    <a:pt x="7520940" y="5715000"/>
                  </a:lnTo>
                  <a:lnTo>
                    <a:pt x="7568763" y="5713568"/>
                  </a:lnTo>
                  <a:lnTo>
                    <a:pt x="7615826" y="5709326"/>
                  </a:lnTo>
                  <a:lnTo>
                    <a:pt x="7662049" y="5702358"/>
                  </a:lnTo>
                  <a:lnTo>
                    <a:pt x="7707348" y="5692744"/>
                  </a:lnTo>
                  <a:lnTo>
                    <a:pt x="7751641" y="5680568"/>
                  </a:lnTo>
                  <a:lnTo>
                    <a:pt x="7794848" y="5665910"/>
                  </a:lnTo>
                  <a:lnTo>
                    <a:pt x="7836885" y="5648852"/>
                  </a:lnTo>
                  <a:lnTo>
                    <a:pt x="7877671" y="5629478"/>
                  </a:lnTo>
                  <a:lnTo>
                    <a:pt x="7917123" y="5607868"/>
                  </a:lnTo>
                  <a:lnTo>
                    <a:pt x="7955160" y="5584105"/>
                  </a:lnTo>
                  <a:lnTo>
                    <a:pt x="7991700" y="5558271"/>
                  </a:lnTo>
                  <a:lnTo>
                    <a:pt x="8026661" y="5530447"/>
                  </a:lnTo>
                  <a:lnTo>
                    <a:pt x="8059960" y="5500716"/>
                  </a:lnTo>
                  <a:lnTo>
                    <a:pt x="8091516" y="5469160"/>
                  </a:lnTo>
                  <a:lnTo>
                    <a:pt x="8121247" y="5435861"/>
                  </a:lnTo>
                  <a:lnTo>
                    <a:pt x="8149071" y="5400900"/>
                  </a:lnTo>
                  <a:lnTo>
                    <a:pt x="8174905" y="5364360"/>
                  </a:lnTo>
                  <a:lnTo>
                    <a:pt x="8198668" y="5326323"/>
                  </a:lnTo>
                  <a:lnTo>
                    <a:pt x="8220278" y="5286871"/>
                  </a:lnTo>
                  <a:lnTo>
                    <a:pt x="8239652" y="5246085"/>
                  </a:lnTo>
                  <a:lnTo>
                    <a:pt x="8256710" y="5204048"/>
                  </a:lnTo>
                  <a:lnTo>
                    <a:pt x="8271368" y="5160841"/>
                  </a:lnTo>
                  <a:lnTo>
                    <a:pt x="8283544" y="5116548"/>
                  </a:lnTo>
                  <a:lnTo>
                    <a:pt x="8293158" y="5071249"/>
                  </a:lnTo>
                  <a:lnTo>
                    <a:pt x="8300126" y="5025026"/>
                  </a:lnTo>
                  <a:lnTo>
                    <a:pt x="8304368" y="4977963"/>
                  </a:lnTo>
                  <a:lnTo>
                    <a:pt x="8305800" y="4930140"/>
                  </a:lnTo>
                  <a:lnTo>
                    <a:pt x="8305800" y="784098"/>
                  </a:lnTo>
                  <a:lnTo>
                    <a:pt x="8304368" y="736356"/>
                  </a:lnTo>
                  <a:lnTo>
                    <a:pt x="8300126" y="689368"/>
                  </a:lnTo>
                  <a:lnTo>
                    <a:pt x="8293158" y="643215"/>
                  </a:lnTo>
                  <a:lnTo>
                    <a:pt x="8283544" y="597980"/>
                  </a:lnTo>
                  <a:lnTo>
                    <a:pt x="8271368" y="553746"/>
                  </a:lnTo>
                  <a:lnTo>
                    <a:pt x="8256710" y="510593"/>
                  </a:lnTo>
                  <a:lnTo>
                    <a:pt x="8239652" y="468605"/>
                  </a:lnTo>
                  <a:lnTo>
                    <a:pt x="8220278" y="427863"/>
                  </a:lnTo>
                  <a:lnTo>
                    <a:pt x="8198668" y="388450"/>
                  </a:lnTo>
                  <a:lnTo>
                    <a:pt x="8174905" y="350449"/>
                  </a:lnTo>
                  <a:lnTo>
                    <a:pt x="8149071" y="313940"/>
                  </a:lnTo>
                  <a:lnTo>
                    <a:pt x="8121247" y="279008"/>
                  </a:lnTo>
                  <a:lnTo>
                    <a:pt x="8091516" y="245733"/>
                  </a:lnTo>
                  <a:lnTo>
                    <a:pt x="8059960" y="214198"/>
                  </a:lnTo>
                  <a:lnTo>
                    <a:pt x="8026661" y="184485"/>
                  </a:lnTo>
                  <a:lnTo>
                    <a:pt x="7991700" y="156677"/>
                  </a:lnTo>
                  <a:lnTo>
                    <a:pt x="7955160" y="130855"/>
                  </a:lnTo>
                  <a:lnTo>
                    <a:pt x="7917123" y="107103"/>
                  </a:lnTo>
                  <a:lnTo>
                    <a:pt x="7877671" y="85501"/>
                  </a:lnTo>
                  <a:lnTo>
                    <a:pt x="7836885" y="66133"/>
                  </a:lnTo>
                  <a:lnTo>
                    <a:pt x="7794848" y="49081"/>
                  </a:lnTo>
                  <a:lnTo>
                    <a:pt x="7751641" y="34427"/>
                  </a:lnTo>
                  <a:lnTo>
                    <a:pt x="7707348" y="22252"/>
                  </a:lnTo>
                  <a:lnTo>
                    <a:pt x="7662049" y="12640"/>
                  </a:lnTo>
                  <a:lnTo>
                    <a:pt x="7615826" y="5672"/>
                  </a:lnTo>
                  <a:lnTo>
                    <a:pt x="7568763" y="1431"/>
                  </a:lnTo>
                  <a:lnTo>
                    <a:pt x="7520940" y="0"/>
                  </a:lnTo>
                  <a:lnTo>
                    <a:pt x="784097" y="0"/>
                  </a:lnTo>
                  <a:close/>
                </a:path>
              </a:pathLst>
            </a:custGeom>
            <a:ln w="50800">
              <a:solidFill>
                <a:srgbClr val="66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2400"/>
              <a:ext cx="8534400" cy="1219200"/>
            </a:xfrm>
            <a:custGeom>
              <a:avLst/>
              <a:gdLst/>
              <a:ahLst/>
              <a:cxnLst/>
              <a:rect l="l" t="t" r="r" b="b"/>
              <a:pathLst>
                <a:path w="8534400" h="1219200">
                  <a:moveTo>
                    <a:pt x="8534400" y="609599"/>
                  </a:moveTo>
                  <a:lnTo>
                    <a:pt x="8532566" y="561844"/>
                  </a:lnTo>
                  <a:lnTo>
                    <a:pt x="8527156" y="515114"/>
                  </a:lnTo>
                  <a:lnTo>
                    <a:pt x="8518302" y="469543"/>
                  </a:lnTo>
                  <a:lnTo>
                    <a:pt x="8506140" y="425264"/>
                  </a:lnTo>
                  <a:lnTo>
                    <a:pt x="8490803" y="382413"/>
                  </a:lnTo>
                  <a:lnTo>
                    <a:pt x="8472426" y="341122"/>
                  </a:lnTo>
                  <a:lnTo>
                    <a:pt x="8451144" y="301526"/>
                  </a:lnTo>
                  <a:lnTo>
                    <a:pt x="8427090" y="263757"/>
                  </a:lnTo>
                  <a:lnTo>
                    <a:pt x="8400399" y="227951"/>
                  </a:lnTo>
                  <a:lnTo>
                    <a:pt x="8371204" y="194240"/>
                  </a:lnTo>
                  <a:lnTo>
                    <a:pt x="8339641" y="162759"/>
                  </a:lnTo>
                  <a:lnTo>
                    <a:pt x="8305844" y="133641"/>
                  </a:lnTo>
                  <a:lnTo>
                    <a:pt x="8269946" y="107019"/>
                  </a:lnTo>
                  <a:lnTo>
                    <a:pt x="8232083" y="83029"/>
                  </a:lnTo>
                  <a:lnTo>
                    <a:pt x="8192388" y="61804"/>
                  </a:lnTo>
                  <a:lnTo>
                    <a:pt x="8150996" y="43477"/>
                  </a:lnTo>
                  <a:lnTo>
                    <a:pt x="8108041" y="28182"/>
                  </a:lnTo>
                  <a:lnTo>
                    <a:pt x="8063657" y="16053"/>
                  </a:lnTo>
                  <a:lnTo>
                    <a:pt x="8017978" y="7223"/>
                  </a:lnTo>
                  <a:lnTo>
                    <a:pt x="7971140" y="1828"/>
                  </a:lnTo>
                  <a:lnTo>
                    <a:pt x="7923276" y="0"/>
                  </a:lnTo>
                  <a:lnTo>
                    <a:pt x="0" y="0"/>
                  </a:lnTo>
                  <a:lnTo>
                    <a:pt x="0" y="1219200"/>
                  </a:lnTo>
                  <a:lnTo>
                    <a:pt x="7924800" y="1217675"/>
                  </a:lnTo>
                  <a:lnTo>
                    <a:pt x="7972456" y="1215852"/>
                  </a:lnTo>
                  <a:lnTo>
                    <a:pt x="8019107" y="1210472"/>
                  </a:lnTo>
                  <a:lnTo>
                    <a:pt x="8064617" y="1201667"/>
                  </a:lnTo>
                  <a:lnTo>
                    <a:pt x="8108849" y="1189571"/>
                  </a:lnTo>
                  <a:lnTo>
                    <a:pt x="8151670" y="1174318"/>
                  </a:lnTo>
                  <a:lnTo>
                    <a:pt x="8192944" y="1156040"/>
                  </a:lnTo>
                  <a:lnTo>
                    <a:pt x="8232535" y="1134871"/>
                  </a:lnTo>
                  <a:lnTo>
                    <a:pt x="8270308" y="1110945"/>
                  </a:lnTo>
                  <a:lnTo>
                    <a:pt x="8306128" y="1084394"/>
                  </a:lnTo>
                  <a:lnTo>
                    <a:pt x="8339860" y="1055352"/>
                  </a:lnTo>
                  <a:lnTo>
                    <a:pt x="8371369" y="1023953"/>
                  </a:lnTo>
                  <a:lnTo>
                    <a:pt x="8400519" y="990328"/>
                  </a:lnTo>
                  <a:lnTo>
                    <a:pt x="8427174" y="954613"/>
                  </a:lnTo>
                  <a:lnTo>
                    <a:pt x="8451200" y="916939"/>
                  </a:lnTo>
                  <a:lnTo>
                    <a:pt x="8472462" y="877441"/>
                  </a:lnTo>
                  <a:lnTo>
                    <a:pt x="8490824" y="836252"/>
                  </a:lnTo>
                  <a:lnTo>
                    <a:pt x="8506150" y="793504"/>
                  </a:lnTo>
                  <a:lnTo>
                    <a:pt x="8518306" y="749332"/>
                  </a:lnTo>
                  <a:lnTo>
                    <a:pt x="8527157" y="703868"/>
                  </a:lnTo>
                  <a:lnTo>
                    <a:pt x="8532566" y="657246"/>
                  </a:lnTo>
                  <a:lnTo>
                    <a:pt x="8534400" y="609599"/>
                  </a:lnTo>
                  <a:close/>
                </a:path>
              </a:pathLst>
            </a:custGeom>
            <a:solidFill>
              <a:srgbClr val="66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219200"/>
              <a:ext cx="8077200" cy="0"/>
            </a:xfrm>
            <a:custGeom>
              <a:avLst/>
              <a:gdLst/>
              <a:ahLst/>
              <a:cxnLst/>
              <a:rect l="l" t="t" r="r" b="b"/>
              <a:pathLst>
                <a:path w="8077200">
                  <a:moveTo>
                    <a:pt x="0" y="0"/>
                  </a:moveTo>
                  <a:lnTo>
                    <a:pt x="80772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357437" y="5557837"/>
            <a:ext cx="314325" cy="314325"/>
            <a:chOff x="2357437" y="5557837"/>
            <a:chExt cx="314325" cy="314325"/>
          </a:xfrm>
        </p:grpSpPr>
        <p:sp>
          <p:nvSpPr>
            <p:cNvPr id="8" name="object 8"/>
            <p:cNvSpPr/>
            <p:nvPr/>
          </p:nvSpPr>
          <p:spPr>
            <a:xfrm>
              <a:off x="2362200" y="5562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62200" y="5562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436"/>
                  </a:lnTo>
                  <a:lnTo>
                    <a:pt x="29504" y="242255"/>
                  </a:lnTo>
                  <a:lnTo>
                    <a:pt x="62544" y="275295"/>
                  </a:lnTo>
                  <a:lnTo>
                    <a:pt x="104363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61091" y="5557837"/>
            <a:ext cx="314325" cy="314325"/>
            <a:chOff x="4161091" y="5557837"/>
            <a:chExt cx="314325" cy="314325"/>
          </a:xfrm>
        </p:grpSpPr>
        <p:sp>
          <p:nvSpPr>
            <p:cNvPr id="11" name="object 11"/>
            <p:cNvSpPr/>
            <p:nvPr/>
          </p:nvSpPr>
          <p:spPr>
            <a:xfrm>
              <a:off x="4165854" y="5562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152400"/>
                  </a:move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5854" y="55626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070" y="7802"/>
                  </a:lnTo>
                  <a:lnTo>
                    <a:pt x="62215" y="29504"/>
                  </a:lnTo>
                  <a:lnTo>
                    <a:pt x="29285" y="62544"/>
                  </a:lnTo>
                  <a:lnTo>
                    <a:pt x="7729" y="104363"/>
                  </a:lnTo>
                  <a:lnTo>
                    <a:pt x="0" y="152400"/>
                  </a:lnTo>
                  <a:lnTo>
                    <a:pt x="7729" y="200436"/>
                  </a:lnTo>
                  <a:lnTo>
                    <a:pt x="29285" y="242255"/>
                  </a:lnTo>
                  <a:lnTo>
                    <a:pt x="62215" y="275295"/>
                  </a:lnTo>
                  <a:lnTo>
                    <a:pt x="104070" y="296997"/>
                  </a:lnTo>
                  <a:lnTo>
                    <a:pt x="152400" y="304800"/>
                  </a:lnTo>
                  <a:lnTo>
                    <a:pt x="200436" y="296997"/>
                  </a:lnTo>
                  <a:lnTo>
                    <a:pt x="242255" y="275295"/>
                  </a:lnTo>
                  <a:lnTo>
                    <a:pt x="275295" y="242255"/>
                  </a:lnTo>
                  <a:lnTo>
                    <a:pt x="296997" y="200436"/>
                  </a:lnTo>
                  <a:lnTo>
                    <a:pt x="304800" y="152400"/>
                  </a:lnTo>
                  <a:lnTo>
                    <a:pt x="296997" y="104363"/>
                  </a:lnTo>
                  <a:lnTo>
                    <a:pt x="275295" y="62544"/>
                  </a:lnTo>
                  <a:lnTo>
                    <a:pt x="242255" y="29504"/>
                  </a:lnTo>
                  <a:lnTo>
                    <a:pt x="200436" y="7802"/>
                  </a:lnTo>
                  <a:lnTo>
                    <a:pt x="152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195512" y="5014912"/>
          <a:ext cx="5561328" cy="914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9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AAA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BBB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CCC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DDD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……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……..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04900" y="1715516"/>
            <a:ext cx="7610475" cy="450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30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omic Sans MS"/>
                <a:cs typeface="Comic Sans MS"/>
              </a:rPr>
              <a:t>Antrian </a:t>
            </a:r>
            <a:r>
              <a:rPr sz="1600" dirty="0">
                <a:latin typeface="Comic Sans MS"/>
                <a:cs typeface="Comic Sans MS"/>
              </a:rPr>
              <a:t>dapat disajikan dari dalam </a:t>
            </a:r>
            <a:r>
              <a:rPr sz="1600" spc="-5" dirty="0">
                <a:latin typeface="Comic Sans MS"/>
                <a:cs typeface="Comic Sans MS"/>
              </a:rPr>
              <a:t>komputer </a:t>
            </a:r>
            <a:r>
              <a:rPr sz="1600" dirty="0">
                <a:latin typeface="Comic Sans MS"/>
                <a:cs typeface="Comic Sans MS"/>
              </a:rPr>
              <a:t>dalam berbagai cara. Biasanya 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dengan </a:t>
            </a:r>
            <a:r>
              <a:rPr sz="1600" dirty="0">
                <a:latin typeface="Comic Sans MS"/>
                <a:cs typeface="Comic Sans MS"/>
              </a:rPr>
              <a:t>menggunakan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One –Way –List (Linier </a:t>
            </a:r>
            <a:r>
              <a:rPr sz="1600" dirty="0">
                <a:latin typeface="Comic Sans MS"/>
                <a:cs typeface="Comic Sans MS"/>
              </a:rPr>
              <a:t>Linked List) ataupun menggunakan 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array. </a:t>
            </a:r>
            <a:r>
              <a:rPr sz="1600" spc="-5" dirty="0">
                <a:latin typeface="Comic Sans MS"/>
                <a:cs typeface="Comic Sans MS"/>
              </a:rPr>
              <a:t>Kalau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tidak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disebutkan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lain,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maka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Antrian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kita sajikan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dalam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array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Queue,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dengan dilengkapi </a:t>
            </a:r>
            <a:r>
              <a:rPr sz="1600" dirty="0">
                <a:latin typeface="Comic Sans MS"/>
                <a:cs typeface="Comic Sans MS"/>
              </a:rPr>
              <a:t>2 </a:t>
            </a:r>
            <a:r>
              <a:rPr sz="1600" spc="-5" dirty="0">
                <a:latin typeface="Comic Sans MS"/>
                <a:cs typeface="Comic Sans MS"/>
              </a:rPr>
              <a:t>variabel </a:t>
            </a:r>
            <a:r>
              <a:rPr sz="1600" dirty="0">
                <a:latin typeface="Comic Sans MS"/>
                <a:cs typeface="Comic Sans MS"/>
              </a:rPr>
              <a:t>penunjuk. </a:t>
            </a:r>
            <a:r>
              <a:rPr sz="1600" spc="-5" dirty="0">
                <a:latin typeface="Comic Sans MS"/>
                <a:cs typeface="Comic Sans MS"/>
              </a:rPr>
              <a:t>FRONT berisi lokasi dari elemen depan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antrian dan REAR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berisi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lokasi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dari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elemen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belakang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antrian.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Nilai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front </a:t>
            </a:r>
            <a:r>
              <a:rPr sz="1600" dirty="0">
                <a:latin typeface="Comic Sans MS"/>
                <a:cs typeface="Comic Sans MS"/>
              </a:rPr>
              <a:t>=</a:t>
            </a:r>
            <a:r>
              <a:rPr sz="1600" spc="-5" dirty="0">
                <a:latin typeface="Comic Sans MS"/>
                <a:cs typeface="Comic Sans MS"/>
              </a:rPr>
              <a:t> null </a:t>
            </a:r>
            <a:r>
              <a:rPr sz="1600" dirty="0">
                <a:latin typeface="Comic Sans MS"/>
                <a:cs typeface="Comic Sans MS"/>
              </a:rPr>
              <a:t> menunjukkan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bahwa Antrian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adalah hampa.</a:t>
            </a:r>
            <a:endParaRPr sz="1600">
              <a:latin typeface="Comic Sans MS"/>
              <a:cs typeface="Comic Sans MS"/>
            </a:endParaRPr>
          </a:p>
          <a:p>
            <a:pPr marL="13335" marR="5080" indent="-635" algn="just">
              <a:lnSpc>
                <a:spcPct val="100000"/>
              </a:lnSpc>
              <a:spcBef>
                <a:spcPts val="1955"/>
              </a:spcBef>
            </a:pPr>
            <a:r>
              <a:rPr sz="1600" dirty="0">
                <a:latin typeface="Comic Sans MS"/>
                <a:cs typeface="Comic Sans MS"/>
              </a:rPr>
              <a:t>Gambar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berikut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: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menunjukkan</a:t>
            </a:r>
            <a:r>
              <a:rPr sz="1600" dirty="0">
                <a:latin typeface="Comic Sans MS"/>
                <a:cs typeface="Comic Sans MS"/>
              </a:rPr>
              <a:t> bagaimana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menyajikan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suatu</a:t>
            </a:r>
            <a:r>
              <a:rPr sz="1600" spc="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antrian</a:t>
            </a:r>
            <a:r>
              <a:rPr sz="1600" spc="47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dalam </a:t>
            </a:r>
            <a:r>
              <a:rPr sz="1600" dirty="0">
                <a:latin typeface="Comic Sans MS"/>
                <a:cs typeface="Comic Sans MS"/>
              </a:rPr>
              <a:t> sebuah array queue </a:t>
            </a:r>
            <a:r>
              <a:rPr sz="1600" spc="-5" dirty="0">
                <a:latin typeface="Comic Sans MS"/>
                <a:cs typeface="Comic Sans MS"/>
              </a:rPr>
              <a:t>dengan </a:t>
            </a:r>
            <a:r>
              <a:rPr sz="1600" dirty="0">
                <a:latin typeface="Comic Sans MS"/>
                <a:cs typeface="Comic Sans MS"/>
              </a:rPr>
              <a:t>N </a:t>
            </a:r>
            <a:r>
              <a:rPr sz="1600" spc="-5" dirty="0">
                <a:latin typeface="Comic Sans MS"/>
                <a:cs typeface="Comic Sans MS"/>
              </a:rPr>
              <a:t>elemen dan menunjukkan </a:t>
            </a:r>
            <a:r>
              <a:rPr sz="1600" dirty="0">
                <a:latin typeface="Comic Sans MS"/>
                <a:cs typeface="Comic Sans MS"/>
              </a:rPr>
              <a:t>bagaimana </a:t>
            </a:r>
            <a:r>
              <a:rPr sz="1600" spc="-5" dirty="0">
                <a:latin typeface="Comic Sans MS"/>
                <a:cs typeface="Comic Sans MS"/>
              </a:rPr>
              <a:t>melakukan 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pemasukan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dan</a:t>
            </a:r>
            <a:r>
              <a:rPr sz="1600" spc="-5" dirty="0">
                <a:latin typeface="Comic Sans MS"/>
                <a:cs typeface="Comic Sans MS"/>
              </a:rPr>
              <a:t> penghapusan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elemen antrian.</a:t>
            </a:r>
            <a:endParaRPr sz="1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mic Sans MS"/>
              <a:cs typeface="Comic Sans MS"/>
            </a:endParaRPr>
          </a:p>
          <a:p>
            <a:pPr marL="920115" algn="ctr">
              <a:lnSpc>
                <a:spcPct val="100000"/>
              </a:lnSpc>
            </a:pP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  <a:p>
            <a:pPr marL="149225" algn="just">
              <a:lnSpc>
                <a:spcPct val="100000"/>
              </a:lnSpc>
              <a:spcBef>
                <a:spcPts val="1820"/>
              </a:spcBef>
            </a:pPr>
            <a:r>
              <a:rPr sz="1600" dirty="0">
                <a:latin typeface="Comic Sans MS"/>
                <a:cs typeface="Comic Sans MS"/>
              </a:rPr>
              <a:t>Front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: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  <a:p>
            <a:pPr marL="149225" algn="just">
              <a:lnSpc>
                <a:spcPct val="100000"/>
              </a:lnSpc>
              <a:spcBef>
                <a:spcPts val="1935"/>
              </a:spcBef>
            </a:pPr>
            <a:r>
              <a:rPr sz="1600" spc="-5" dirty="0">
                <a:latin typeface="Comic Sans MS"/>
                <a:cs typeface="Comic Sans MS"/>
              </a:rPr>
              <a:t>Rear</a:t>
            </a:r>
            <a:r>
              <a:rPr sz="1600" spc="89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:</a:t>
            </a:r>
            <a:r>
              <a:rPr sz="1600" spc="-2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4</a:t>
            </a:r>
            <a:endParaRPr sz="1600">
              <a:latin typeface="Comic Sans MS"/>
              <a:cs typeface="Comic Sans MS"/>
            </a:endParaRPr>
          </a:p>
          <a:p>
            <a:pPr marL="895350" algn="ctr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latin typeface="Comic Sans MS"/>
                <a:cs typeface="Comic Sans MS"/>
              </a:rPr>
              <a:t>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1861" y="385023"/>
            <a:ext cx="57340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/>
              <a:t>Penyajian</a:t>
            </a:r>
            <a:r>
              <a:rPr sz="4400" spc="-40" dirty="0"/>
              <a:t> </a:t>
            </a:r>
            <a:r>
              <a:rPr sz="4400" spc="-5" dirty="0"/>
              <a:t>Antrian….1</a:t>
            </a:r>
            <a:endParaRPr sz="4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5474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Penyajian</a:t>
            </a:r>
            <a:r>
              <a:rPr spc="-80" dirty="0"/>
              <a:t> </a:t>
            </a:r>
            <a:r>
              <a:rPr spc="-5" dirty="0"/>
              <a:t>Antrian….2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28909" y="2571559"/>
            <a:ext cx="386080" cy="390525"/>
            <a:chOff x="4228909" y="2571559"/>
            <a:chExt cx="386080" cy="390525"/>
          </a:xfrm>
        </p:grpSpPr>
        <p:sp>
          <p:nvSpPr>
            <p:cNvPr id="4" name="object 4"/>
            <p:cNvSpPr/>
            <p:nvPr/>
          </p:nvSpPr>
          <p:spPr>
            <a:xfrm>
              <a:off x="4233671" y="2576322"/>
              <a:ext cx="376555" cy="381000"/>
            </a:xfrm>
            <a:custGeom>
              <a:avLst/>
              <a:gdLst/>
              <a:ahLst/>
              <a:cxnLst/>
              <a:rect l="l" t="t" r="r" b="b"/>
              <a:pathLst>
                <a:path w="376554" h="381000">
                  <a:moveTo>
                    <a:pt x="376427" y="190499"/>
                  </a:moveTo>
                  <a:lnTo>
                    <a:pt x="369682" y="139876"/>
                  </a:lnTo>
                  <a:lnTo>
                    <a:pt x="350661" y="94375"/>
                  </a:lnTo>
                  <a:lnTo>
                    <a:pt x="321182" y="55816"/>
                  </a:lnTo>
                  <a:lnTo>
                    <a:pt x="283068" y="26020"/>
                  </a:lnTo>
                  <a:lnTo>
                    <a:pt x="238139" y="6808"/>
                  </a:lnTo>
                  <a:lnTo>
                    <a:pt x="188213" y="0"/>
                  </a:lnTo>
                  <a:lnTo>
                    <a:pt x="138288" y="6808"/>
                  </a:lnTo>
                  <a:lnTo>
                    <a:pt x="93359" y="26020"/>
                  </a:lnTo>
                  <a:lnTo>
                    <a:pt x="55244" y="55816"/>
                  </a:lnTo>
                  <a:lnTo>
                    <a:pt x="25766" y="94375"/>
                  </a:lnTo>
                  <a:lnTo>
                    <a:pt x="6745" y="139876"/>
                  </a:lnTo>
                  <a:lnTo>
                    <a:pt x="0" y="190500"/>
                  </a:lnTo>
                  <a:lnTo>
                    <a:pt x="6745" y="241123"/>
                  </a:lnTo>
                  <a:lnTo>
                    <a:pt x="25766" y="286624"/>
                  </a:lnTo>
                  <a:lnTo>
                    <a:pt x="55244" y="325183"/>
                  </a:lnTo>
                  <a:lnTo>
                    <a:pt x="93359" y="354979"/>
                  </a:lnTo>
                  <a:lnTo>
                    <a:pt x="138288" y="374191"/>
                  </a:lnTo>
                  <a:lnTo>
                    <a:pt x="188213" y="381000"/>
                  </a:lnTo>
                  <a:lnTo>
                    <a:pt x="238139" y="374191"/>
                  </a:lnTo>
                  <a:lnTo>
                    <a:pt x="283068" y="354979"/>
                  </a:lnTo>
                  <a:lnTo>
                    <a:pt x="321182" y="325183"/>
                  </a:lnTo>
                  <a:lnTo>
                    <a:pt x="350661" y="286624"/>
                  </a:lnTo>
                  <a:lnTo>
                    <a:pt x="369682" y="241123"/>
                  </a:lnTo>
                  <a:lnTo>
                    <a:pt x="376427" y="190499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33671" y="2576322"/>
              <a:ext cx="376555" cy="381000"/>
            </a:xfrm>
            <a:custGeom>
              <a:avLst/>
              <a:gdLst/>
              <a:ahLst/>
              <a:cxnLst/>
              <a:rect l="l" t="t" r="r" b="b"/>
              <a:pathLst>
                <a:path w="376554" h="381000">
                  <a:moveTo>
                    <a:pt x="188213" y="0"/>
                  </a:moveTo>
                  <a:lnTo>
                    <a:pt x="138288" y="6808"/>
                  </a:lnTo>
                  <a:lnTo>
                    <a:pt x="93359" y="26020"/>
                  </a:lnTo>
                  <a:lnTo>
                    <a:pt x="55244" y="55816"/>
                  </a:lnTo>
                  <a:lnTo>
                    <a:pt x="25766" y="94375"/>
                  </a:lnTo>
                  <a:lnTo>
                    <a:pt x="6745" y="139876"/>
                  </a:lnTo>
                  <a:lnTo>
                    <a:pt x="0" y="190500"/>
                  </a:lnTo>
                  <a:lnTo>
                    <a:pt x="6745" y="241123"/>
                  </a:lnTo>
                  <a:lnTo>
                    <a:pt x="25766" y="286624"/>
                  </a:lnTo>
                  <a:lnTo>
                    <a:pt x="55244" y="325183"/>
                  </a:lnTo>
                  <a:lnTo>
                    <a:pt x="93359" y="354979"/>
                  </a:lnTo>
                  <a:lnTo>
                    <a:pt x="138288" y="374191"/>
                  </a:lnTo>
                  <a:lnTo>
                    <a:pt x="188213" y="381000"/>
                  </a:lnTo>
                  <a:lnTo>
                    <a:pt x="238139" y="374191"/>
                  </a:lnTo>
                  <a:lnTo>
                    <a:pt x="283068" y="354979"/>
                  </a:lnTo>
                  <a:lnTo>
                    <a:pt x="321182" y="325183"/>
                  </a:lnTo>
                  <a:lnTo>
                    <a:pt x="350661" y="286624"/>
                  </a:lnTo>
                  <a:lnTo>
                    <a:pt x="369682" y="241123"/>
                  </a:lnTo>
                  <a:lnTo>
                    <a:pt x="376427" y="190499"/>
                  </a:lnTo>
                  <a:lnTo>
                    <a:pt x="369682" y="139876"/>
                  </a:lnTo>
                  <a:lnTo>
                    <a:pt x="350661" y="94375"/>
                  </a:lnTo>
                  <a:lnTo>
                    <a:pt x="321182" y="55816"/>
                  </a:lnTo>
                  <a:lnTo>
                    <a:pt x="283068" y="26020"/>
                  </a:lnTo>
                  <a:lnTo>
                    <a:pt x="238139" y="6808"/>
                  </a:lnTo>
                  <a:lnTo>
                    <a:pt x="18821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808541" y="2571559"/>
            <a:ext cx="386715" cy="390525"/>
            <a:chOff x="2808541" y="2571559"/>
            <a:chExt cx="386715" cy="390525"/>
          </a:xfrm>
        </p:grpSpPr>
        <p:sp>
          <p:nvSpPr>
            <p:cNvPr id="7" name="object 7"/>
            <p:cNvSpPr/>
            <p:nvPr/>
          </p:nvSpPr>
          <p:spPr>
            <a:xfrm>
              <a:off x="2813303" y="2576322"/>
              <a:ext cx="377190" cy="381000"/>
            </a:xfrm>
            <a:custGeom>
              <a:avLst/>
              <a:gdLst/>
              <a:ahLst/>
              <a:cxnLst/>
              <a:rect l="l" t="t" r="r" b="b"/>
              <a:pathLst>
                <a:path w="377189" h="381000">
                  <a:moveTo>
                    <a:pt x="377189" y="190499"/>
                  </a:moveTo>
                  <a:lnTo>
                    <a:pt x="370444" y="139876"/>
                  </a:lnTo>
                  <a:lnTo>
                    <a:pt x="351423" y="94375"/>
                  </a:lnTo>
                  <a:lnTo>
                    <a:pt x="321945" y="55816"/>
                  </a:lnTo>
                  <a:lnTo>
                    <a:pt x="283830" y="26020"/>
                  </a:lnTo>
                  <a:lnTo>
                    <a:pt x="238901" y="6808"/>
                  </a:lnTo>
                  <a:lnTo>
                    <a:pt x="188975" y="0"/>
                  </a:lnTo>
                  <a:lnTo>
                    <a:pt x="138729" y="6808"/>
                  </a:lnTo>
                  <a:lnTo>
                    <a:pt x="93584" y="26020"/>
                  </a:lnTo>
                  <a:lnTo>
                    <a:pt x="55340" y="55816"/>
                  </a:lnTo>
                  <a:lnTo>
                    <a:pt x="25795" y="94375"/>
                  </a:lnTo>
                  <a:lnTo>
                    <a:pt x="6748" y="139876"/>
                  </a:lnTo>
                  <a:lnTo>
                    <a:pt x="0" y="190500"/>
                  </a:lnTo>
                  <a:lnTo>
                    <a:pt x="6748" y="241123"/>
                  </a:lnTo>
                  <a:lnTo>
                    <a:pt x="25795" y="286624"/>
                  </a:lnTo>
                  <a:lnTo>
                    <a:pt x="55340" y="325183"/>
                  </a:lnTo>
                  <a:lnTo>
                    <a:pt x="93584" y="354979"/>
                  </a:lnTo>
                  <a:lnTo>
                    <a:pt x="138729" y="374191"/>
                  </a:lnTo>
                  <a:lnTo>
                    <a:pt x="188975" y="381000"/>
                  </a:lnTo>
                  <a:lnTo>
                    <a:pt x="238901" y="374191"/>
                  </a:lnTo>
                  <a:lnTo>
                    <a:pt x="283830" y="354979"/>
                  </a:lnTo>
                  <a:lnTo>
                    <a:pt x="321944" y="325183"/>
                  </a:lnTo>
                  <a:lnTo>
                    <a:pt x="351423" y="286624"/>
                  </a:lnTo>
                  <a:lnTo>
                    <a:pt x="370444" y="241123"/>
                  </a:lnTo>
                  <a:lnTo>
                    <a:pt x="377189" y="190499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3303" y="2576322"/>
              <a:ext cx="377190" cy="381000"/>
            </a:xfrm>
            <a:custGeom>
              <a:avLst/>
              <a:gdLst/>
              <a:ahLst/>
              <a:cxnLst/>
              <a:rect l="l" t="t" r="r" b="b"/>
              <a:pathLst>
                <a:path w="377189" h="381000">
                  <a:moveTo>
                    <a:pt x="188975" y="0"/>
                  </a:moveTo>
                  <a:lnTo>
                    <a:pt x="138729" y="6808"/>
                  </a:lnTo>
                  <a:lnTo>
                    <a:pt x="93584" y="26020"/>
                  </a:lnTo>
                  <a:lnTo>
                    <a:pt x="55340" y="55816"/>
                  </a:lnTo>
                  <a:lnTo>
                    <a:pt x="25795" y="94375"/>
                  </a:lnTo>
                  <a:lnTo>
                    <a:pt x="6748" y="139876"/>
                  </a:lnTo>
                  <a:lnTo>
                    <a:pt x="0" y="190500"/>
                  </a:lnTo>
                  <a:lnTo>
                    <a:pt x="6748" y="241123"/>
                  </a:lnTo>
                  <a:lnTo>
                    <a:pt x="25795" y="286624"/>
                  </a:lnTo>
                  <a:lnTo>
                    <a:pt x="55340" y="325183"/>
                  </a:lnTo>
                  <a:lnTo>
                    <a:pt x="93584" y="354979"/>
                  </a:lnTo>
                  <a:lnTo>
                    <a:pt x="138729" y="374191"/>
                  </a:lnTo>
                  <a:lnTo>
                    <a:pt x="188975" y="381000"/>
                  </a:lnTo>
                  <a:lnTo>
                    <a:pt x="238901" y="374191"/>
                  </a:lnTo>
                  <a:lnTo>
                    <a:pt x="283830" y="354979"/>
                  </a:lnTo>
                  <a:lnTo>
                    <a:pt x="321944" y="325183"/>
                  </a:lnTo>
                  <a:lnTo>
                    <a:pt x="351423" y="286624"/>
                  </a:lnTo>
                  <a:lnTo>
                    <a:pt x="370444" y="241123"/>
                  </a:lnTo>
                  <a:lnTo>
                    <a:pt x="377189" y="190499"/>
                  </a:lnTo>
                  <a:lnTo>
                    <a:pt x="370444" y="139876"/>
                  </a:lnTo>
                  <a:lnTo>
                    <a:pt x="351423" y="94375"/>
                  </a:lnTo>
                  <a:lnTo>
                    <a:pt x="321945" y="55816"/>
                  </a:lnTo>
                  <a:lnTo>
                    <a:pt x="283830" y="26020"/>
                  </a:lnTo>
                  <a:lnTo>
                    <a:pt x="238901" y="6808"/>
                  </a:lnTo>
                  <a:lnTo>
                    <a:pt x="18897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915858" y="1830514"/>
          <a:ext cx="6589394" cy="1361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9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1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BBB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CCC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DDD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………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……..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12901" y="2002027"/>
            <a:ext cx="11137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Front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: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793115" algn="l"/>
              </a:tabLst>
            </a:pPr>
            <a:r>
              <a:rPr sz="2000" spc="-5" dirty="0">
                <a:latin typeface="Comic Sans MS"/>
                <a:cs typeface="Comic Sans MS"/>
              </a:rPr>
              <a:t>Rear	: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4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2482" y="1392276"/>
            <a:ext cx="78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54611" y="4905565"/>
            <a:ext cx="238125" cy="390525"/>
            <a:chOff x="5654611" y="4905565"/>
            <a:chExt cx="238125" cy="390525"/>
          </a:xfrm>
        </p:grpSpPr>
        <p:sp>
          <p:nvSpPr>
            <p:cNvPr id="13" name="object 13"/>
            <p:cNvSpPr/>
            <p:nvPr/>
          </p:nvSpPr>
          <p:spPr>
            <a:xfrm>
              <a:off x="5659373" y="4910328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228600" y="190500"/>
                  </a:moveTo>
                  <a:lnTo>
                    <a:pt x="222784" y="130308"/>
                  </a:lnTo>
                  <a:lnTo>
                    <a:pt x="206581" y="78016"/>
                  </a:lnTo>
                  <a:lnTo>
                    <a:pt x="181855" y="36771"/>
                  </a:lnTo>
                  <a:lnTo>
                    <a:pt x="150473" y="9717"/>
                  </a:lnTo>
                  <a:lnTo>
                    <a:pt x="114300" y="0"/>
                  </a:lnTo>
                  <a:lnTo>
                    <a:pt x="78126" y="9717"/>
                  </a:lnTo>
                  <a:lnTo>
                    <a:pt x="46744" y="36771"/>
                  </a:lnTo>
                  <a:lnTo>
                    <a:pt x="22018" y="78016"/>
                  </a:lnTo>
                  <a:lnTo>
                    <a:pt x="5815" y="130308"/>
                  </a:lnTo>
                  <a:lnTo>
                    <a:pt x="0" y="190500"/>
                  </a:lnTo>
                  <a:lnTo>
                    <a:pt x="5815" y="250691"/>
                  </a:lnTo>
                  <a:lnTo>
                    <a:pt x="22018" y="302983"/>
                  </a:lnTo>
                  <a:lnTo>
                    <a:pt x="46744" y="344228"/>
                  </a:lnTo>
                  <a:lnTo>
                    <a:pt x="78126" y="371282"/>
                  </a:lnTo>
                  <a:lnTo>
                    <a:pt x="114300" y="381000"/>
                  </a:lnTo>
                  <a:lnTo>
                    <a:pt x="150473" y="371282"/>
                  </a:lnTo>
                  <a:lnTo>
                    <a:pt x="181855" y="344228"/>
                  </a:lnTo>
                  <a:lnTo>
                    <a:pt x="206581" y="302983"/>
                  </a:lnTo>
                  <a:lnTo>
                    <a:pt x="222784" y="250691"/>
                  </a:lnTo>
                  <a:lnTo>
                    <a:pt x="228600" y="1905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9373" y="4910328"/>
              <a:ext cx="228600" cy="381000"/>
            </a:xfrm>
            <a:custGeom>
              <a:avLst/>
              <a:gdLst/>
              <a:ahLst/>
              <a:cxnLst/>
              <a:rect l="l" t="t" r="r" b="b"/>
              <a:pathLst>
                <a:path w="228600" h="381000">
                  <a:moveTo>
                    <a:pt x="114300" y="0"/>
                  </a:moveTo>
                  <a:lnTo>
                    <a:pt x="46744" y="36771"/>
                  </a:lnTo>
                  <a:lnTo>
                    <a:pt x="22018" y="78016"/>
                  </a:lnTo>
                  <a:lnTo>
                    <a:pt x="5815" y="130308"/>
                  </a:lnTo>
                  <a:lnTo>
                    <a:pt x="0" y="190500"/>
                  </a:lnTo>
                  <a:lnTo>
                    <a:pt x="5815" y="250691"/>
                  </a:lnTo>
                  <a:lnTo>
                    <a:pt x="22018" y="302983"/>
                  </a:lnTo>
                  <a:lnTo>
                    <a:pt x="46744" y="344228"/>
                  </a:lnTo>
                  <a:lnTo>
                    <a:pt x="78126" y="371282"/>
                  </a:lnTo>
                  <a:lnTo>
                    <a:pt x="114300" y="381000"/>
                  </a:lnTo>
                  <a:lnTo>
                    <a:pt x="150473" y="371282"/>
                  </a:lnTo>
                  <a:lnTo>
                    <a:pt x="181855" y="344228"/>
                  </a:lnTo>
                  <a:lnTo>
                    <a:pt x="206581" y="302983"/>
                  </a:lnTo>
                  <a:lnTo>
                    <a:pt x="222784" y="250691"/>
                  </a:lnTo>
                  <a:lnTo>
                    <a:pt x="228600" y="190500"/>
                  </a:lnTo>
                  <a:lnTo>
                    <a:pt x="222784" y="130308"/>
                  </a:lnTo>
                  <a:lnTo>
                    <a:pt x="206581" y="78016"/>
                  </a:lnTo>
                  <a:lnTo>
                    <a:pt x="181855" y="36771"/>
                  </a:lnTo>
                  <a:lnTo>
                    <a:pt x="150473" y="9717"/>
                  </a:lnTo>
                  <a:lnTo>
                    <a:pt x="1143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801683" y="4905565"/>
            <a:ext cx="314325" cy="390525"/>
            <a:chOff x="2801683" y="4905565"/>
            <a:chExt cx="314325" cy="390525"/>
          </a:xfrm>
        </p:grpSpPr>
        <p:sp>
          <p:nvSpPr>
            <p:cNvPr id="16" name="object 16"/>
            <p:cNvSpPr/>
            <p:nvPr/>
          </p:nvSpPr>
          <p:spPr>
            <a:xfrm>
              <a:off x="2806445" y="491032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304800" y="190500"/>
                  </a:moveTo>
                  <a:lnTo>
                    <a:pt x="299384" y="139876"/>
                  </a:lnTo>
                  <a:lnTo>
                    <a:pt x="284084" y="94375"/>
                  </a:lnTo>
                  <a:lnTo>
                    <a:pt x="260318" y="55816"/>
                  </a:lnTo>
                  <a:lnTo>
                    <a:pt x="229503" y="26020"/>
                  </a:lnTo>
                  <a:lnTo>
                    <a:pt x="193057" y="6808"/>
                  </a:lnTo>
                  <a:lnTo>
                    <a:pt x="152400" y="0"/>
                  </a:lnTo>
                  <a:lnTo>
                    <a:pt x="112006" y="6808"/>
                  </a:lnTo>
                  <a:lnTo>
                    <a:pt x="75635" y="26020"/>
                  </a:lnTo>
                  <a:lnTo>
                    <a:pt x="44767" y="55816"/>
                  </a:lnTo>
                  <a:lnTo>
                    <a:pt x="20884" y="94375"/>
                  </a:lnTo>
                  <a:lnTo>
                    <a:pt x="5468" y="139876"/>
                  </a:lnTo>
                  <a:lnTo>
                    <a:pt x="0" y="190500"/>
                  </a:lnTo>
                  <a:lnTo>
                    <a:pt x="5468" y="241123"/>
                  </a:lnTo>
                  <a:lnTo>
                    <a:pt x="20884" y="286624"/>
                  </a:lnTo>
                  <a:lnTo>
                    <a:pt x="44767" y="325183"/>
                  </a:lnTo>
                  <a:lnTo>
                    <a:pt x="75635" y="354979"/>
                  </a:lnTo>
                  <a:lnTo>
                    <a:pt x="112006" y="374191"/>
                  </a:lnTo>
                  <a:lnTo>
                    <a:pt x="152400" y="381000"/>
                  </a:lnTo>
                  <a:lnTo>
                    <a:pt x="193057" y="374191"/>
                  </a:lnTo>
                  <a:lnTo>
                    <a:pt x="229503" y="354979"/>
                  </a:lnTo>
                  <a:lnTo>
                    <a:pt x="260318" y="325183"/>
                  </a:lnTo>
                  <a:lnTo>
                    <a:pt x="284084" y="286624"/>
                  </a:lnTo>
                  <a:lnTo>
                    <a:pt x="299384" y="241123"/>
                  </a:lnTo>
                  <a:lnTo>
                    <a:pt x="304800" y="1905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06445" y="491032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400" y="0"/>
                  </a:moveTo>
                  <a:lnTo>
                    <a:pt x="112006" y="6808"/>
                  </a:lnTo>
                  <a:lnTo>
                    <a:pt x="75635" y="26020"/>
                  </a:lnTo>
                  <a:lnTo>
                    <a:pt x="44767" y="55816"/>
                  </a:lnTo>
                  <a:lnTo>
                    <a:pt x="20884" y="94375"/>
                  </a:lnTo>
                  <a:lnTo>
                    <a:pt x="5468" y="139876"/>
                  </a:lnTo>
                  <a:lnTo>
                    <a:pt x="0" y="190500"/>
                  </a:lnTo>
                  <a:lnTo>
                    <a:pt x="5468" y="241123"/>
                  </a:lnTo>
                  <a:lnTo>
                    <a:pt x="20884" y="286624"/>
                  </a:lnTo>
                  <a:lnTo>
                    <a:pt x="44767" y="325183"/>
                  </a:lnTo>
                  <a:lnTo>
                    <a:pt x="75635" y="354979"/>
                  </a:lnTo>
                  <a:lnTo>
                    <a:pt x="112006" y="374191"/>
                  </a:lnTo>
                  <a:lnTo>
                    <a:pt x="152400" y="381000"/>
                  </a:lnTo>
                  <a:lnTo>
                    <a:pt x="193057" y="374191"/>
                  </a:lnTo>
                  <a:lnTo>
                    <a:pt x="229503" y="354979"/>
                  </a:lnTo>
                  <a:lnTo>
                    <a:pt x="260318" y="325183"/>
                  </a:lnTo>
                  <a:lnTo>
                    <a:pt x="284084" y="286624"/>
                  </a:lnTo>
                  <a:lnTo>
                    <a:pt x="299384" y="241123"/>
                  </a:lnTo>
                  <a:lnTo>
                    <a:pt x="304800" y="190500"/>
                  </a:lnTo>
                  <a:lnTo>
                    <a:pt x="299384" y="139876"/>
                  </a:lnTo>
                  <a:lnTo>
                    <a:pt x="284084" y="94375"/>
                  </a:lnTo>
                  <a:lnTo>
                    <a:pt x="260318" y="55816"/>
                  </a:lnTo>
                  <a:lnTo>
                    <a:pt x="229503" y="26020"/>
                  </a:lnTo>
                  <a:lnTo>
                    <a:pt x="193057" y="6808"/>
                  </a:lnTo>
                  <a:lnTo>
                    <a:pt x="152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52612" y="4192714"/>
          <a:ext cx="6654800" cy="1383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033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BBB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CCC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7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DDD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EEE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FFF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………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4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……..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36701" y="4364227"/>
            <a:ext cx="11137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Front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: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2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793115" algn="l"/>
              </a:tabLst>
            </a:pPr>
            <a:r>
              <a:rPr sz="2000" spc="-5" dirty="0">
                <a:latin typeface="Comic Sans MS"/>
                <a:cs typeface="Comic Sans MS"/>
              </a:rPr>
              <a:t>Rear	: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6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40210" y="5829357"/>
            <a:ext cx="1562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2821" y="3467157"/>
            <a:ext cx="789940" cy="6172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552450">
              <a:lnSpc>
                <a:spcPts val="2260"/>
              </a:lnSpc>
              <a:spcBef>
                <a:spcPts val="290"/>
              </a:spcBef>
            </a:pPr>
            <a:r>
              <a:rPr sz="2000" spc="-5" dirty="0">
                <a:latin typeface="Comic Sans MS"/>
                <a:cs typeface="Comic Sans MS"/>
              </a:rPr>
              <a:t>b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5474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Penyajian</a:t>
            </a:r>
            <a:r>
              <a:rPr spc="-80" dirty="0"/>
              <a:t> </a:t>
            </a:r>
            <a:r>
              <a:rPr spc="-5" dirty="0"/>
              <a:t>Antrian….3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38609" y="2657665"/>
            <a:ext cx="395605" cy="390525"/>
            <a:chOff x="5638609" y="2657665"/>
            <a:chExt cx="395605" cy="390525"/>
          </a:xfrm>
        </p:grpSpPr>
        <p:sp>
          <p:nvSpPr>
            <p:cNvPr id="4" name="object 4"/>
            <p:cNvSpPr/>
            <p:nvPr/>
          </p:nvSpPr>
          <p:spPr>
            <a:xfrm>
              <a:off x="5643371" y="2662427"/>
              <a:ext cx="386080" cy="381000"/>
            </a:xfrm>
            <a:custGeom>
              <a:avLst/>
              <a:gdLst/>
              <a:ahLst/>
              <a:cxnLst/>
              <a:rect l="l" t="t" r="r" b="b"/>
              <a:pathLst>
                <a:path w="386079" h="381000">
                  <a:moveTo>
                    <a:pt x="385572" y="190499"/>
                  </a:moveTo>
                  <a:lnTo>
                    <a:pt x="380491" y="146837"/>
                  </a:lnTo>
                  <a:lnTo>
                    <a:pt x="366013" y="106746"/>
                  </a:lnTo>
                  <a:lnTo>
                    <a:pt x="343284" y="71374"/>
                  </a:lnTo>
                  <a:lnTo>
                    <a:pt x="313450" y="41867"/>
                  </a:lnTo>
                  <a:lnTo>
                    <a:pt x="277659" y="19372"/>
                  </a:lnTo>
                  <a:lnTo>
                    <a:pt x="237055" y="5034"/>
                  </a:lnTo>
                  <a:lnTo>
                    <a:pt x="192786" y="0"/>
                  </a:lnTo>
                  <a:lnTo>
                    <a:pt x="148756" y="5034"/>
                  </a:lnTo>
                  <a:lnTo>
                    <a:pt x="108246" y="19372"/>
                  </a:lnTo>
                  <a:lnTo>
                    <a:pt x="72441" y="41867"/>
                  </a:lnTo>
                  <a:lnTo>
                    <a:pt x="42527" y="71374"/>
                  </a:lnTo>
                  <a:lnTo>
                    <a:pt x="19692" y="106746"/>
                  </a:lnTo>
                  <a:lnTo>
                    <a:pt x="5120" y="146837"/>
                  </a:lnTo>
                  <a:lnTo>
                    <a:pt x="0" y="190500"/>
                  </a:lnTo>
                  <a:lnTo>
                    <a:pt x="5120" y="234162"/>
                  </a:lnTo>
                  <a:lnTo>
                    <a:pt x="19692" y="274253"/>
                  </a:lnTo>
                  <a:lnTo>
                    <a:pt x="42527" y="309625"/>
                  </a:lnTo>
                  <a:lnTo>
                    <a:pt x="72441" y="339132"/>
                  </a:lnTo>
                  <a:lnTo>
                    <a:pt x="108246" y="361627"/>
                  </a:lnTo>
                  <a:lnTo>
                    <a:pt x="148756" y="375965"/>
                  </a:lnTo>
                  <a:lnTo>
                    <a:pt x="192786" y="381000"/>
                  </a:lnTo>
                  <a:lnTo>
                    <a:pt x="237055" y="375965"/>
                  </a:lnTo>
                  <a:lnTo>
                    <a:pt x="277659" y="361627"/>
                  </a:lnTo>
                  <a:lnTo>
                    <a:pt x="313450" y="339132"/>
                  </a:lnTo>
                  <a:lnTo>
                    <a:pt x="343284" y="309625"/>
                  </a:lnTo>
                  <a:lnTo>
                    <a:pt x="366013" y="274253"/>
                  </a:lnTo>
                  <a:lnTo>
                    <a:pt x="380491" y="234162"/>
                  </a:lnTo>
                  <a:lnTo>
                    <a:pt x="385572" y="190499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43371" y="2662427"/>
              <a:ext cx="386080" cy="381000"/>
            </a:xfrm>
            <a:custGeom>
              <a:avLst/>
              <a:gdLst/>
              <a:ahLst/>
              <a:cxnLst/>
              <a:rect l="l" t="t" r="r" b="b"/>
              <a:pathLst>
                <a:path w="386079" h="381000">
                  <a:moveTo>
                    <a:pt x="192786" y="0"/>
                  </a:moveTo>
                  <a:lnTo>
                    <a:pt x="148756" y="5034"/>
                  </a:lnTo>
                  <a:lnTo>
                    <a:pt x="108246" y="19372"/>
                  </a:lnTo>
                  <a:lnTo>
                    <a:pt x="72441" y="41867"/>
                  </a:lnTo>
                  <a:lnTo>
                    <a:pt x="42527" y="71374"/>
                  </a:lnTo>
                  <a:lnTo>
                    <a:pt x="19692" y="106746"/>
                  </a:lnTo>
                  <a:lnTo>
                    <a:pt x="5120" y="146837"/>
                  </a:lnTo>
                  <a:lnTo>
                    <a:pt x="0" y="190500"/>
                  </a:lnTo>
                  <a:lnTo>
                    <a:pt x="5120" y="234162"/>
                  </a:lnTo>
                  <a:lnTo>
                    <a:pt x="19692" y="274253"/>
                  </a:lnTo>
                  <a:lnTo>
                    <a:pt x="42527" y="309625"/>
                  </a:lnTo>
                  <a:lnTo>
                    <a:pt x="72441" y="339132"/>
                  </a:lnTo>
                  <a:lnTo>
                    <a:pt x="108246" y="361627"/>
                  </a:lnTo>
                  <a:lnTo>
                    <a:pt x="148756" y="375965"/>
                  </a:lnTo>
                  <a:lnTo>
                    <a:pt x="192786" y="381000"/>
                  </a:lnTo>
                  <a:lnTo>
                    <a:pt x="237055" y="375965"/>
                  </a:lnTo>
                  <a:lnTo>
                    <a:pt x="277659" y="361627"/>
                  </a:lnTo>
                  <a:lnTo>
                    <a:pt x="313450" y="339132"/>
                  </a:lnTo>
                  <a:lnTo>
                    <a:pt x="343284" y="309625"/>
                  </a:lnTo>
                  <a:lnTo>
                    <a:pt x="366013" y="274253"/>
                  </a:lnTo>
                  <a:lnTo>
                    <a:pt x="380491" y="234162"/>
                  </a:lnTo>
                  <a:lnTo>
                    <a:pt x="385572" y="190499"/>
                  </a:lnTo>
                  <a:lnTo>
                    <a:pt x="380491" y="146837"/>
                  </a:lnTo>
                  <a:lnTo>
                    <a:pt x="366013" y="106746"/>
                  </a:lnTo>
                  <a:lnTo>
                    <a:pt x="343284" y="71374"/>
                  </a:lnTo>
                  <a:lnTo>
                    <a:pt x="313450" y="41867"/>
                  </a:lnTo>
                  <a:lnTo>
                    <a:pt x="277659" y="19372"/>
                  </a:lnTo>
                  <a:lnTo>
                    <a:pt x="237055" y="5034"/>
                  </a:lnTo>
                  <a:lnTo>
                    <a:pt x="19278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63861" y="2685859"/>
            <a:ext cx="395605" cy="390525"/>
            <a:chOff x="3463861" y="2685859"/>
            <a:chExt cx="395605" cy="390525"/>
          </a:xfrm>
        </p:grpSpPr>
        <p:sp>
          <p:nvSpPr>
            <p:cNvPr id="7" name="object 7"/>
            <p:cNvSpPr/>
            <p:nvPr/>
          </p:nvSpPr>
          <p:spPr>
            <a:xfrm>
              <a:off x="3468623" y="2690622"/>
              <a:ext cx="386080" cy="381000"/>
            </a:xfrm>
            <a:custGeom>
              <a:avLst/>
              <a:gdLst/>
              <a:ahLst/>
              <a:cxnLst/>
              <a:rect l="l" t="t" r="r" b="b"/>
              <a:pathLst>
                <a:path w="386079" h="381000">
                  <a:moveTo>
                    <a:pt x="385572" y="190499"/>
                  </a:moveTo>
                  <a:lnTo>
                    <a:pt x="380491" y="146837"/>
                  </a:lnTo>
                  <a:lnTo>
                    <a:pt x="366013" y="106746"/>
                  </a:lnTo>
                  <a:lnTo>
                    <a:pt x="343284" y="71374"/>
                  </a:lnTo>
                  <a:lnTo>
                    <a:pt x="313450" y="41867"/>
                  </a:lnTo>
                  <a:lnTo>
                    <a:pt x="277659" y="19372"/>
                  </a:lnTo>
                  <a:lnTo>
                    <a:pt x="237055" y="5034"/>
                  </a:lnTo>
                  <a:lnTo>
                    <a:pt x="192786" y="0"/>
                  </a:lnTo>
                  <a:lnTo>
                    <a:pt x="148516" y="5034"/>
                  </a:lnTo>
                  <a:lnTo>
                    <a:pt x="107912" y="19372"/>
                  </a:lnTo>
                  <a:lnTo>
                    <a:pt x="72121" y="41867"/>
                  </a:lnTo>
                  <a:lnTo>
                    <a:pt x="42287" y="71374"/>
                  </a:lnTo>
                  <a:lnTo>
                    <a:pt x="19558" y="106746"/>
                  </a:lnTo>
                  <a:lnTo>
                    <a:pt x="5080" y="146837"/>
                  </a:lnTo>
                  <a:lnTo>
                    <a:pt x="0" y="190500"/>
                  </a:lnTo>
                  <a:lnTo>
                    <a:pt x="5080" y="234162"/>
                  </a:lnTo>
                  <a:lnTo>
                    <a:pt x="19558" y="274253"/>
                  </a:lnTo>
                  <a:lnTo>
                    <a:pt x="42287" y="309625"/>
                  </a:lnTo>
                  <a:lnTo>
                    <a:pt x="72121" y="339132"/>
                  </a:lnTo>
                  <a:lnTo>
                    <a:pt x="107912" y="361627"/>
                  </a:lnTo>
                  <a:lnTo>
                    <a:pt x="148516" y="375965"/>
                  </a:lnTo>
                  <a:lnTo>
                    <a:pt x="192786" y="381000"/>
                  </a:lnTo>
                  <a:lnTo>
                    <a:pt x="237055" y="375965"/>
                  </a:lnTo>
                  <a:lnTo>
                    <a:pt x="277659" y="361627"/>
                  </a:lnTo>
                  <a:lnTo>
                    <a:pt x="313450" y="339132"/>
                  </a:lnTo>
                  <a:lnTo>
                    <a:pt x="343284" y="309625"/>
                  </a:lnTo>
                  <a:lnTo>
                    <a:pt x="366013" y="274253"/>
                  </a:lnTo>
                  <a:lnTo>
                    <a:pt x="380491" y="234162"/>
                  </a:lnTo>
                  <a:lnTo>
                    <a:pt x="385572" y="190499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68623" y="2690622"/>
              <a:ext cx="386080" cy="381000"/>
            </a:xfrm>
            <a:custGeom>
              <a:avLst/>
              <a:gdLst/>
              <a:ahLst/>
              <a:cxnLst/>
              <a:rect l="l" t="t" r="r" b="b"/>
              <a:pathLst>
                <a:path w="386079" h="381000">
                  <a:moveTo>
                    <a:pt x="192786" y="0"/>
                  </a:moveTo>
                  <a:lnTo>
                    <a:pt x="148516" y="5034"/>
                  </a:lnTo>
                  <a:lnTo>
                    <a:pt x="107912" y="19372"/>
                  </a:lnTo>
                  <a:lnTo>
                    <a:pt x="72121" y="41867"/>
                  </a:lnTo>
                  <a:lnTo>
                    <a:pt x="42287" y="71374"/>
                  </a:lnTo>
                  <a:lnTo>
                    <a:pt x="19558" y="106746"/>
                  </a:lnTo>
                  <a:lnTo>
                    <a:pt x="5080" y="146837"/>
                  </a:lnTo>
                  <a:lnTo>
                    <a:pt x="0" y="190500"/>
                  </a:lnTo>
                  <a:lnTo>
                    <a:pt x="5080" y="234162"/>
                  </a:lnTo>
                  <a:lnTo>
                    <a:pt x="19558" y="274253"/>
                  </a:lnTo>
                  <a:lnTo>
                    <a:pt x="42287" y="309625"/>
                  </a:lnTo>
                  <a:lnTo>
                    <a:pt x="72121" y="339132"/>
                  </a:lnTo>
                  <a:lnTo>
                    <a:pt x="107912" y="361627"/>
                  </a:lnTo>
                  <a:lnTo>
                    <a:pt x="148516" y="375965"/>
                  </a:lnTo>
                  <a:lnTo>
                    <a:pt x="192786" y="381000"/>
                  </a:lnTo>
                  <a:lnTo>
                    <a:pt x="237055" y="375965"/>
                  </a:lnTo>
                  <a:lnTo>
                    <a:pt x="277659" y="361627"/>
                  </a:lnTo>
                  <a:lnTo>
                    <a:pt x="313450" y="339132"/>
                  </a:lnTo>
                  <a:lnTo>
                    <a:pt x="343284" y="309625"/>
                  </a:lnTo>
                  <a:lnTo>
                    <a:pt x="366013" y="274253"/>
                  </a:lnTo>
                  <a:lnTo>
                    <a:pt x="380491" y="234162"/>
                  </a:lnTo>
                  <a:lnTo>
                    <a:pt x="385572" y="190499"/>
                  </a:lnTo>
                  <a:lnTo>
                    <a:pt x="380491" y="146837"/>
                  </a:lnTo>
                  <a:lnTo>
                    <a:pt x="366013" y="106746"/>
                  </a:lnTo>
                  <a:lnTo>
                    <a:pt x="343284" y="71374"/>
                  </a:lnTo>
                  <a:lnTo>
                    <a:pt x="313450" y="41867"/>
                  </a:lnTo>
                  <a:lnTo>
                    <a:pt x="277659" y="19372"/>
                  </a:lnTo>
                  <a:lnTo>
                    <a:pt x="237055" y="5034"/>
                  </a:lnTo>
                  <a:lnTo>
                    <a:pt x="192786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55660" y="1959292"/>
          <a:ext cx="6743699" cy="13616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6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89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04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CCC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DDD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EEE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FFF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……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…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2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6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7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……..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N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36701" y="1468529"/>
            <a:ext cx="7975600" cy="3919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267075" algn="r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Front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: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793115" algn="l"/>
              </a:tabLst>
            </a:pPr>
            <a:r>
              <a:rPr sz="2000" spc="-5" dirty="0">
                <a:latin typeface="Comic Sans MS"/>
                <a:cs typeface="Comic Sans MS"/>
              </a:rPr>
              <a:t>Rear	: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6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Comic Sans MS"/>
              <a:cs typeface="Comic Sans MS"/>
            </a:endParaRPr>
          </a:p>
          <a:p>
            <a:pPr marR="3344545" algn="r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d</a:t>
            </a:r>
            <a:endParaRPr sz="2000">
              <a:latin typeface="Comic Sans MS"/>
              <a:cs typeface="Comic Sans MS"/>
            </a:endParaRPr>
          </a:p>
          <a:p>
            <a:pPr marL="88900" marR="5080" indent="-635">
              <a:lnSpc>
                <a:spcPct val="100000"/>
              </a:lnSpc>
              <a:spcBef>
                <a:spcPts val="700"/>
              </a:spcBef>
            </a:pPr>
            <a:r>
              <a:rPr sz="1800" spc="-5" dirty="0">
                <a:latin typeface="Arial MT"/>
                <a:cs typeface="Arial MT"/>
              </a:rPr>
              <a:t>Dapat kita lihat bahwa setiap kali </a:t>
            </a:r>
            <a:r>
              <a:rPr sz="1800" spc="-5" dirty="0">
                <a:solidFill>
                  <a:srgbClr val="009A00"/>
                </a:solidFill>
                <a:latin typeface="Arial MT"/>
                <a:cs typeface="Arial MT"/>
              </a:rPr>
              <a:t>penghapusan</a:t>
            </a:r>
            <a:r>
              <a:rPr sz="1800" spc="-5" dirty="0">
                <a:latin typeface="Arial MT"/>
                <a:cs typeface="Arial MT"/>
              </a:rPr>
              <a:t>, nilai lokasi </a:t>
            </a:r>
            <a:r>
              <a:rPr sz="1800" dirty="0">
                <a:solidFill>
                  <a:srgbClr val="009A00"/>
                </a:solidFill>
                <a:latin typeface="Arial MT"/>
                <a:cs typeface="Arial MT"/>
              </a:rPr>
              <a:t>front </a:t>
            </a:r>
            <a:r>
              <a:rPr sz="1800" spc="-5" dirty="0">
                <a:latin typeface="Arial MT"/>
                <a:cs typeface="Arial MT"/>
              </a:rPr>
              <a:t>akan </a:t>
            </a:r>
            <a:r>
              <a:rPr sz="1800" spc="-5" dirty="0">
                <a:solidFill>
                  <a:srgbClr val="009A00"/>
                </a:solidFill>
                <a:latin typeface="Arial MT"/>
                <a:cs typeface="Arial MT"/>
              </a:rPr>
              <a:t>ber </a:t>
            </a:r>
            <a:r>
              <a:rPr sz="1800" dirty="0">
                <a:solidFill>
                  <a:srgbClr val="009A00"/>
                </a:solidFill>
                <a:latin typeface="Arial MT"/>
                <a:cs typeface="Arial MT"/>
              </a:rPr>
              <a:t>+ </a:t>
            </a:r>
            <a:r>
              <a:rPr sz="1800" spc="-5" dirty="0">
                <a:solidFill>
                  <a:srgbClr val="009A00"/>
                </a:solidFill>
                <a:latin typeface="Arial MT"/>
                <a:cs typeface="Arial MT"/>
              </a:rPr>
              <a:t>1 </a:t>
            </a:r>
            <a:r>
              <a:rPr sz="1800" dirty="0">
                <a:solidFill>
                  <a:srgbClr val="009A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untuk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setiap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kali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A00"/>
                </a:solidFill>
                <a:latin typeface="Arial MT"/>
                <a:cs typeface="Arial MT"/>
              </a:rPr>
              <a:t>pemasukan</a:t>
            </a:r>
            <a:r>
              <a:rPr sz="1800" dirty="0">
                <a:solidFill>
                  <a:srgbClr val="009A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elemen,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nilai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A00"/>
                </a:solidFill>
                <a:latin typeface="Arial MT"/>
                <a:cs typeface="Arial MT"/>
              </a:rPr>
              <a:t>rear</a:t>
            </a:r>
            <a:r>
              <a:rPr sz="1800" spc="5" dirty="0">
                <a:solidFill>
                  <a:srgbClr val="009A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akan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A00"/>
                </a:solidFill>
                <a:latin typeface="Arial MT"/>
                <a:cs typeface="Arial MT"/>
              </a:rPr>
              <a:t>ber</a:t>
            </a:r>
            <a:r>
              <a:rPr sz="1800" spc="5" dirty="0">
                <a:solidFill>
                  <a:srgbClr val="009A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A00"/>
                </a:solidFill>
                <a:latin typeface="Arial MT"/>
                <a:cs typeface="Arial MT"/>
              </a:rPr>
              <a:t>+ </a:t>
            </a:r>
            <a:r>
              <a:rPr sz="1800" spc="-5" dirty="0">
                <a:solidFill>
                  <a:srgbClr val="009A00"/>
                </a:solidFill>
                <a:latin typeface="Arial MT"/>
                <a:cs typeface="Arial MT"/>
              </a:rPr>
              <a:t>1</a:t>
            </a:r>
            <a:r>
              <a:rPr sz="1800" spc="15" dirty="0">
                <a:solidFill>
                  <a:srgbClr val="009A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ini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berakibat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bahwa setelah pemasukan elemen ke-N (berawal dari antrian hampa). </a:t>
            </a:r>
            <a:r>
              <a:rPr sz="1800" spc="-10" dirty="0">
                <a:latin typeface="Arial MT"/>
                <a:cs typeface="Arial MT"/>
              </a:rPr>
              <a:t>Maka </a:t>
            </a:r>
            <a:r>
              <a:rPr sz="1800" spc="-5" dirty="0">
                <a:latin typeface="Arial MT"/>
                <a:cs typeface="Arial MT"/>
              </a:rPr>
              <a:t> lokasi Queue (N) telah diduduki, disini mungkin saja tidak sebanyak N </a:t>
            </a:r>
            <a:r>
              <a:rPr sz="1800" spc="-10" dirty="0">
                <a:latin typeface="Arial MT"/>
                <a:cs typeface="Arial MT"/>
              </a:rPr>
              <a:t>elemen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dalam antrian (karena sudah dilakukan </a:t>
            </a:r>
            <a:r>
              <a:rPr sz="1800" spc="-10" dirty="0">
                <a:latin typeface="Arial MT"/>
                <a:cs typeface="Arial MT"/>
              </a:rPr>
              <a:t>penghapusan).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5474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Penyajian</a:t>
            </a:r>
            <a:r>
              <a:rPr spc="-80" dirty="0"/>
              <a:t> </a:t>
            </a:r>
            <a:r>
              <a:rPr spc="-5" dirty="0"/>
              <a:t>Antrian….4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101" y="1622551"/>
            <a:ext cx="7715250" cy="3924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Arial MT"/>
                <a:cs typeface="Arial MT"/>
              </a:rPr>
              <a:t>Untuk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melakukan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pemasukan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berikutnya, </a:t>
            </a:r>
            <a:r>
              <a:rPr sz="3200" spc="-5" dirty="0">
                <a:latin typeface="Arial MT"/>
                <a:cs typeface="Arial MT"/>
              </a:rPr>
              <a:t> yaitu </a:t>
            </a:r>
            <a:r>
              <a:rPr sz="3200" spc="-10" dirty="0">
                <a:latin typeface="Arial MT"/>
                <a:cs typeface="Arial MT"/>
              </a:rPr>
              <a:t>memasukkan elemen </a:t>
            </a:r>
            <a:r>
              <a:rPr sz="3200" spc="-5" dirty="0">
                <a:latin typeface="Arial MT"/>
                <a:cs typeface="Arial MT"/>
              </a:rPr>
              <a:t>item, kita </a:t>
            </a:r>
            <a:r>
              <a:rPr sz="3200" spc="-10" dirty="0">
                <a:latin typeface="Arial MT"/>
                <a:cs typeface="Arial MT"/>
              </a:rPr>
              <a:t>dapat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menggunakan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09A00"/>
                </a:solidFill>
                <a:latin typeface="Arial MT"/>
                <a:cs typeface="Arial MT"/>
              </a:rPr>
              <a:t>lokasi</a:t>
            </a:r>
            <a:r>
              <a:rPr sz="3200" spc="-5" dirty="0">
                <a:solidFill>
                  <a:srgbClr val="009A00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09A00"/>
                </a:solidFill>
                <a:latin typeface="Arial MT"/>
                <a:cs typeface="Arial MT"/>
              </a:rPr>
              <a:t>Queue</a:t>
            </a:r>
            <a:r>
              <a:rPr sz="3200" dirty="0">
                <a:solidFill>
                  <a:srgbClr val="009A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9A00"/>
                </a:solidFill>
                <a:latin typeface="Arial MT"/>
                <a:cs typeface="Arial MT"/>
              </a:rPr>
              <a:t>(1) </a:t>
            </a:r>
            <a:r>
              <a:rPr sz="3200" spc="-10" dirty="0">
                <a:solidFill>
                  <a:srgbClr val="009A00"/>
                </a:solidFill>
                <a:latin typeface="Arial MT"/>
                <a:cs typeface="Arial MT"/>
              </a:rPr>
              <a:t>datang </a:t>
            </a:r>
            <a:r>
              <a:rPr sz="3200" spc="-5" dirty="0">
                <a:solidFill>
                  <a:srgbClr val="009A00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09A00"/>
                </a:solidFill>
                <a:latin typeface="Arial MT"/>
                <a:cs typeface="Arial MT"/>
              </a:rPr>
              <a:t>sesudah Queue</a:t>
            </a:r>
            <a:r>
              <a:rPr sz="3200" spc="-5" dirty="0">
                <a:solidFill>
                  <a:srgbClr val="009A00"/>
                </a:solidFill>
                <a:latin typeface="Arial MT"/>
                <a:cs typeface="Arial MT"/>
              </a:rPr>
              <a:t> (n)</a:t>
            </a:r>
            <a:r>
              <a:rPr sz="3200" spc="-10" dirty="0">
                <a:solidFill>
                  <a:srgbClr val="009A00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array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dalam 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berdasarkan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asumsi</a:t>
            </a:r>
            <a:r>
              <a:rPr sz="3200" spc="-5" dirty="0">
                <a:latin typeface="Arial MT"/>
                <a:cs typeface="Arial MT"/>
              </a:rPr>
              <a:t> ini,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maka</a:t>
            </a:r>
            <a:r>
              <a:rPr sz="3200" spc="-5" dirty="0">
                <a:latin typeface="Arial MT"/>
                <a:cs typeface="Arial MT"/>
              </a:rPr>
              <a:t> rear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adalah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ts val="3829"/>
              </a:lnSpc>
            </a:pPr>
            <a:r>
              <a:rPr sz="3200" spc="-5" dirty="0">
                <a:latin typeface="Arial MT"/>
                <a:cs typeface="Arial MT"/>
              </a:rPr>
              <a:t>1. </a:t>
            </a:r>
            <a:r>
              <a:rPr sz="3200" spc="-10" dirty="0">
                <a:latin typeface="Arial MT"/>
                <a:cs typeface="Arial MT"/>
              </a:rPr>
              <a:t>Gambar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berikut</a:t>
            </a:r>
            <a:r>
              <a:rPr sz="3200" spc="-5" dirty="0">
                <a:latin typeface="Arial MT"/>
                <a:cs typeface="Arial MT"/>
              </a:rPr>
              <a:t> ini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memperlihatkan</a:t>
            </a:r>
            <a:endParaRPr sz="3200">
              <a:latin typeface="Arial MT"/>
              <a:cs typeface="Arial MT"/>
            </a:endParaRPr>
          </a:p>
          <a:p>
            <a:pPr marL="12700" marR="6985">
              <a:lnSpc>
                <a:spcPct val="100000"/>
              </a:lnSpc>
            </a:pPr>
            <a:r>
              <a:rPr sz="3200" spc="-10" dirty="0">
                <a:latin typeface="Arial MT"/>
                <a:cs typeface="Arial MT"/>
              </a:rPr>
              <a:t>antrian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yang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disimpan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dalam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array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dengan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lokasi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memori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sebagai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09A00"/>
                </a:solidFill>
                <a:latin typeface="Arial MT"/>
                <a:cs typeface="Arial MT"/>
              </a:rPr>
              <a:t>array</a:t>
            </a:r>
            <a:r>
              <a:rPr sz="3200" dirty="0">
                <a:solidFill>
                  <a:srgbClr val="009A00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09A00"/>
                </a:solidFill>
                <a:latin typeface="Arial MT"/>
                <a:cs typeface="Arial MT"/>
              </a:rPr>
              <a:t>sirkular.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48837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Queue</a:t>
            </a:r>
            <a:r>
              <a:rPr spc="-80" dirty="0"/>
              <a:t> </a:t>
            </a:r>
            <a:r>
              <a:rPr dirty="0"/>
              <a:t>Circular...1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13891" y="5515165"/>
            <a:ext cx="367665" cy="267970"/>
            <a:chOff x="7513891" y="5515165"/>
            <a:chExt cx="367665" cy="267970"/>
          </a:xfrm>
        </p:grpSpPr>
        <p:sp>
          <p:nvSpPr>
            <p:cNvPr id="4" name="object 4"/>
            <p:cNvSpPr/>
            <p:nvPr/>
          </p:nvSpPr>
          <p:spPr>
            <a:xfrm>
              <a:off x="7518654" y="5519928"/>
              <a:ext cx="358140" cy="258445"/>
            </a:xfrm>
            <a:custGeom>
              <a:avLst/>
              <a:gdLst/>
              <a:ahLst/>
              <a:cxnLst/>
              <a:rect l="l" t="t" r="r" b="b"/>
              <a:pathLst>
                <a:path w="358140" h="258445">
                  <a:moveTo>
                    <a:pt x="358140" y="129539"/>
                  </a:moveTo>
                  <a:lnTo>
                    <a:pt x="349026" y="88562"/>
                  </a:lnTo>
                  <a:lnTo>
                    <a:pt x="323636" y="52998"/>
                  </a:lnTo>
                  <a:lnTo>
                    <a:pt x="284896" y="24969"/>
                  </a:lnTo>
                  <a:lnTo>
                    <a:pt x="235732" y="6595"/>
                  </a:lnTo>
                  <a:lnTo>
                    <a:pt x="179070" y="0"/>
                  </a:lnTo>
                  <a:lnTo>
                    <a:pt x="122407" y="6595"/>
                  </a:lnTo>
                  <a:lnTo>
                    <a:pt x="73243" y="24969"/>
                  </a:lnTo>
                  <a:lnTo>
                    <a:pt x="34503" y="52998"/>
                  </a:lnTo>
                  <a:lnTo>
                    <a:pt x="9113" y="88562"/>
                  </a:lnTo>
                  <a:lnTo>
                    <a:pt x="0" y="129539"/>
                  </a:lnTo>
                  <a:lnTo>
                    <a:pt x="9113" y="170145"/>
                  </a:lnTo>
                  <a:lnTo>
                    <a:pt x="34503" y="205483"/>
                  </a:lnTo>
                  <a:lnTo>
                    <a:pt x="73243" y="233397"/>
                  </a:lnTo>
                  <a:lnTo>
                    <a:pt x="122407" y="251728"/>
                  </a:lnTo>
                  <a:lnTo>
                    <a:pt x="179070" y="258318"/>
                  </a:lnTo>
                  <a:lnTo>
                    <a:pt x="235732" y="251728"/>
                  </a:lnTo>
                  <a:lnTo>
                    <a:pt x="284896" y="233397"/>
                  </a:lnTo>
                  <a:lnTo>
                    <a:pt x="323636" y="205483"/>
                  </a:lnTo>
                  <a:lnTo>
                    <a:pt x="349026" y="170145"/>
                  </a:lnTo>
                  <a:lnTo>
                    <a:pt x="358140" y="129539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18654" y="5519928"/>
              <a:ext cx="358140" cy="258445"/>
            </a:xfrm>
            <a:custGeom>
              <a:avLst/>
              <a:gdLst/>
              <a:ahLst/>
              <a:cxnLst/>
              <a:rect l="l" t="t" r="r" b="b"/>
              <a:pathLst>
                <a:path w="358140" h="258445">
                  <a:moveTo>
                    <a:pt x="179070" y="0"/>
                  </a:moveTo>
                  <a:lnTo>
                    <a:pt x="122407" y="6595"/>
                  </a:lnTo>
                  <a:lnTo>
                    <a:pt x="73243" y="24969"/>
                  </a:lnTo>
                  <a:lnTo>
                    <a:pt x="34503" y="52998"/>
                  </a:lnTo>
                  <a:lnTo>
                    <a:pt x="9113" y="88562"/>
                  </a:lnTo>
                  <a:lnTo>
                    <a:pt x="0" y="129539"/>
                  </a:lnTo>
                  <a:lnTo>
                    <a:pt x="9113" y="170145"/>
                  </a:lnTo>
                  <a:lnTo>
                    <a:pt x="34503" y="205483"/>
                  </a:lnTo>
                  <a:lnTo>
                    <a:pt x="73243" y="233397"/>
                  </a:lnTo>
                  <a:lnTo>
                    <a:pt x="122407" y="251728"/>
                  </a:lnTo>
                  <a:lnTo>
                    <a:pt x="179070" y="258318"/>
                  </a:lnTo>
                  <a:lnTo>
                    <a:pt x="235732" y="251728"/>
                  </a:lnTo>
                  <a:lnTo>
                    <a:pt x="284896" y="233397"/>
                  </a:lnTo>
                  <a:lnTo>
                    <a:pt x="323636" y="205483"/>
                  </a:lnTo>
                  <a:lnTo>
                    <a:pt x="349026" y="170145"/>
                  </a:lnTo>
                  <a:lnTo>
                    <a:pt x="358140" y="129539"/>
                  </a:lnTo>
                  <a:lnTo>
                    <a:pt x="349026" y="88562"/>
                  </a:lnTo>
                  <a:lnTo>
                    <a:pt x="323636" y="52998"/>
                  </a:lnTo>
                  <a:lnTo>
                    <a:pt x="284896" y="24969"/>
                  </a:lnTo>
                  <a:lnTo>
                    <a:pt x="235732" y="6595"/>
                  </a:lnTo>
                  <a:lnTo>
                    <a:pt x="17907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38509" y="5540311"/>
            <a:ext cx="368935" cy="268605"/>
            <a:chOff x="4838509" y="5540311"/>
            <a:chExt cx="368935" cy="268605"/>
          </a:xfrm>
        </p:grpSpPr>
        <p:sp>
          <p:nvSpPr>
            <p:cNvPr id="7" name="object 7"/>
            <p:cNvSpPr/>
            <p:nvPr/>
          </p:nvSpPr>
          <p:spPr>
            <a:xfrm>
              <a:off x="4843272" y="5545073"/>
              <a:ext cx="359410" cy="259079"/>
            </a:xfrm>
            <a:custGeom>
              <a:avLst/>
              <a:gdLst/>
              <a:ahLst/>
              <a:cxnLst/>
              <a:rect l="l" t="t" r="r" b="b"/>
              <a:pathLst>
                <a:path w="359410" h="259079">
                  <a:moveTo>
                    <a:pt x="358902" y="129539"/>
                  </a:moveTo>
                  <a:lnTo>
                    <a:pt x="349788" y="88562"/>
                  </a:lnTo>
                  <a:lnTo>
                    <a:pt x="324398" y="52998"/>
                  </a:lnTo>
                  <a:lnTo>
                    <a:pt x="285658" y="24969"/>
                  </a:lnTo>
                  <a:lnTo>
                    <a:pt x="236494" y="6595"/>
                  </a:lnTo>
                  <a:lnTo>
                    <a:pt x="179832" y="0"/>
                  </a:lnTo>
                  <a:lnTo>
                    <a:pt x="123090" y="6595"/>
                  </a:lnTo>
                  <a:lnTo>
                    <a:pt x="73737" y="24969"/>
                  </a:lnTo>
                  <a:lnTo>
                    <a:pt x="34771" y="52998"/>
                  </a:lnTo>
                  <a:lnTo>
                    <a:pt x="9192" y="88562"/>
                  </a:lnTo>
                  <a:lnTo>
                    <a:pt x="0" y="129539"/>
                  </a:lnTo>
                  <a:lnTo>
                    <a:pt x="9192" y="170517"/>
                  </a:lnTo>
                  <a:lnTo>
                    <a:pt x="34771" y="206081"/>
                  </a:lnTo>
                  <a:lnTo>
                    <a:pt x="73737" y="234110"/>
                  </a:lnTo>
                  <a:lnTo>
                    <a:pt x="123090" y="252484"/>
                  </a:lnTo>
                  <a:lnTo>
                    <a:pt x="179832" y="259079"/>
                  </a:lnTo>
                  <a:lnTo>
                    <a:pt x="236494" y="252484"/>
                  </a:lnTo>
                  <a:lnTo>
                    <a:pt x="285658" y="234110"/>
                  </a:lnTo>
                  <a:lnTo>
                    <a:pt x="324398" y="206081"/>
                  </a:lnTo>
                  <a:lnTo>
                    <a:pt x="349788" y="170517"/>
                  </a:lnTo>
                  <a:lnTo>
                    <a:pt x="358902" y="129539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43272" y="5545073"/>
              <a:ext cx="359410" cy="259079"/>
            </a:xfrm>
            <a:custGeom>
              <a:avLst/>
              <a:gdLst/>
              <a:ahLst/>
              <a:cxnLst/>
              <a:rect l="l" t="t" r="r" b="b"/>
              <a:pathLst>
                <a:path w="359410" h="259079">
                  <a:moveTo>
                    <a:pt x="179832" y="0"/>
                  </a:moveTo>
                  <a:lnTo>
                    <a:pt x="123090" y="6595"/>
                  </a:lnTo>
                  <a:lnTo>
                    <a:pt x="73737" y="24969"/>
                  </a:lnTo>
                  <a:lnTo>
                    <a:pt x="34771" y="52998"/>
                  </a:lnTo>
                  <a:lnTo>
                    <a:pt x="9192" y="88562"/>
                  </a:lnTo>
                  <a:lnTo>
                    <a:pt x="0" y="129539"/>
                  </a:lnTo>
                  <a:lnTo>
                    <a:pt x="9192" y="170517"/>
                  </a:lnTo>
                  <a:lnTo>
                    <a:pt x="34771" y="206081"/>
                  </a:lnTo>
                  <a:lnTo>
                    <a:pt x="73737" y="234110"/>
                  </a:lnTo>
                  <a:lnTo>
                    <a:pt x="123090" y="252484"/>
                  </a:lnTo>
                  <a:lnTo>
                    <a:pt x="179832" y="259079"/>
                  </a:lnTo>
                  <a:lnTo>
                    <a:pt x="236494" y="252484"/>
                  </a:lnTo>
                  <a:lnTo>
                    <a:pt x="285658" y="234110"/>
                  </a:lnTo>
                  <a:lnTo>
                    <a:pt x="324398" y="206081"/>
                  </a:lnTo>
                  <a:lnTo>
                    <a:pt x="349788" y="170517"/>
                  </a:lnTo>
                  <a:lnTo>
                    <a:pt x="358902" y="129539"/>
                  </a:lnTo>
                  <a:lnTo>
                    <a:pt x="349788" y="88562"/>
                  </a:lnTo>
                  <a:lnTo>
                    <a:pt x="324398" y="52998"/>
                  </a:lnTo>
                  <a:lnTo>
                    <a:pt x="285658" y="24969"/>
                  </a:lnTo>
                  <a:lnTo>
                    <a:pt x="236494" y="6595"/>
                  </a:lnTo>
                  <a:lnTo>
                    <a:pt x="17983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89135" y="4038409"/>
            <a:ext cx="368935" cy="216535"/>
            <a:chOff x="2989135" y="4038409"/>
            <a:chExt cx="368935" cy="216535"/>
          </a:xfrm>
        </p:grpSpPr>
        <p:sp>
          <p:nvSpPr>
            <p:cNvPr id="10" name="object 10"/>
            <p:cNvSpPr/>
            <p:nvPr/>
          </p:nvSpPr>
          <p:spPr>
            <a:xfrm>
              <a:off x="2993897" y="4043171"/>
              <a:ext cx="359410" cy="207010"/>
            </a:xfrm>
            <a:custGeom>
              <a:avLst/>
              <a:gdLst/>
              <a:ahLst/>
              <a:cxnLst/>
              <a:rect l="l" t="t" r="r" b="b"/>
              <a:pathLst>
                <a:path w="359410" h="207010">
                  <a:moveTo>
                    <a:pt x="358902" y="103632"/>
                  </a:moveTo>
                  <a:lnTo>
                    <a:pt x="324398" y="42464"/>
                  </a:lnTo>
                  <a:lnTo>
                    <a:pt x="285658" y="20019"/>
                  </a:lnTo>
                  <a:lnTo>
                    <a:pt x="236494" y="5291"/>
                  </a:lnTo>
                  <a:lnTo>
                    <a:pt x="179831" y="0"/>
                  </a:lnTo>
                  <a:lnTo>
                    <a:pt x="123090" y="5291"/>
                  </a:lnTo>
                  <a:lnTo>
                    <a:pt x="73737" y="20019"/>
                  </a:lnTo>
                  <a:lnTo>
                    <a:pt x="34771" y="42464"/>
                  </a:lnTo>
                  <a:lnTo>
                    <a:pt x="9192" y="70908"/>
                  </a:lnTo>
                  <a:lnTo>
                    <a:pt x="0" y="103632"/>
                  </a:lnTo>
                  <a:lnTo>
                    <a:pt x="9192" y="135983"/>
                  </a:lnTo>
                  <a:lnTo>
                    <a:pt x="34771" y="164201"/>
                  </a:lnTo>
                  <a:lnTo>
                    <a:pt x="73737" y="186531"/>
                  </a:lnTo>
                  <a:lnTo>
                    <a:pt x="123090" y="201216"/>
                  </a:lnTo>
                  <a:lnTo>
                    <a:pt x="179831" y="206502"/>
                  </a:lnTo>
                  <a:lnTo>
                    <a:pt x="236494" y="201216"/>
                  </a:lnTo>
                  <a:lnTo>
                    <a:pt x="285658" y="186531"/>
                  </a:lnTo>
                  <a:lnTo>
                    <a:pt x="324398" y="164201"/>
                  </a:lnTo>
                  <a:lnTo>
                    <a:pt x="349788" y="135983"/>
                  </a:lnTo>
                  <a:lnTo>
                    <a:pt x="358902" y="103632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93897" y="4043171"/>
              <a:ext cx="359410" cy="207010"/>
            </a:xfrm>
            <a:custGeom>
              <a:avLst/>
              <a:gdLst/>
              <a:ahLst/>
              <a:cxnLst/>
              <a:rect l="l" t="t" r="r" b="b"/>
              <a:pathLst>
                <a:path w="359410" h="207010">
                  <a:moveTo>
                    <a:pt x="179831" y="0"/>
                  </a:moveTo>
                  <a:lnTo>
                    <a:pt x="123090" y="5291"/>
                  </a:lnTo>
                  <a:lnTo>
                    <a:pt x="73737" y="20019"/>
                  </a:lnTo>
                  <a:lnTo>
                    <a:pt x="34771" y="42464"/>
                  </a:lnTo>
                  <a:lnTo>
                    <a:pt x="9192" y="70908"/>
                  </a:lnTo>
                  <a:lnTo>
                    <a:pt x="0" y="103632"/>
                  </a:lnTo>
                  <a:lnTo>
                    <a:pt x="9192" y="135983"/>
                  </a:lnTo>
                  <a:lnTo>
                    <a:pt x="34771" y="164201"/>
                  </a:lnTo>
                  <a:lnTo>
                    <a:pt x="73737" y="186531"/>
                  </a:lnTo>
                  <a:lnTo>
                    <a:pt x="123090" y="201216"/>
                  </a:lnTo>
                  <a:lnTo>
                    <a:pt x="179831" y="206502"/>
                  </a:lnTo>
                  <a:lnTo>
                    <a:pt x="236494" y="201216"/>
                  </a:lnTo>
                  <a:lnTo>
                    <a:pt x="285658" y="186531"/>
                  </a:lnTo>
                  <a:lnTo>
                    <a:pt x="324398" y="164201"/>
                  </a:lnTo>
                  <a:lnTo>
                    <a:pt x="349788" y="135983"/>
                  </a:lnTo>
                  <a:lnTo>
                    <a:pt x="358902" y="103632"/>
                  </a:lnTo>
                  <a:lnTo>
                    <a:pt x="349788" y="70908"/>
                  </a:lnTo>
                  <a:lnTo>
                    <a:pt x="324398" y="42464"/>
                  </a:lnTo>
                  <a:lnTo>
                    <a:pt x="285658" y="20019"/>
                  </a:lnTo>
                  <a:lnTo>
                    <a:pt x="236494" y="5291"/>
                  </a:lnTo>
                  <a:lnTo>
                    <a:pt x="179831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25433" y="4057459"/>
            <a:ext cx="297180" cy="216535"/>
            <a:chOff x="2325433" y="4057459"/>
            <a:chExt cx="297180" cy="216535"/>
          </a:xfrm>
        </p:grpSpPr>
        <p:sp>
          <p:nvSpPr>
            <p:cNvPr id="13" name="object 13"/>
            <p:cNvSpPr/>
            <p:nvPr/>
          </p:nvSpPr>
          <p:spPr>
            <a:xfrm>
              <a:off x="2330196" y="4062221"/>
              <a:ext cx="287655" cy="207010"/>
            </a:xfrm>
            <a:custGeom>
              <a:avLst/>
              <a:gdLst/>
              <a:ahLst/>
              <a:cxnLst/>
              <a:rect l="l" t="t" r="r" b="b"/>
              <a:pathLst>
                <a:path w="287655" h="207010">
                  <a:moveTo>
                    <a:pt x="287274" y="103632"/>
                  </a:moveTo>
                  <a:lnTo>
                    <a:pt x="276034" y="63329"/>
                  </a:lnTo>
                  <a:lnTo>
                    <a:pt x="245364" y="30384"/>
                  </a:lnTo>
                  <a:lnTo>
                    <a:pt x="199834" y="8155"/>
                  </a:lnTo>
                  <a:lnTo>
                    <a:pt x="144018" y="0"/>
                  </a:lnTo>
                  <a:lnTo>
                    <a:pt x="88082" y="8155"/>
                  </a:lnTo>
                  <a:lnTo>
                    <a:pt x="42291" y="30384"/>
                  </a:lnTo>
                  <a:lnTo>
                    <a:pt x="11358" y="63329"/>
                  </a:lnTo>
                  <a:lnTo>
                    <a:pt x="0" y="103632"/>
                  </a:lnTo>
                  <a:lnTo>
                    <a:pt x="11358" y="143494"/>
                  </a:lnTo>
                  <a:lnTo>
                    <a:pt x="42291" y="176212"/>
                  </a:lnTo>
                  <a:lnTo>
                    <a:pt x="88082" y="198358"/>
                  </a:lnTo>
                  <a:lnTo>
                    <a:pt x="144018" y="206502"/>
                  </a:lnTo>
                  <a:lnTo>
                    <a:pt x="199834" y="198358"/>
                  </a:lnTo>
                  <a:lnTo>
                    <a:pt x="245364" y="176212"/>
                  </a:lnTo>
                  <a:lnTo>
                    <a:pt x="276034" y="143494"/>
                  </a:lnTo>
                  <a:lnTo>
                    <a:pt x="287274" y="103632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0196" y="4062221"/>
              <a:ext cx="287655" cy="207010"/>
            </a:xfrm>
            <a:custGeom>
              <a:avLst/>
              <a:gdLst/>
              <a:ahLst/>
              <a:cxnLst/>
              <a:rect l="l" t="t" r="r" b="b"/>
              <a:pathLst>
                <a:path w="287655" h="207010">
                  <a:moveTo>
                    <a:pt x="144018" y="0"/>
                  </a:moveTo>
                  <a:lnTo>
                    <a:pt x="88082" y="8155"/>
                  </a:lnTo>
                  <a:lnTo>
                    <a:pt x="42291" y="30384"/>
                  </a:lnTo>
                  <a:lnTo>
                    <a:pt x="11358" y="63329"/>
                  </a:lnTo>
                  <a:lnTo>
                    <a:pt x="0" y="103632"/>
                  </a:lnTo>
                  <a:lnTo>
                    <a:pt x="11358" y="143494"/>
                  </a:lnTo>
                  <a:lnTo>
                    <a:pt x="42291" y="176212"/>
                  </a:lnTo>
                  <a:lnTo>
                    <a:pt x="88082" y="198358"/>
                  </a:lnTo>
                  <a:lnTo>
                    <a:pt x="144018" y="206502"/>
                  </a:lnTo>
                  <a:lnTo>
                    <a:pt x="199834" y="198358"/>
                  </a:lnTo>
                  <a:lnTo>
                    <a:pt x="245364" y="176212"/>
                  </a:lnTo>
                  <a:lnTo>
                    <a:pt x="276034" y="143494"/>
                  </a:lnTo>
                  <a:lnTo>
                    <a:pt x="287274" y="103632"/>
                  </a:lnTo>
                  <a:lnTo>
                    <a:pt x="276034" y="63329"/>
                  </a:lnTo>
                  <a:lnTo>
                    <a:pt x="245364" y="30384"/>
                  </a:lnTo>
                  <a:lnTo>
                    <a:pt x="199834" y="8155"/>
                  </a:lnTo>
                  <a:lnTo>
                    <a:pt x="14401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987486" y="1880806"/>
          <a:ext cx="3373752" cy="924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5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36701" y="1468627"/>
            <a:ext cx="22625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a)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Pada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awal hampa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8746" y="1573678"/>
            <a:ext cx="78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130742" y="3548062"/>
          <a:ext cx="3371848" cy="923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77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B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909319" y="3678428"/>
            <a:ext cx="100076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Front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  <a:tabLst>
                <a:tab pos="711200" algn="l"/>
              </a:tabLst>
            </a:pPr>
            <a:r>
              <a:rPr sz="1800" spc="-5" dirty="0">
                <a:latin typeface="Comic Sans MS"/>
                <a:cs typeface="Comic Sans MS"/>
              </a:rPr>
              <a:t>Rear	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2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9195" y="2011171"/>
            <a:ext cx="2671445" cy="1453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Front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  <a:p>
            <a:pPr marL="98425">
              <a:lnSpc>
                <a:spcPct val="100000"/>
              </a:lnSpc>
              <a:spcBef>
                <a:spcPts val="2165"/>
              </a:spcBef>
              <a:tabLst>
                <a:tab pos="797560" algn="l"/>
              </a:tabLst>
            </a:pPr>
            <a:r>
              <a:rPr sz="1800" spc="-5" dirty="0">
                <a:latin typeface="Comic Sans MS"/>
                <a:cs typeface="Comic Sans MS"/>
              </a:rPr>
              <a:t>Rear	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0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b)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dan B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dimasukkan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81240" y="3238649"/>
            <a:ext cx="78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649914" y="5022532"/>
          <a:ext cx="3371848" cy="924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53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A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B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C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3429253" y="5154421"/>
            <a:ext cx="8915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omic Sans MS"/>
                <a:cs typeface="Comic Sans MS"/>
              </a:rPr>
              <a:t>Front</a:t>
            </a:r>
            <a:r>
              <a:rPr sz="1600" spc="-4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: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1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925"/>
              </a:spcBef>
              <a:tabLst>
                <a:tab pos="633095" algn="l"/>
              </a:tabLst>
            </a:pPr>
            <a:r>
              <a:rPr sz="1600" spc="-5" dirty="0">
                <a:latin typeface="Comic Sans MS"/>
                <a:cs typeface="Comic Sans MS"/>
              </a:rPr>
              <a:t>Rear	</a:t>
            </a:r>
            <a:r>
              <a:rPr sz="1600" dirty="0">
                <a:latin typeface="Comic Sans MS"/>
                <a:cs typeface="Comic Sans MS"/>
              </a:rPr>
              <a:t>:</a:t>
            </a:r>
            <a:r>
              <a:rPr sz="1600" spc="-9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99129" y="4610353"/>
            <a:ext cx="28689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c)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C,D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dimasukkan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0413" y="4712360"/>
            <a:ext cx="78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48837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Queue</a:t>
            </a:r>
            <a:r>
              <a:rPr spc="-80" dirty="0"/>
              <a:t> </a:t>
            </a:r>
            <a:r>
              <a:rPr dirty="0"/>
              <a:t>Circular...2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14709" y="2325433"/>
            <a:ext cx="371475" cy="279400"/>
            <a:chOff x="4914709" y="2325433"/>
            <a:chExt cx="371475" cy="279400"/>
          </a:xfrm>
        </p:grpSpPr>
        <p:sp>
          <p:nvSpPr>
            <p:cNvPr id="4" name="object 4"/>
            <p:cNvSpPr/>
            <p:nvPr/>
          </p:nvSpPr>
          <p:spPr>
            <a:xfrm>
              <a:off x="4919471" y="2330195"/>
              <a:ext cx="361950" cy="269875"/>
            </a:xfrm>
            <a:custGeom>
              <a:avLst/>
              <a:gdLst/>
              <a:ahLst/>
              <a:cxnLst/>
              <a:rect l="l" t="t" r="r" b="b"/>
              <a:pathLst>
                <a:path w="361950" h="269875">
                  <a:moveTo>
                    <a:pt x="361949" y="134874"/>
                  </a:moveTo>
                  <a:lnTo>
                    <a:pt x="352751" y="92464"/>
                  </a:lnTo>
                  <a:lnTo>
                    <a:pt x="327129" y="55467"/>
                  </a:lnTo>
                  <a:lnTo>
                    <a:pt x="288048" y="26188"/>
                  </a:lnTo>
                  <a:lnTo>
                    <a:pt x="238469" y="6931"/>
                  </a:lnTo>
                  <a:lnTo>
                    <a:pt x="181355" y="0"/>
                  </a:lnTo>
                  <a:lnTo>
                    <a:pt x="124163" y="6931"/>
                  </a:lnTo>
                  <a:lnTo>
                    <a:pt x="74395" y="26188"/>
                  </a:lnTo>
                  <a:lnTo>
                    <a:pt x="35088" y="55467"/>
                  </a:lnTo>
                  <a:lnTo>
                    <a:pt x="9278" y="92464"/>
                  </a:lnTo>
                  <a:lnTo>
                    <a:pt x="0" y="134874"/>
                  </a:lnTo>
                  <a:lnTo>
                    <a:pt x="9278" y="177576"/>
                  </a:lnTo>
                  <a:lnTo>
                    <a:pt x="35088" y="214609"/>
                  </a:lnTo>
                  <a:lnTo>
                    <a:pt x="74395" y="243779"/>
                  </a:lnTo>
                  <a:lnTo>
                    <a:pt x="124163" y="262889"/>
                  </a:lnTo>
                  <a:lnTo>
                    <a:pt x="181355" y="269748"/>
                  </a:lnTo>
                  <a:lnTo>
                    <a:pt x="238469" y="262890"/>
                  </a:lnTo>
                  <a:lnTo>
                    <a:pt x="288048" y="243779"/>
                  </a:lnTo>
                  <a:lnTo>
                    <a:pt x="327129" y="214609"/>
                  </a:lnTo>
                  <a:lnTo>
                    <a:pt x="352751" y="177576"/>
                  </a:lnTo>
                  <a:lnTo>
                    <a:pt x="361949" y="134874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9471" y="2330195"/>
              <a:ext cx="361950" cy="269875"/>
            </a:xfrm>
            <a:custGeom>
              <a:avLst/>
              <a:gdLst/>
              <a:ahLst/>
              <a:cxnLst/>
              <a:rect l="l" t="t" r="r" b="b"/>
              <a:pathLst>
                <a:path w="361950" h="269875">
                  <a:moveTo>
                    <a:pt x="181355" y="0"/>
                  </a:moveTo>
                  <a:lnTo>
                    <a:pt x="124163" y="6931"/>
                  </a:lnTo>
                  <a:lnTo>
                    <a:pt x="74395" y="26188"/>
                  </a:lnTo>
                  <a:lnTo>
                    <a:pt x="35088" y="55467"/>
                  </a:lnTo>
                  <a:lnTo>
                    <a:pt x="9278" y="92464"/>
                  </a:lnTo>
                  <a:lnTo>
                    <a:pt x="0" y="134874"/>
                  </a:lnTo>
                  <a:lnTo>
                    <a:pt x="9278" y="177576"/>
                  </a:lnTo>
                  <a:lnTo>
                    <a:pt x="35088" y="214609"/>
                  </a:lnTo>
                  <a:lnTo>
                    <a:pt x="74395" y="243779"/>
                  </a:lnTo>
                  <a:lnTo>
                    <a:pt x="124163" y="262889"/>
                  </a:lnTo>
                  <a:lnTo>
                    <a:pt x="181355" y="269748"/>
                  </a:lnTo>
                  <a:lnTo>
                    <a:pt x="238469" y="262890"/>
                  </a:lnTo>
                  <a:lnTo>
                    <a:pt x="288048" y="243779"/>
                  </a:lnTo>
                  <a:lnTo>
                    <a:pt x="327129" y="214609"/>
                  </a:lnTo>
                  <a:lnTo>
                    <a:pt x="352751" y="177576"/>
                  </a:lnTo>
                  <a:lnTo>
                    <a:pt x="361949" y="134874"/>
                  </a:lnTo>
                  <a:lnTo>
                    <a:pt x="352751" y="92464"/>
                  </a:lnTo>
                  <a:lnTo>
                    <a:pt x="327129" y="55467"/>
                  </a:lnTo>
                  <a:lnTo>
                    <a:pt x="288048" y="26188"/>
                  </a:lnTo>
                  <a:lnTo>
                    <a:pt x="238469" y="6931"/>
                  </a:lnTo>
                  <a:lnTo>
                    <a:pt x="181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230433" y="2325433"/>
            <a:ext cx="371475" cy="279400"/>
            <a:chOff x="4230433" y="2325433"/>
            <a:chExt cx="371475" cy="279400"/>
          </a:xfrm>
        </p:grpSpPr>
        <p:sp>
          <p:nvSpPr>
            <p:cNvPr id="7" name="object 7"/>
            <p:cNvSpPr/>
            <p:nvPr/>
          </p:nvSpPr>
          <p:spPr>
            <a:xfrm>
              <a:off x="4235195" y="2330195"/>
              <a:ext cx="361950" cy="269875"/>
            </a:xfrm>
            <a:custGeom>
              <a:avLst/>
              <a:gdLst/>
              <a:ahLst/>
              <a:cxnLst/>
              <a:rect l="l" t="t" r="r" b="b"/>
              <a:pathLst>
                <a:path w="361950" h="269875">
                  <a:moveTo>
                    <a:pt x="361949" y="134874"/>
                  </a:moveTo>
                  <a:lnTo>
                    <a:pt x="352751" y="92464"/>
                  </a:lnTo>
                  <a:lnTo>
                    <a:pt x="327129" y="55467"/>
                  </a:lnTo>
                  <a:lnTo>
                    <a:pt x="288048" y="26188"/>
                  </a:lnTo>
                  <a:lnTo>
                    <a:pt x="238469" y="6931"/>
                  </a:lnTo>
                  <a:lnTo>
                    <a:pt x="181355" y="0"/>
                  </a:lnTo>
                  <a:lnTo>
                    <a:pt x="124163" y="6931"/>
                  </a:lnTo>
                  <a:lnTo>
                    <a:pt x="74395" y="26188"/>
                  </a:lnTo>
                  <a:lnTo>
                    <a:pt x="35088" y="55467"/>
                  </a:lnTo>
                  <a:lnTo>
                    <a:pt x="9278" y="92464"/>
                  </a:lnTo>
                  <a:lnTo>
                    <a:pt x="0" y="134874"/>
                  </a:lnTo>
                  <a:lnTo>
                    <a:pt x="9278" y="177576"/>
                  </a:lnTo>
                  <a:lnTo>
                    <a:pt x="35088" y="214609"/>
                  </a:lnTo>
                  <a:lnTo>
                    <a:pt x="74395" y="243779"/>
                  </a:lnTo>
                  <a:lnTo>
                    <a:pt x="124163" y="262889"/>
                  </a:lnTo>
                  <a:lnTo>
                    <a:pt x="181355" y="269748"/>
                  </a:lnTo>
                  <a:lnTo>
                    <a:pt x="238469" y="262890"/>
                  </a:lnTo>
                  <a:lnTo>
                    <a:pt x="288048" y="243779"/>
                  </a:lnTo>
                  <a:lnTo>
                    <a:pt x="327129" y="214609"/>
                  </a:lnTo>
                  <a:lnTo>
                    <a:pt x="352751" y="177576"/>
                  </a:lnTo>
                  <a:lnTo>
                    <a:pt x="361949" y="134874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35195" y="2330195"/>
              <a:ext cx="361950" cy="269875"/>
            </a:xfrm>
            <a:custGeom>
              <a:avLst/>
              <a:gdLst/>
              <a:ahLst/>
              <a:cxnLst/>
              <a:rect l="l" t="t" r="r" b="b"/>
              <a:pathLst>
                <a:path w="361950" h="269875">
                  <a:moveTo>
                    <a:pt x="181355" y="0"/>
                  </a:moveTo>
                  <a:lnTo>
                    <a:pt x="124163" y="6931"/>
                  </a:lnTo>
                  <a:lnTo>
                    <a:pt x="74395" y="26188"/>
                  </a:lnTo>
                  <a:lnTo>
                    <a:pt x="35088" y="55467"/>
                  </a:lnTo>
                  <a:lnTo>
                    <a:pt x="9278" y="92464"/>
                  </a:lnTo>
                  <a:lnTo>
                    <a:pt x="0" y="134874"/>
                  </a:lnTo>
                  <a:lnTo>
                    <a:pt x="9278" y="177576"/>
                  </a:lnTo>
                  <a:lnTo>
                    <a:pt x="35088" y="214609"/>
                  </a:lnTo>
                  <a:lnTo>
                    <a:pt x="74395" y="243779"/>
                  </a:lnTo>
                  <a:lnTo>
                    <a:pt x="124163" y="262889"/>
                  </a:lnTo>
                  <a:lnTo>
                    <a:pt x="181355" y="269748"/>
                  </a:lnTo>
                  <a:lnTo>
                    <a:pt x="238469" y="262890"/>
                  </a:lnTo>
                  <a:lnTo>
                    <a:pt x="288048" y="243779"/>
                  </a:lnTo>
                  <a:lnTo>
                    <a:pt x="327129" y="214609"/>
                  </a:lnTo>
                  <a:lnTo>
                    <a:pt x="352751" y="177576"/>
                  </a:lnTo>
                  <a:lnTo>
                    <a:pt x="361949" y="134874"/>
                  </a:lnTo>
                  <a:lnTo>
                    <a:pt x="352751" y="92464"/>
                  </a:lnTo>
                  <a:lnTo>
                    <a:pt x="327129" y="55467"/>
                  </a:lnTo>
                  <a:lnTo>
                    <a:pt x="288048" y="26188"/>
                  </a:lnTo>
                  <a:lnTo>
                    <a:pt x="238469" y="6931"/>
                  </a:lnTo>
                  <a:lnTo>
                    <a:pt x="181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584757" y="5616511"/>
            <a:ext cx="371475" cy="279400"/>
            <a:chOff x="7584757" y="5616511"/>
            <a:chExt cx="371475" cy="279400"/>
          </a:xfrm>
        </p:grpSpPr>
        <p:sp>
          <p:nvSpPr>
            <p:cNvPr id="10" name="object 10"/>
            <p:cNvSpPr/>
            <p:nvPr/>
          </p:nvSpPr>
          <p:spPr>
            <a:xfrm>
              <a:off x="7589519" y="5621273"/>
              <a:ext cx="361950" cy="269875"/>
            </a:xfrm>
            <a:custGeom>
              <a:avLst/>
              <a:gdLst/>
              <a:ahLst/>
              <a:cxnLst/>
              <a:rect l="l" t="t" r="r" b="b"/>
              <a:pathLst>
                <a:path w="361950" h="269875">
                  <a:moveTo>
                    <a:pt x="361949" y="134874"/>
                  </a:moveTo>
                  <a:lnTo>
                    <a:pt x="352751" y="92171"/>
                  </a:lnTo>
                  <a:lnTo>
                    <a:pt x="327129" y="55138"/>
                  </a:lnTo>
                  <a:lnTo>
                    <a:pt x="288048" y="25968"/>
                  </a:lnTo>
                  <a:lnTo>
                    <a:pt x="238469" y="6857"/>
                  </a:lnTo>
                  <a:lnTo>
                    <a:pt x="181355" y="0"/>
                  </a:lnTo>
                  <a:lnTo>
                    <a:pt x="124163" y="6858"/>
                  </a:lnTo>
                  <a:lnTo>
                    <a:pt x="74395" y="25968"/>
                  </a:lnTo>
                  <a:lnTo>
                    <a:pt x="35088" y="55138"/>
                  </a:lnTo>
                  <a:lnTo>
                    <a:pt x="9278" y="92171"/>
                  </a:lnTo>
                  <a:lnTo>
                    <a:pt x="0" y="134874"/>
                  </a:lnTo>
                  <a:lnTo>
                    <a:pt x="9278" y="177576"/>
                  </a:lnTo>
                  <a:lnTo>
                    <a:pt x="35088" y="214609"/>
                  </a:lnTo>
                  <a:lnTo>
                    <a:pt x="74395" y="243779"/>
                  </a:lnTo>
                  <a:lnTo>
                    <a:pt x="124163" y="262889"/>
                  </a:lnTo>
                  <a:lnTo>
                    <a:pt x="181355" y="269748"/>
                  </a:lnTo>
                  <a:lnTo>
                    <a:pt x="238469" y="262890"/>
                  </a:lnTo>
                  <a:lnTo>
                    <a:pt x="288048" y="243779"/>
                  </a:lnTo>
                  <a:lnTo>
                    <a:pt x="327129" y="214609"/>
                  </a:lnTo>
                  <a:lnTo>
                    <a:pt x="352751" y="177576"/>
                  </a:lnTo>
                  <a:lnTo>
                    <a:pt x="361949" y="134874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9519" y="5621273"/>
              <a:ext cx="361950" cy="269875"/>
            </a:xfrm>
            <a:custGeom>
              <a:avLst/>
              <a:gdLst/>
              <a:ahLst/>
              <a:cxnLst/>
              <a:rect l="l" t="t" r="r" b="b"/>
              <a:pathLst>
                <a:path w="361950" h="269875">
                  <a:moveTo>
                    <a:pt x="181355" y="0"/>
                  </a:moveTo>
                  <a:lnTo>
                    <a:pt x="124163" y="6858"/>
                  </a:lnTo>
                  <a:lnTo>
                    <a:pt x="74395" y="25968"/>
                  </a:lnTo>
                  <a:lnTo>
                    <a:pt x="35088" y="55138"/>
                  </a:lnTo>
                  <a:lnTo>
                    <a:pt x="9278" y="92171"/>
                  </a:lnTo>
                  <a:lnTo>
                    <a:pt x="0" y="134874"/>
                  </a:lnTo>
                  <a:lnTo>
                    <a:pt x="9278" y="177576"/>
                  </a:lnTo>
                  <a:lnTo>
                    <a:pt x="35088" y="214609"/>
                  </a:lnTo>
                  <a:lnTo>
                    <a:pt x="74395" y="243779"/>
                  </a:lnTo>
                  <a:lnTo>
                    <a:pt x="124163" y="262889"/>
                  </a:lnTo>
                  <a:lnTo>
                    <a:pt x="181355" y="269748"/>
                  </a:lnTo>
                  <a:lnTo>
                    <a:pt x="238469" y="262890"/>
                  </a:lnTo>
                  <a:lnTo>
                    <a:pt x="288048" y="243779"/>
                  </a:lnTo>
                  <a:lnTo>
                    <a:pt x="327129" y="214609"/>
                  </a:lnTo>
                  <a:lnTo>
                    <a:pt x="352751" y="177576"/>
                  </a:lnTo>
                  <a:lnTo>
                    <a:pt x="361949" y="134874"/>
                  </a:lnTo>
                  <a:lnTo>
                    <a:pt x="352751" y="92171"/>
                  </a:lnTo>
                  <a:lnTo>
                    <a:pt x="327129" y="55138"/>
                  </a:lnTo>
                  <a:lnTo>
                    <a:pt x="288048" y="25968"/>
                  </a:lnTo>
                  <a:lnTo>
                    <a:pt x="238469" y="6857"/>
                  </a:lnTo>
                  <a:lnTo>
                    <a:pt x="181355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883467" y="5643181"/>
            <a:ext cx="371475" cy="280035"/>
            <a:chOff x="4883467" y="5643181"/>
            <a:chExt cx="371475" cy="280035"/>
          </a:xfrm>
        </p:grpSpPr>
        <p:sp>
          <p:nvSpPr>
            <p:cNvPr id="13" name="object 13"/>
            <p:cNvSpPr/>
            <p:nvPr/>
          </p:nvSpPr>
          <p:spPr>
            <a:xfrm>
              <a:off x="4888229" y="5647944"/>
              <a:ext cx="361950" cy="270510"/>
            </a:xfrm>
            <a:custGeom>
              <a:avLst/>
              <a:gdLst/>
              <a:ahLst/>
              <a:cxnLst/>
              <a:rect l="l" t="t" r="r" b="b"/>
              <a:pathLst>
                <a:path w="361950" h="270510">
                  <a:moveTo>
                    <a:pt x="361950" y="135636"/>
                  </a:moveTo>
                  <a:lnTo>
                    <a:pt x="352671" y="92854"/>
                  </a:lnTo>
                  <a:lnTo>
                    <a:pt x="326861" y="55632"/>
                  </a:lnTo>
                  <a:lnTo>
                    <a:pt x="287554" y="26237"/>
                  </a:lnTo>
                  <a:lnTo>
                    <a:pt x="237786" y="6937"/>
                  </a:lnTo>
                  <a:lnTo>
                    <a:pt x="180594" y="0"/>
                  </a:lnTo>
                  <a:lnTo>
                    <a:pt x="123480" y="6937"/>
                  </a:lnTo>
                  <a:lnTo>
                    <a:pt x="73901" y="26237"/>
                  </a:lnTo>
                  <a:lnTo>
                    <a:pt x="34820" y="55632"/>
                  </a:lnTo>
                  <a:lnTo>
                    <a:pt x="9198" y="92854"/>
                  </a:lnTo>
                  <a:lnTo>
                    <a:pt x="0" y="135636"/>
                  </a:lnTo>
                  <a:lnTo>
                    <a:pt x="9198" y="178045"/>
                  </a:lnTo>
                  <a:lnTo>
                    <a:pt x="34820" y="215042"/>
                  </a:lnTo>
                  <a:lnTo>
                    <a:pt x="73901" y="244321"/>
                  </a:lnTo>
                  <a:lnTo>
                    <a:pt x="123480" y="263578"/>
                  </a:lnTo>
                  <a:lnTo>
                    <a:pt x="180594" y="270510"/>
                  </a:lnTo>
                  <a:lnTo>
                    <a:pt x="237786" y="263578"/>
                  </a:lnTo>
                  <a:lnTo>
                    <a:pt x="287554" y="244321"/>
                  </a:lnTo>
                  <a:lnTo>
                    <a:pt x="326861" y="215042"/>
                  </a:lnTo>
                  <a:lnTo>
                    <a:pt x="352671" y="178045"/>
                  </a:lnTo>
                  <a:lnTo>
                    <a:pt x="361950" y="135636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8229" y="5647944"/>
              <a:ext cx="361950" cy="270510"/>
            </a:xfrm>
            <a:custGeom>
              <a:avLst/>
              <a:gdLst/>
              <a:ahLst/>
              <a:cxnLst/>
              <a:rect l="l" t="t" r="r" b="b"/>
              <a:pathLst>
                <a:path w="361950" h="270510">
                  <a:moveTo>
                    <a:pt x="180594" y="0"/>
                  </a:moveTo>
                  <a:lnTo>
                    <a:pt x="123480" y="6937"/>
                  </a:lnTo>
                  <a:lnTo>
                    <a:pt x="73901" y="26237"/>
                  </a:lnTo>
                  <a:lnTo>
                    <a:pt x="34820" y="55632"/>
                  </a:lnTo>
                  <a:lnTo>
                    <a:pt x="9198" y="92854"/>
                  </a:lnTo>
                  <a:lnTo>
                    <a:pt x="0" y="135636"/>
                  </a:lnTo>
                  <a:lnTo>
                    <a:pt x="9198" y="178045"/>
                  </a:lnTo>
                  <a:lnTo>
                    <a:pt x="34820" y="215042"/>
                  </a:lnTo>
                  <a:lnTo>
                    <a:pt x="73901" y="244321"/>
                  </a:lnTo>
                  <a:lnTo>
                    <a:pt x="123480" y="263578"/>
                  </a:lnTo>
                  <a:lnTo>
                    <a:pt x="180594" y="270510"/>
                  </a:lnTo>
                  <a:lnTo>
                    <a:pt x="237786" y="263578"/>
                  </a:lnTo>
                  <a:lnTo>
                    <a:pt x="287554" y="244321"/>
                  </a:lnTo>
                  <a:lnTo>
                    <a:pt x="326861" y="215042"/>
                  </a:lnTo>
                  <a:lnTo>
                    <a:pt x="352671" y="178045"/>
                  </a:lnTo>
                  <a:lnTo>
                    <a:pt x="361950" y="135636"/>
                  </a:lnTo>
                  <a:lnTo>
                    <a:pt x="352671" y="92854"/>
                  </a:lnTo>
                  <a:lnTo>
                    <a:pt x="326861" y="55632"/>
                  </a:lnTo>
                  <a:lnTo>
                    <a:pt x="287554" y="26237"/>
                  </a:lnTo>
                  <a:lnTo>
                    <a:pt x="237786" y="6937"/>
                  </a:lnTo>
                  <a:lnTo>
                    <a:pt x="18059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334065" y="4106989"/>
            <a:ext cx="373380" cy="225425"/>
            <a:chOff x="4334065" y="4106989"/>
            <a:chExt cx="373380" cy="225425"/>
          </a:xfrm>
        </p:grpSpPr>
        <p:sp>
          <p:nvSpPr>
            <p:cNvPr id="16" name="object 16"/>
            <p:cNvSpPr/>
            <p:nvPr/>
          </p:nvSpPr>
          <p:spPr>
            <a:xfrm>
              <a:off x="4338827" y="4111751"/>
              <a:ext cx="363855" cy="215900"/>
            </a:xfrm>
            <a:custGeom>
              <a:avLst/>
              <a:gdLst/>
              <a:ahLst/>
              <a:cxnLst/>
              <a:rect l="l" t="t" r="r" b="b"/>
              <a:pathLst>
                <a:path w="363854" h="215900">
                  <a:moveTo>
                    <a:pt x="363473" y="107442"/>
                  </a:moveTo>
                  <a:lnTo>
                    <a:pt x="328336" y="43946"/>
                  </a:lnTo>
                  <a:lnTo>
                    <a:pt x="288913" y="20702"/>
                  </a:lnTo>
                  <a:lnTo>
                    <a:pt x="238920" y="5468"/>
                  </a:lnTo>
                  <a:lnTo>
                    <a:pt x="181355" y="0"/>
                  </a:lnTo>
                  <a:lnTo>
                    <a:pt x="124163" y="5468"/>
                  </a:lnTo>
                  <a:lnTo>
                    <a:pt x="74395" y="20702"/>
                  </a:lnTo>
                  <a:lnTo>
                    <a:pt x="35088" y="43946"/>
                  </a:lnTo>
                  <a:lnTo>
                    <a:pt x="9278" y="73444"/>
                  </a:lnTo>
                  <a:lnTo>
                    <a:pt x="0" y="107442"/>
                  </a:lnTo>
                  <a:lnTo>
                    <a:pt x="9278" y="141811"/>
                  </a:lnTo>
                  <a:lnTo>
                    <a:pt x="35088" y="171535"/>
                  </a:lnTo>
                  <a:lnTo>
                    <a:pt x="74395" y="194895"/>
                  </a:lnTo>
                  <a:lnTo>
                    <a:pt x="124163" y="210171"/>
                  </a:lnTo>
                  <a:lnTo>
                    <a:pt x="181355" y="215646"/>
                  </a:lnTo>
                  <a:lnTo>
                    <a:pt x="238920" y="210171"/>
                  </a:lnTo>
                  <a:lnTo>
                    <a:pt x="288913" y="194895"/>
                  </a:lnTo>
                  <a:lnTo>
                    <a:pt x="328336" y="171535"/>
                  </a:lnTo>
                  <a:lnTo>
                    <a:pt x="354189" y="141811"/>
                  </a:lnTo>
                  <a:lnTo>
                    <a:pt x="363473" y="107442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38827" y="4111751"/>
              <a:ext cx="363855" cy="215900"/>
            </a:xfrm>
            <a:custGeom>
              <a:avLst/>
              <a:gdLst/>
              <a:ahLst/>
              <a:cxnLst/>
              <a:rect l="l" t="t" r="r" b="b"/>
              <a:pathLst>
                <a:path w="363854" h="215900">
                  <a:moveTo>
                    <a:pt x="181355" y="0"/>
                  </a:moveTo>
                  <a:lnTo>
                    <a:pt x="124163" y="5468"/>
                  </a:lnTo>
                  <a:lnTo>
                    <a:pt x="74395" y="20702"/>
                  </a:lnTo>
                  <a:lnTo>
                    <a:pt x="35088" y="43946"/>
                  </a:lnTo>
                  <a:lnTo>
                    <a:pt x="9278" y="73444"/>
                  </a:lnTo>
                  <a:lnTo>
                    <a:pt x="0" y="107442"/>
                  </a:lnTo>
                  <a:lnTo>
                    <a:pt x="9278" y="141811"/>
                  </a:lnTo>
                  <a:lnTo>
                    <a:pt x="35088" y="171535"/>
                  </a:lnTo>
                  <a:lnTo>
                    <a:pt x="74395" y="194895"/>
                  </a:lnTo>
                  <a:lnTo>
                    <a:pt x="124163" y="210171"/>
                  </a:lnTo>
                  <a:lnTo>
                    <a:pt x="181355" y="215646"/>
                  </a:lnTo>
                  <a:lnTo>
                    <a:pt x="238920" y="210171"/>
                  </a:lnTo>
                  <a:lnTo>
                    <a:pt x="288913" y="194895"/>
                  </a:lnTo>
                  <a:lnTo>
                    <a:pt x="328336" y="171535"/>
                  </a:lnTo>
                  <a:lnTo>
                    <a:pt x="354189" y="141811"/>
                  </a:lnTo>
                  <a:lnTo>
                    <a:pt x="363473" y="107442"/>
                  </a:lnTo>
                  <a:lnTo>
                    <a:pt x="354189" y="73444"/>
                  </a:lnTo>
                  <a:lnTo>
                    <a:pt x="328336" y="43946"/>
                  </a:lnTo>
                  <a:lnTo>
                    <a:pt x="288913" y="20702"/>
                  </a:lnTo>
                  <a:lnTo>
                    <a:pt x="238920" y="5468"/>
                  </a:lnTo>
                  <a:lnTo>
                    <a:pt x="18135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344483" y="4095559"/>
            <a:ext cx="298450" cy="226060"/>
            <a:chOff x="2344483" y="4095559"/>
            <a:chExt cx="298450" cy="226060"/>
          </a:xfrm>
        </p:grpSpPr>
        <p:sp>
          <p:nvSpPr>
            <p:cNvPr id="19" name="object 19"/>
            <p:cNvSpPr/>
            <p:nvPr/>
          </p:nvSpPr>
          <p:spPr>
            <a:xfrm>
              <a:off x="2349246" y="410032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288798" y="108204"/>
                  </a:moveTo>
                  <a:lnTo>
                    <a:pt x="277546" y="66222"/>
                  </a:lnTo>
                  <a:lnTo>
                    <a:pt x="246792" y="31813"/>
                  </a:lnTo>
                  <a:lnTo>
                    <a:pt x="201037" y="8548"/>
                  </a:lnTo>
                  <a:lnTo>
                    <a:pt x="144780" y="0"/>
                  </a:lnTo>
                  <a:lnTo>
                    <a:pt x="88403" y="8548"/>
                  </a:lnTo>
                  <a:lnTo>
                    <a:pt x="42386" y="31813"/>
                  </a:lnTo>
                  <a:lnTo>
                    <a:pt x="11370" y="66222"/>
                  </a:lnTo>
                  <a:lnTo>
                    <a:pt x="0" y="108204"/>
                  </a:lnTo>
                  <a:lnTo>
                    <a:pt x="11370" y="150185"/>
                  </a:lnTo>
                  <a:lnTo>
                    <a:pt x="42386" y="184594"/>
                  </a:lnTo>
                  <a:lnTo>
                    <a:pt x="88403" y="207859"/>
                  </a:lnTo>
                  <a:lnTo>
                    <a:pt x="144780" y="216408"/>
                  </a:lnTo>
                  <a:lnTo>
                    <a:pt x="201037" y="207859"/>
                  </a:lnTo>
                  <a:lnTo>
                    <a:pt x="246792" y="184594"/>
                  </a:lnTo>
                  <a:lnTo>
                    <a:pt x="277546" y="150185"/>
                  </a:lnTo>
                  <a:lnTo>
                    <a:pt x="288798" y="108204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49246" y="4100321"/>
              <a:ext cx="288925" cy="216535"/>
            </a:xfrm>
            <a:custGeom>
              <a:avLst/>
              <a:gdLst/>
              <a:ahLst/>
              <a:cxnLst/>
              <a:rect l="l" t="t" r="r" b="b"/>
              <a:pathLst>
                <a:path w="288925" h="216535">
                  <a:moveTo>
                    <a:pt x="144780" y="0"/>
                  </a:moveTo>
                  <a:lnTo>
                    <a:pt x="88403" y="8548"/>
                  </a:lnTo>
                  <a:lnTo>
                    <a:pt x="42386" y="31813"/>
                  </a:lnTo>
                  <a:lnTo>
                    <a:pt x="11370" y="66222"/>
                  </a:lnTo>
                  <a:lnTo>
                    <a:pt x="0" y="108204"/>
                  </a:lnTo>
                  <a:lnTo>
                    <a:pt x="11370" y="150185"/>
                  </a:lnTo>
                  <a:lnTo>
                    <a:pt x="42386" y="184594"/>
                  </a:lnTo>
                  <a:lnTo>
                    <a:pt x="88403" y="207859"/>
                  </a:lnTo>
                  <a:lnTo>
                    <a:pt x="144780" y="216408"/>
                  </a:lnTo>
                  <a:lnTo>
                    <a:pt x="201037" y="207859"/>
                  </a:lnTo>
                  <a:lnTo>
                    <a:pt x="246792" y="184594"/>
                  </a:lnTo>
                  <a:lnTo>
                    <a:pt x="277546" y="150185"/>
                  </a:lnTo>
                  <a:lnTo>
                    <a:pt x="288798" y="108204"/>
                  </a:lnTo>
                  <a:lnTo>
                    <a:pt x="277546" y="66222"/>
                  </a:lnTo>
                  <a:lnTo>
                    <a:pt x="246792" y="31813"/>
                  </a:lnTo>
                  <a:lnTo>
                    <a:pt x="201037" y="8548"/>
                  </a:lnTo>
                  <a:lnTo>
                    <a:pt x="14478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001964" y="1825942"/>
          <a:ext cx="3408045" cy="963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8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536701" y="1392427"/>
            <a:ext cx="19462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d)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A,B,C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dihapus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8434" y="1502046"/>
            <a:ext cx="78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133790" y="3573208"/>
          <a:ext cx="3408678" cy="965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310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F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D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913130" y="3697478"/>
            <a:ext cx="9652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Front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  <a:tabLst>
                <a:tab pos="711200" algn="l"/>
              </a:tabLst>
            </a:pPr>
            <a:r>
              <a:rPr sz="1800" spc="-5" dirty="0">
                <a:latin typeface="Comic Sans MS"/>
                <a:cs typeface="Comic Sans MS"/>
              </a:rPr>
              <a:t>Rear	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10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0719" y="1957070"/>
            <a:ext cx="1904364" cy="150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Front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4</a:t>
            </a:r>
            <a:endParaRPr sz="1800">
              <a:latin typeface="Comic Sans MS"/>
              <a:cs typeface="Comic Sans MS"/>
            </a:endParaRPr>
          </a:p>
          <a:p>
            <a:pPr marL="100330">
              <a:lnSpc>
                <a:spcPct val="100000"/>
              </a:lnSpc>
              <a:spcBef>
                <a:spcPts val="2165"/>
              </a:spcBef>
              <a:tabLst>
                <a:tab pos="798830" algn="l"/>
              </a:tabLst>
            </a:pPr>
            <a:r>
              <a:rPr sz="1800" spc="-5" dirty="0">
                <a:latin typeface="Comic Sans MS"/>
                <a:cs typeface="Comic Sans MS"/>
              </a:rPr>
              <a:t>Rear	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5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e)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dimasukkan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14736" y="3240169"/>
            <a:ext cx="78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692586" y="5104066"/>
          <a:ext cx="3407408" cy="964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3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F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3457447" y="5239003"/>
            <a:ext cx="9652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Front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5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  <a:tabLst>
                <a:tab pos="711200" algn="l"/>
              </a:tabLst>
            </a:pPr>
            <a:r>
              <a:rPr sz="1800" spc="-5" dirty="0">
                <a:latin typeface="Comic Sans MS"/>
                <a:cs typeface="Comic Sans MS"/>
              </a:rPr>
              <a:t>Rear	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10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25800" y="4671314"/>
            <a:ext cx="1870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f)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dihapuskan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57533" y="4777125"/>
            <a:ext cx="78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48837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Queue</a:t>
            </a:r>
            <a:r>
              <a:rPr spc="-80" dirty="0"/>
              <a:t> </a:t>
            </a:r>
            <a:r>
              <a:rPr dirty="0"/>
              <a:t>Circular...3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26061" y="2797111"/>
            <a:ext cx="390525" cy="390525"/>
            <a:chOff x="5826061" y="2797111"/>
            <a:chExt cx="390525" cy="390525"/>
          </a:xfrm>
        </p:grpSpPr>
        <p:sp>
          <p:nvSpPr>
            <p:cNvPr id="4" name="object 4"/>
            <p:cNvSpPr/>
            <p:nvPr/>
          </p:nvSpPr>
          <p:spPr>
            <a:xfrm>
              <a:off x="5830823" y="280187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499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30823" y="280187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263961" y="2797111"/>
            <a:ext cx="390525" cy="390525"/>
            <a:chOff x="4263961" y="2797111"/>
            <a:chExt cx="390525" cy="390525"/>
          </a:xfrm>
        </p:grpSpPr>
        <p:sp>
          <p:nvSpPr>
            <p:cNvPr id="7" name="object 7"/>
            <p:cNvSpPr/>
            <p:nvPr/>
          </p:nvSpPr>
          <p:spPr>
            <a:xfrm>
              <a:off x="4268723" y="280187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499"/>
                  </a:move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8723" y="280187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499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16361" y="5311711"/>
            <a:ext cx="390525" cy="314325"/>
            <a:chOff x="4416361" y="5311711"/>
            <a:chExt cx="390525" cy="314325"/>
          </a:xfrm>
        </p:grpSpPr>
        <p:sp>
          <p:nvSpPr>
            <p:cNvPr id="10" name="object 10"/>
            <p:cNvSpPr/>
            <p:nvPr/>
          </p:nvSpPr>
          <p:spPr>
            <a:xfrm>
              <a:off x="4421123" y="5316473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152399"/>
                  </a:moveTo>
                  <a:lnTo>
                    <a:pt x="374191" y="112006"/>
                  </a:lnTo>
                  <a:lnTo>
                    <a:pt x="354979" y="75635"/>
                  </a:lnTo>
                  <a:lnTo>
                    <a:pt x="325183" y="44767"/>
                  </a:lnTo>
                  <a:lnTo>
                    <a:pt x="286624" y="20884"/>
                  </a:lnTo>
                  <a:lnTo>
                    <a:pt x="241123" y="5468"/>
                  </a:lnTo>
                  <a:lnTo>
                    <a:pt x="190500" y="0"/>
                  </a:lnTo>
                  <a:lnTo>
                    <a:pt x="139876" y="5468"/>
                  </a:lnTo>
                  <a:lnTo>
                    <a:pt x="94375" y="20884"/>
                  </a:lnTo>
                  <a:lnTo>
                    <a:pt x="55816" y="44767"/>
                  </a:lnTo>
                  <a:lnTo>
                    <a:pt x="26020" y="75635"/>
                  </a:lnTo>
                  <a:lnTo>
                    <a:pt x="6808" y="112006"/>
                  </a:lnTo>
                  <a:lnTo>
                    <a:pt x="0" y="152400"/>
                  </a:lnTo>
                  <a:lnTo>
                    <a:pt x="6808" y="193057"/>
                  </a:lnTo>
                  <a:lnTo>
                    <a:pt x="26020" y="229503"/>
                  </a:lnTo>
                  <a:lnTo>
                    <a:pt x="55816" y="260318"/>
                  </a:lnTo>
                  <a:lnTo>
                    <a:pt x="94375" y="284084"/>
                  </a:lnTo>
                  <a:lnTo>
                    <a:pt x="139876" y="299384"/>
                  </a:lnTo>
                  <a:lnTo>
                    <a:pt x="190500" y="304800"/>
                  </a:lnTo>
                  <a:lnTo>
                    <a:pt x="241123" y="299384"/>
                  </a:lnTo>
                  <a:lnTo>
                    <a:pt x="286624" y="284084"/>
                  </a:lnTo>
                  <a:lnTo>
                    <a:pt x="325183" y="260318"/>
                  </a:lnTo>
                  <a:lnTo>
                    <a:pt x="354979" y="229503"/>
                  </a:lnTo>
                  <a:lnTo>
                    <a:pt x="374191" y="193057"/>
                  </a:lnTo>
                  <a:lnTo>
                    <a:pt x="381000" y="152399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1123" y="5316473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190500" y="0"/>
                  </a:moveTo>
                  <a:lnTo>
                    <a:pt x="139876" y="5468"/>
                  </a:lnTo>
                  <a:lnTo>
                    <a:pt x="94375" y="20884"/>
                  </a:lnTo>
                  <a:lnTo>
                    <a:pt x="55816" y="44767"/>
                  </a:lnTo>
                  <a:lnTo>
                    <a:pt x="26020" y="75635"/>
                  </a:lnTo>
                  <a:lnTo>
                    <a:pt x="6808" y="112006"/>
                  </a:lnTo>
                  <a:lnTo>
                    <a:pt x="0" y="152400"/>
                  </a:lnTo>
                  <a:lnTo>
                    <a:pt x="6808" y="193057"/>
                  </a:lnTo>
                  <a:lnTo>
                    <a:pt x="26020" y="229503"/>
                  </a:lnTo>
                  <a:lnTo>
                    <a:pt x="55816" y="260318"/>
                  </a:lnTo>
                  <a:lnTo>
                    <a:pt x="94375" y="284084"/>
                  </a:lnTo>
                  <a:lnTo>
                    <a:pt x="139876" y="299384"/>
                  </a:lnTo>
                  <a:lnTo>
                    <a:pt x="190500" y="304800"/>
                  </a:lnTo>
                  <a:lnTo>
                    <a:pt x="241123" y="299384"/>
                  </a:lnTo>
                  <a:lnTo>
                    <a:pt x="286624" y="284084"/>
                  </a:lnTo>
                  <a:lnTo>
                    <a:pt x="325183" y="260318"/>
                  </a:lnTo>
                  <a:lnTo>
                    <a:pt x="354979" y="229503"/>
                  </a:lnTo>
                  <a:lnTo>
                    <a:pt x="374191" y="193057"/>
                  </a:lnTo>
                  <a:lnTo>
                    <a:pt x="381000" y="152399"/>
                  </a:lnTo>
                  <a:lnTo>
                    <a:pt x="374191" y="112006"/>
                  </a:lnTo>
                  <a:lnTo>
                    <a:pt x="354979" y="75635"/>
                  </a:lnTo>
                  <a:lnTo>
                    <a:pt x="325183" y="44767"/>
                  </a:lnTo>
                  <a:lnTo>
                    <a:pt x="286624" y="20884"/>
                  </a:lnTo>
                  <a:lnTo>
                    <a:pt x="241123" y="5468"/>
                  </a:lnTo>
                  <a:lnTo>
                    <a:pt x="1905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125533" y="5297233"/>
            <a:ext cx="314325" cy="314325"/>
            <a:chOff x="3125533" y="5297233"/>
            <a:chExt cx="314325" cy="314325"/>
          </a:xfrm>
        </p:grpSpPr>
        <p:sp>
          <p:nvSpPr>
            <p:cNvPr id="13" name="object 13"/>
            <p:cNvSpPr/>
            <p:nvPr/>
          </p:nvSpPr>
          <p:spPr>
            <a:xfrm>
              <a:off x="3130295" y="5301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04800" y="152400"/>
                  </a:moveTo>
                  <a:lnTo>
                    <a:pt x="297070" y="104363"/>
                  </a:lnTo>
                  <a:lnTo>
                    <a:pt x="275514" y="62544"/>
                  </a:lnTo>
                  <a:lnTo>
                    <a:pt x="242584" y="29504"/>
                  </a:lnTo>
                  <a:lnTo>
                    <a:pt x="200729" y="7802"/>
                  </a:lnTo>
                  <a:lnTo>
                    <a:pt x="152400" y="0"/>
                  </a:ln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800"/>
                  </a:lnTo>
                  <a:lnTo>
                    <a:pt x="200729" y="297070"/>
                  </a:lnTo>
                  <a:lnTo>
                    <a:pt x="242584" y="275514"/>
                  </a:lnTo>
                  <a:lnTo>
                    <a:pt x="275514" y="242584"/>
                  </a:lnTo>
                  <a:lnTo>
                    <a:pt x="297070" y="200729"/>
                  </a:lnTo>
                  <a:lnTo>
                    <a:pt x="304800" y="15240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30295" y="530199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363" y="7802"/>
                  </a:lnTo>
                  <a:lnTo>
                    <a:pt x="62544" y="29504"/>
                  </a:lnTo>
                  <a:lnTo>
                    <a:pt x="29504" y="62544"/>
                  </a:lnTo>
                  <a:lnTo>
                    <a:pt x="7802" y="104363"/>
                  </a:lnTo>
                  <a:lnTo>
                    <a:pt x="0" y="152400"/>
                  </a:lnTo>
                  <a:lnTo>
                    <a:pt x="7802" y="200729"/>
                  </a:lnTo>
                  <a:lnTo>
                    <a:pt x="29504" y="242584"/>
                  </a:lnTo>
                  <a:lnTo>
                    <a:pt x="62544" y="275514"/>
                  </a:lnTo>
                  <a:lnTo>
                    <a:pt x="104363" y="297070"/>
                  </a:lnTo>
                  <a:lnTo>
                    <a:pt x="152400" y="304800"/>
                  </a:lnTo>
                  <a:lnTo>
                    <a:pt x="200729" y="297070"/>
                  </a:lnTo>
                  <a:lnTo>
                    <a:pt x="242584" y="275514"/>
                  </a:lnTo>
                  <a:lnTo>
                    <a:pt x="275514" y="242584"/>
                  </a:lnTo>
                  <a:lnTo>
                    <a:pt x="297070" y="200729"/>
                  </a:lnTo>
                  <a:lnTo>
                    <a:pt x="304800" y="152400"/>
                  </a:lnTo>
                  <a:lnTo>
                    <a:pt x="297070" y="104363"/>
                  </a:lnTo>
                  <a:lnTo>
                    <a:pt x="275514" y="62544"/>
                  </a:lnTo>
                  <a:lnTo>
                    <a:pt x="242584" y="29504"/>
                  </a:lnTo>
                  <a:lnTo>
                    <a:pt x="200729" y="7802"/>
                  </a:lnTo>
                  <a:lnTo>
                    <a:pt x="15240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52534" y="2065210"/>
          <a:ext cx="3581400" cy="1331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12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F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H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465580" y="2265680"/>
            <a:ext cx="11137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Front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: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5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793115" algn="l"/>
              </a:tabLst>
            </a:pPr>
            <a:r>
              <a:rPr sz="2000" spc="-5" dirty="0">
                <a:latin typeface="Comic Sans MS"/>
                <a:cs typeface="Comic Sans MS"/>
              </a:rPr>
              <a:t>Rear	: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2491" y="1468410"/>
            <a:ext cx="26797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omic Sans MS"/>
                <a:cs typeface="Comic Sans MS"/>
              </a:rPr>
              <a:t>g)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G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dan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dimasukkan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13323" y="1620911"/>
            <a:ext cx="78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2890456" y="4563808"/>
          <a:ext cx="3581400" cy="1362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12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F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G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H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12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1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2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3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4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1617980" y="4721605"/>
            <a:ext cx="111379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Front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: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793115" algn="l"/>
              </a:tabLst>
            </a:pPr>
            <a:r>
              <a:rPr sz="2000" spc="-5" dirty="0">
                <a:latin typeface="Comic Sans MS"/>
                <a:cs typeface="Comic Sans MS"/>
              </a:rPr>
              <a:t>Rear	:</a:t>
            </a:r>
            <a:r>
              <a:rPr sz="2000" spc="-7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3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74891" y="3924336"/>
            <a:ext cx="1866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h)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dihapuskan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5976" y="4076837"/>
            <a:ext cx="78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mic Sans MS"/>
                <a:cs typeface="Comic Sans MS"/>
              </a:rPr>
              <a:t>Queue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19685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Definisi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101" y="1615693"/>
            <a:ext cx="7773670" cy="301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Comic Sans MS"/>
                <a:cs typeface="Comic Sans MS"/>
              </a:rPr>
              <a:t>Antrian </a:t>
            </a:r>
            <a:r>
              <a:rPr sz="2800" dirty="0">
                <a:latin typeface="Comic Sans MS"/>
                <a:cs typeface="Comic Sans MS"/>
              </a:rPr>
              <a:t>merupakan suatu struktur </a:t>
            </a:r>
            <a:r>
              <a:rPr sz="2800" spc="-5" dirty="0">
                <a:latin typeface="Comic Sans MS"/>
                <a:cs typeface="Comic Sans MS"/>
              </a:rPr>
              <a:t>data </a:t>
            </a:r>
            <a:r>
              <a:rPr sz="2800" dirty="0">
                <a:latin typeface="Comic Sans MS"/>
                <a:cs typeface="Comic Sans MS"/>
              </a:rPr>
              <a:t>linear. 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Konsepnya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sama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dengan</a:t>
            </a:r>
            <a:r>
              <a:rPr sz="2800" dirty="0">
                <a:latin typeface="Comic Sans MS"/>
                <a:cs typeface="Comic Sans MS"/>
              </a:rPr>
              <a:t> Tumpukan, 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perbedaannya adalah operasi penambahan </a:t>
            </a:r>
            <a:r>
              <a:rPr sz="2800" spc="-5" dirty="0">
                <a:latin typeface="Comic Sans MS"/>
                <a:cs typeface="Comic Sans MS"/>
              </a:rPr>
              <a:t>dan </a:t>
            </a:r>
            <a:r>
              <a:rPr sz="2800" dirty="0">
                <a:latin typeface="Comic Sans MS"/>
                <a:cs typeface="Comic Sans MS"/>
              </a:rPr>
              <a:t> penghapusan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pada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ujung</a:t>
            </a:r>
            <a:r>
              <a:rPr sz="2800" dirty="0">
                <a:latin typeface="Comic Sans MS"/>
                <a:cs typeface="Comic Sans MS"/>
              </a:rPr>
              <a:t> yang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berbeda. </a:t>
            </a:r>
            <a:r>
              <a:rPr sz="2800" dirty="0">
                <a:latin typeface="Comic Sans MS"/>
                <a:cs typeface="Comic Sans MS"/>
              </a:rPr>
              <a:t> Penghapusan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dilakukan</a:t>
            </a:r>
            <a:r>
              <a:rPr sz="2800" dirty="0">
                <a:latin typeface="Comic Sans MS"/>
                <a:cs typeface="Comic Sans MS"/>
              </a:rPr>
              <a:t> pada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bagian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DEPAN </a:t>
            </a:r>
            <a:r>
              <a:rPr sz="2800" spc="5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(FRONT) </a:t>
            </a:r>
            <a:r>
              <a:rPr sz="2800" spc="-5" dirty="0">
                <a:latin typeface="Comic Sans MS"/>
                <a:cs typeface="Comic Sans MS"/>
              </a:rPr>
              <a:t>dan </a:t>
            </a:r>
            <a:r>
              <a:rPr sz="2800" dirty="0">
                <a:latin typeface="Comic Sans MS"/>
                <a:cs typeface="Comic Sans MS"/>
              </a:rPr>
              <a:t>penambahan </a:t>
            </a:r>
            <a:r>
              <a:rPr sz="2800" spc="-5" dirty="0">
                <a:latin typeface="Comic Sans MS"/>
                <a:cs typeface="Comic Sans MS"/>
              </a:rPr>
              <a:t>berlaku </a:t>
            </a:r>
            <a:r>
              <a:rPr sz="2800" dirty="0">
                <a:latin typeface="Comic Sans MS"/>
                <a:cs typeface="Comic Sans MS"/>
              </a:rPr>
              <a:t>pada </a:t>
            </a:r>
            <a:r>
              <a:rPr sz="2800" spc="-5" dirty="0">
                <a:latin typeface="Comic Sans MS"/>
                <a:cs typeface="Comic Sans MS"/>
              </a:rPr>
              <a:t>bagian </a:t>
            </a:r>
            <a:r>
              <a:rPr sz="2800" spc="-825" dirty="0">
                <a:latin typeface="Comic Sans MS"/>
                <a:cs typeface="Comic Sans MS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BELAKANG</a:t>
            </a:r>
            <a:r>
              <a:rPr sz="2800" spc="80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(REAR)</a:t>
            </a:r>
            <a:r>
              <a:rPr sz="2800" dirty="0">
                <a:latin typeface="Comic Sans MS"/>
                <a:cs typeface="Comic Sans MS"/>
              </a:rPr>
              <a:t>.</a:t>
            </a:r>
            <a:r>
              <a:rPr sz="2800" spc="79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Elemen-elemen</a:t>
            </a:r>
            <a:r>
              <a:rPr sz="2800" spc="79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di</a:t>
            </a:r>
            <a:r>
              <a:rPr sz="2800" spc="79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dalam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4002" y="4604511"/>
            <a:ext cx="394398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 marR="5080" indent="-376555">
              <a:lnSpc>
                <a:spcPct val="100000"/>
              </a:lnSpc>
              <a:spcBef>
                <a:spcPts val="100"/>
              </a:spcBef>
              <a:tabLst>
                <a:tab pos="1565275" algn="l"/>
                <a:tab pos="2629535" algn="l"/>
              </a:tabLst>
            </a:pPr>
            <a:r>
              <a:rPr sz="2800" dirty="0">
                <a:latin typeface="Comic Sans MS"/>
                <a:cs typeface="Comic Sans MS"/>
              </a:rPr>
              <a:t>bertipe	data	</a:t>
            </a: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integer,  </a:t>
            </a:r>
            <a:r>
              <a:rPr sz="2800" spc="-5" dirty="0">
                <a:latin typeface="Comic Sans MS"/>
                <a:cs typeface="Comic Sans MS"/>
              </a:rPr>
              <a:t>bentuk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369" y="5031180"/>
            <a:ext cx="172656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sederhana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2920" y="4604511"/>
            <a:ext cx="7740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marR="5080" indent="-31115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mic Sans MS"/>
                <a:cs typeface="Comic Sans MS"/>
              </a:rPr>
              <a:t>real,  </a:t>
            </a:r>
            <a:r>
              <a:rPr sz="2800" dirty="0">
                <a:latin typeface="Comic Sans MS"/>
                <a:cs typeface="Comic Sans MS"/>
              </a:rPr>
              <a:t>atau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101" y="4604511"/>
            <a:ext cx="262763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13205" algn="l"/>
                <a:tab pos="1668780" algn="l"/>
              </a:tabLst>
            </a:pPr>
            <a:r>
              <a:rPr sz="2800" dirty="0">
                <a:latin typeface="Comic Sans MS"/>
                <a:cs typeface="Comic Sans MS"/>
              </a:rPr>
              <a:t>antrian	dapat 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rekord		</a:t>
            </a:r>
            <a:r>
              <a:rPr sz="2800" spc="-5" dirty="0">
                <a:latin typeface="Comic Sans MS"/>
                <a:cs typeface="Comic Sans MS"/>
              </a:rPr>
              <a:t>dalam  </a:t>
            </a:r>
            <a:r>
              <a:rPr sz="2800" dirty="0">
                <a:solidFill>
                  <a:srgbClr val="FFFF00"/>
                </a:solidFill>
                <a:latin typeface="Comic Sans MS"/>
                <a:cs typeface="Comic Sans MS"/>
              </a:rPr>
              <a:t>terstruktur</a:t>
            </a:r>
            <a:r>
              <a:rPr sz="2800" dirty="0">
                <a:latin typeface="Comic Sans MS"/>
                <a:cs typeface="Comic Sans MS"/>
              </a:rPr>
              <a:t>.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51250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Sistem</a:t>
            </a:r>
            <a:r>
              <a:rPr spc="-90" dirty="0"/>
              <a:t> </a:t>
            </a:r>
            <a:r>
              <a:rPr dirty="0"/>
              <a:t>Pengaksesan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3207" y="1454207"/>
            <a:ext cx="7844790" cy="2477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4965" marR="5080" algn="just">
              <a:lnSpc>
                <a:spcPct val="99000"/>
              </a:lnSpc>
              <a:spcBef>
                <a:spcPts val="135"/>
              </a:spcBef>
            </a:pPr>
            <a:r>
              <a:rPr sz="2000" spc="-5" dirty="0">
                <a:latin typeface="Comic Sans MS"/>
                <a:cs typeface="Comic Sans MS"/>
              </a:rPr>
              <a:t>Antrian disebut juga </a:t>
            </a:r>
            <a:r>
              <a:rPr sz="2100" i="1" spc="-55" dirty="0">
                <a:latin typeface="Comic Sans MS"/>
                <a:cs typeface="Comic Sans MS"/>
              </a:rPr>
              <a:t>“</a:t>
            </a:r>
            <a:r>
              <a:rPr sz="2100" i="1" spc="-55" dirty="0">
                <a:solidFill>
                  <a:srgbClr val="FF0065"/>
                </a:solidFill>
                <a:latin typeface="Comic Sans MS"/>
                <a:cs typeface="Comic Sans MS"/>
              </a:rPr>
              <a:t>Waiting </a:t>
            </a:r>
            <a:r>
              <a:rPr sz="2100" i="1" spc="-50" dirty="0">
                <a:solidFill>
                  <a:srgbClr val="FF0065"/>
                </a:solidFill>
                <a:latin typeface="Comic Sans MS"/>
                <a:cs typeface="Comic Sans MS"/>
              </a:rPr>
              <a:t>Line” </a:t>
            </a:r>
            <a:r>
              <a:rPr sz="2000" spc="-5" dirty="0">
                <a:latin typeface="Comic Sans MS"/>
                <a:cs typeface="Comic Sans MS"/>
              </a:rPr>
              <a:t>yaitu penambahan elemen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baru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dilakukan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pada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bagian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mic Sans MS"/>
                <a:cs typeface="Comic Sans MS"/>
              </a:rPr>
              <a:t>BELAKANG</a:t>
            </a:r>
            <a:r>
              <a:rPr sz="2000" dirty="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dan</a:t>
            </a:r>
            <a:r>
              <a:rPr sz="2000" spc="59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penghapusan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elemen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dilakukan</a:t>
            </a:r>
            <a:r>
              <a:rPr sz="2000" dirty="0">
                <a:latin typeface="Comic Sans MS"/>
                <a:cs typeface="Comic Sans MS"/>
              </a:rPr>
              <a:t> pada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bagian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Comic Sans MS"/>
                <a:cs typeface="Comic Sans MS"/>
              </a:rPr>
              <a:t>DEPAN</a:t>
            </a:r>
            <a:r>
              <a:rPr sz="2000" spc="-5" dirty="0">
                <a:latin typeface="Comic Sans MS"/>
                <a:cs typeface="Comic Sans MS"/>
              </a:rPr>
              <a:t>.</a:t>
            </a:r>
            <a:r>
              <a:rPr sz="2000" spc="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Sistem</a:t>
            </a:r>
            <a:r>
              <a:rPr sz="2000" spc="59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pengaksesan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pada </a:t>
            </a:r>
            <a:r>
              <a:rPr sz="2000" spc="-5" dirty="0">
                <a:latin typeface="Comic Sans MS"/>
                <a:cs typeface="Comic Sans MS"/>
              </a:rPr>
              <a:t>Antrian menggunakan sistem FIFO </a:t>
            </a:r>
            <a:r>
              <a:rPr sz="2000" spc="-45" dirty="0">
                <a:latin typeface="Comic Sans MS"/>
                <a:cs typeface="Comic Sans MS"/>
              </a:rPr>
              <a:t>(</a:t>
            </a:r>
            <a:r>
              <a:rPr sz="2100" i="1" spc="-45" dirty="0">
                <a:latin typeface="Comic Sans MS"/>
                <a:cs typeface="Comic Sans MS"/>
              </a:rPr>
              <a:t>First </a:t>
            </a:r>
            <a:r>
              <a:rPr sz="2100" i="1" spc="-60" dirty="0">
                <a:latin typeface="Comic Sans MS"/>
                <a:cs typeface="Comic Sans MS"/>
              </a:rPr>
              <a:t>In </a:t>
            </a:r>
            <a:r>
              <a:rPr sz="2100" i="1" spc="-50" dirty="0">
                <a:latin typeface="Comic Sans MS"/>
                <a:cs typeface="Comic Sans MS"/>
              </a:rPr>
              <a:t>First </a:t>
            </a:r>
            <a:r>
              <a:rPr sz="2100" i="1" spc="-40" dirty="0">
                <a:latin typeface="Comic Sans MS"/>
                <a:cs typeface="Comic Sans MS"/>
              </a:rPr>
              <a:t>Out</a:t>
            </a:r>
            <a:r>
              <a:rPr sz="2000" spc="-40" dirty="0">
                <a:latin typeface="Comic Sans MS"/>
                <a:cs typeface="Comic Sans MS"/>
              </a:rPr>
              <a:t>), 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artinya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elemen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pertama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masuk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itu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yang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akan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pertama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dikeluarkan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dari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Antrian.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Implementasi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Antrian</a:t>
            </a:r>
            <a:r>
              <a:rPr sz="2000" dirty="0">
                <a:latin typeface="Comic Sans MS"/>
                <a:cs typeface="Comic Sans MS"/>
              </a:rPr>
              <a:t> dapat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ditemukan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antara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lain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  <a:p>
            <a:pPr marL="12700" algn="just">
              <a:lnSpc>
                <a:spcPct val="100000"/>
              </a:lnSpc>
            </a:pPr>
            <a:r>
              <a:rPr sz="2000" spc="-5" dirty="0">
                <a:solidFill>
                  <a:srgbClr val="010000"/>
                </a:solidFill>
                <a:latin typeface="Comic Sans MS"/>
                <a:cs typeface="Comic Sans MS"/>
              </a:rPr>
              <a:t>1.</a:t>
            </a:r>
            <a:r>
              <a:rPr sz="2000" spc="130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Penjualan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karcis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kereta,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Bioskop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1312" y="3906782"/>
            <a:ext cx="605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Print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953" y="3906782"/>
            <a:ext cx="6987540" cy="155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010000"/>
              </a:buClr>
              <a:buFont typeface="Comic Sans MS"/>
              <a:buAutoNum type="arabicPeriod" startAt="2"/>
              <a:tabLst>
                <a:tab pos="431165" algn="l"/>
                <a:tab pos="431800" algn="l"/>
                <a:tab pos="2092325" algn="l"/>
                <a:tab pos="3696335" algn="l"/>
                <a:tab pos="5053330" algn="l"/>
                <a:tab pos="6382385" algn="l"/>
              </a:tabLst>
            </a:pPr>
            <a:r>
              <a:rPr dirty="0"/>
              <a:t>	</a:t>
            </a:r>
            <a:r>
              <a:rPr sz="2000" spc="-5" dirty="0">
                <a:latin typeface="Comic Sans MS"/>
                <a:cs typeface="Comic Sans MS"/>
              </a:rPr>
              <a:t>Penjadualan	pencetakan	(Spooling	System),	misal  Manager.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50"/>
              </a:spcBef>
              <a:buClr>
                <a:srgbClr val="010000"/>
              </a:buClr>
              <a:buAutoNum type="arabicPeriod" startAt="2"/>
              <a:tabLst>
                <a:tab pos="355600" algn="l"/>
                <a:tab pos="356235" algn="l"/>
              </a:tabLst>
            </a:pPr>
            <a:r>
              <a:rPr sz="2000" spc="-5" dirty="0">
                <a:latin typeface="Arial MT"/>
                <a:cs typeface="Arial MT"/>
              </a:rPr>
              <a:t>Penjadualan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pemakaian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CPU,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pada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Client-Server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AutoNum type="arabicPeriod" startAt="2"/>
              <a:tabLst>
                <a:tab pos="355600" algn="l"/>
                <a:tab pos="356235" algn="l"/>
              </a:tabLst>
            </a:pPr>
            <a:r>
              <a:rPr sz="2000" spc="-10" dirty="0">
                <a:latin typeface="Arial MT"/>
                <a:cs typeface="Arial MT"/>
              </a:rPr>
              <a:t>Pemakaian</a:t>
            </a:r>
            <a:r>
              <a:rPr sz="2000" spc="-5" dirty="0">
                <a:latin typeface="Arial MT"/>
                <a:cs typeface="Arial MT"/>
              </a:rPr>
              <a:t> jalur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I/O (Input/Output),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pada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sistem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computer</a:t>
            </a:r>
            <a:endParaRPr sz="20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AutoNum type="arabicPeriod" startAt="2"/>
              <a:tabLst>
                <a:tab pos="355600" algn="l"/>
                <a:tab pos="356235" algn="l"/>
              </a:tabLst>
            </a:pPr>
            <a:r>
              <a:rPr sz="2000" spc="-5" dirty="0">
                <a:latin typeface="Arial MT"/>
                <a:cs typeface="Arial MT"/>
              </a:rPr>
              <a:t>Penyimpanan barang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Apotek.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389127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Contoh</a:t>
            </a:r>
            <a:r>
              <a:rPr spc="-95" dirty="0"/>
              <a:t> </a:t>
            </a:r>
            <a:r>
              <a:rPr spc="-5" dirty="0"/>
              <a:t>Antrian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511" y="1544838"/>
            <a:ext cx="71888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omic Sans MS"/>
                <a:cs typeface="Comic Sans MS"/>
              </a:rPr>
              <a:t>Contoh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Antrian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Kosong,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Antrian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dengan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elemen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dan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Antrian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dengan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elemen.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41438" y="3179826"/>
          <a:ext cx="622300" cy="1758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41502" y="2626106"/>
            <a:ext cx="6515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omic Sans MS"/>
                <a:cs typeface="Comic Sans MS"/>
              </a:rPr>
              <a:t>Antrian  kosong</a:t>
            </a:r>
            <a:endParaRPr sz="1400">
              <a:latin typeface="Comic Sans MS"/>
              <a:cs typeface="Comic Sans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317938" y="3165348"/>
          <a:ext cx="624205" cy="18227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70460" y="3297173"/>
          <a:ext cx="624205" cy="172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703641" y="4669027"/>
            <a:ext cx="13569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  <a:tabLst>
                <a:tab pos="747395" algn="l"/>
              </a:tabLst>
            </a:pPr>
            <a:r>
              <a:rPr sz="1400" spc="-10" dirty="0">
                <a:latin typeface="Arial MT"/>
                <a:cs typeface="Arial MT"/>
              </a:rPr>
              <a:t>Depan	</a:t>
            </a:r>
            <a:r>
              <a:rPr sz="1400" spc="-5" dirty="0">
                <a:latin typeface="Arial MT"/>
                <a:cs typeface="Arial MT"/>
              </a:rPr>
              <a:t>=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3641" y="4337549"/>
            <a:ext cx="13569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 MT"/>
                <a:cs typeface="Arial MT"/>
              </a:rPr>
              <a:t>Belakang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0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75066" y="4295584"/>
            <a:ext cx="1414145" cy="671830"/>
            <a:chOff x="1675066" y="4295584"/>
            <a:chExt cx="1414145" cy="671830"/>
          </a:xfrm>
        </p:grpSpPr>
        <p:sp>
          <p:nvSpPr>
            <p:cNvPr id="11" name="object 11"/>
            <p:cNvSpPr/>
            <p:nvPr/>
          </p:nvSpPr>
          <p:spPr>
            <a:xfrm>
              <a:off x="1689354" y="4309871"/>
              <a:ext cx="1385570" cy="0"/>
            </a:xfrm>
            <a:custGeom>
              <a:avLst/>
              <a:gdLst/>
              <a:ahLst/>
              <a:cxnLst/>
              <a:rect l="l" t="t" r="r" b="b"/>
              <a:pathLst>
                <a:path w="1385570">
                  <a:moveTo>
                    <a:pt x="0" y="0"/>
                  </a:moveTo>
                  <a:lnTo>
                    <a:pt x="138531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89354" y="4642103"/>
              <a:ext cx="1385570" cy="0"/>
            </a:xfrm>
            <a:custGeom>
              <a:avLst/>
              <a:gdLst/>
              <a:ahLst/>
              <a:cxnLst/>
              <a:rect l="l" t="t" r="r" b="b"/>
              <a:pathLst>
                <a:path w="1385570">
                  <a:moveTo>
                    <a:pt x="0" y="0"/>
                  </a:moveTo>
                  <a:lnTo>
                    <a:pt x="138531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9354" y="4952999"/>
              <a:ext cx="1385570" cy="0"/>
            </a:xfrm>
            <a:custGeom>
              <a:avLst/>
              <a:gdLst/>
              <a:ahLst/>
              <a:cxnLst/>
              <a:rect l="l" t="t" r="r" b="b"/>
              <a:pathLst>
                <a:path w="1385570">
                  <a:moveTo>
                    <a:pt x="0" y="0"/>
                  </a:moveTo>
                  <a:lnTo>
                    <a:pt x="138531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9354" y="4309871"/>
              <a:ext cx="0" cy="643255"/>
            </a:xfrm>
            <a:custGeom>
              <a:avLst/>
              <a:gdLst/>
              <a:ahLst/>
              <a:cxnLst/>
              <a:rect l="l" t="t" r="r" b="b"/>
              <a:pathLst>
                <a:path h="643254">
                  <a:moveTo>
                    <a:pt x="0" y="0"/>
                  </a:moveTo>
                  <a:lnTo>
                    <a:pt x="0" y="64312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4670" y="4309871"/>
              <a:ext cx="0" cy="643255"/>
            </a:xfrm>
            <a:custGeom>
              <a:avLst/>
              <a:gdLst/>
              <a:ahLst/>
              <a:cxnLst/>
              <a:rect l="l" t="t" r="r" b="b"/>
              <a:pathLst>
                <a:path h="643254">
                  <a:moveTo>
                    <a:pt x="0" y="0"/>
                  </a:moveTo>
                  <a:lnTo>
                    <a:pt x="0" y="64312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51007" y="4672076"/>
            <a:ext cx="1417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 MT"/>
                <a:cs typeface="Arial MT"/>
              </a:rPr>
              <a:t>Depan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1007" y="4329234"/>
            <a:ext cx="141795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 MT"/>
                <a:cs typeface="Arial MT"/>
              </a:rPr>
              <a:t>Belakang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=1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22432" y="4287964"/>
            <a:ext cx="1475105" cy="749935"/>
            <a:chOff x="4222432" y="4287964"/>
            <a:chExt cx="1475105" cy="749935"/>
          </a:xfrm>
        </p:grpSpPr>
        <p:sp>
          <p:nvSpPr>
            <p:cNvPr id="19" name="object 19"/>
            <p:cNvSpPr/>
            <p:nvPr/>
          </p:nvSpPr>
          <p:spPr>
            <a:xfrm>
              <a:off x="4236720" y="4302251"/>
              <a:ext cx="1446530" cy="0"/>
            </a:xfrm>
            <a:custGeom>
              <a:avLst/>
              <a:gdLst/>
              <a:ahLst/>
              <a:cxnLst/>
              <a:rect l="l" t="t" r="r" b="b"/>
              <a:pathLst>
                <a:path w="1446529">
                  <a:moveTo>
                    <a:pt x="0" y="0"/>
                  </a:moveTo>
                  <a:lnTo>
                    <a:pt x="14462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36720" y="4645151"/>
              <a:ext cx="1446530" cy="0"/>
            </a:xfrm>
            <a:custGeom>
              <a:avLst/>
              <a:gdLst/>
              <a:ahLst/>
              <a:cxnLst/>
              <a:rect l="l" t="t" r="r" b="b"/>
              <a:pathLst>
                <a:path w="1446529">
                  <a:moveTo>
                    <a:pt x="0" y="0"/>
                  </a:moveTo>
                  <a:lnTo>
                    <a:pt x="1446276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6720" y="5023103"/>
              <a:ext cx="1446530" cy="0"/>
            </a:xfrm>
            <a:custGeom>
              <a:avLst/>
              <a:gdLst/>
              <a:ahLst/>
              <a:cxnLst/>
              <a:rect l="l" t="t" r="r" b="b"/>
              <a:pathLst>
                <a:path w="1446529">
                  <a:moveTo>
                    <a:pt x="0" y="0"/>
                  </a:moveTo>
                  <a:lnTo>
                    <a:pt x="1446276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36720" y="4302251"/>
              <a:ext cx="0" cy="721360"/>
            </a:xfrm>
            <a:custGeom>
              <a:avLst/>
              <a:gdLst/>
              <a:ahLst/>
              <a:cxnLst/>
              <a:rect l="l" t="t" r="r" b="b"/>
              <a:pathLst>
                <a:path h="721360">
                  <a:moveTo>
                    <a:pt x="0" y="0"/>
                  </a:moveTo>
                  <a:lnTo>
                    <a:pt x="0" y="72085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82995" y="4302251"/>
              <a:ext cx="0" cy="721360"/>
            </a:xfrm>
            <a:custGeom>
              <a:avLst/>
              <a:gdLst/>
              <a:ahLst/>
              <a:cxnLst/>
              <a:rect l="l" t="t" r="r" b="b"/>
              <a:pathLst>
                <a:path h="721360">
                  <a:moveTo>
                    <a:pt x="0" y="0"/>
                  </a:moveTo>
                  <a:lnTo>
                    <a:pt x="0" y="72085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319526" y="2615438"/>
            <a:ext cx="7442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omic Sans MS"/>
                <a:cs typeface="Comic Sans MS"/>
              </a:rPr>
              <a:t>Antrain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1</a:t>
            </a:r>
            <a:r>
              <a:rPr sz="1400" spc="-75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Elemen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94079" y="2615438"/>
            <a:ext cx="8058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omic Sans MS"/>
                <a:cs typeface="Comic Sans MS"/>
              </a:rPr>
              <a:t>Antrian </a:t>
            </a:r>
            <a:r>
              <a:rPr sz="140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N</a:t>
            </a:r>
            <a:r>
              <a:rPr sz="1400" spc="-80" dirty="0">
                <a:latin typeface="Comic Sans MS"/>
                <a:cs typeface="Comic Sans MS"/>
              </a:rPr>
              <a:t> </a:t>
            </a:r>
            <a:r>
              <a:rPr sz="1400" spc="-5" dirty="0">
                <a:latin typeface="Comic Sans MS"/>
                <a:cs typeface="Comic Sans MS"/>
              </a:rPr>
              <a:t>Elemen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81609" y="3964077"/>
            <a:ext cx="13576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 MT"/>
                <a:cs typeface="Arial MT"/>
              </a:rPr>
              <a:t>Belakang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753034" y="3922966"/>
            <a:ext cx="1414780" cy="371475"/>
            <a:chOff x="6753034" y="3922966"/>
            <a:chExt cx="1414780" cy="371475"/>
          </a:xfrm>
        </p:grpSpPr>
        <p:sp>
          <p:nvSpPr>
            <p:cNvPr id="28" name="object 28"/>
            <p:cNvSpPr/>
            <p:nvPr/>
          </p:nvSpPr>
          <p:spPr>
            <a:xfrm>
              <a:off x="6767321" y="3937254"/>
              <a:ext cx="1386205" cy="0"/>
            </a:xfrm>
            <a:custGeom>
              <a:avLst/>
              <a:gdLst/>
              <a:ahLst/>
              <a:cxnLst/>
              <a:rect l="l" t="t" r="r" b="b"/>
              <a:pathLst>
                <a:path w="1386204">
                  <a:moveTo>
                    <a:pt x="0" y="0"/>
                  </a:moveTo>
                  <a:lnTo>
                    <a:pt x="1386078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67321" y="4280154"/>
              <a:ext cx="1386205" cy="0"/>
            </a:xfrm>
            <a:custGeom>
              <a:avLst/>
              <a:gdLst/>
              <a:ahLst/>
              <a:cxnLst/>
              <a:rect l="l" t="t" r="r" b="b"/>
              <a:pathLst>
                <a:path w="1386204">
                  <a:moveTo>
                    <a:pt x="0" y="0"/>
                  </a:moveTo>
                  <a:lnTo>
                    <a:pt x="138607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7321" y="3937254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53399" y="3937254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81609" y="4786376"/>
            <a:ext cx="10020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Arial MT"/>
                <a:cs typeface="Arial MT"/>
              </a:rPr>
              <a:t>Depan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753034" y="4753101"/>
            <a:ext cx="1059180" cy="363855"/>
            <a:chOff x="6753034" y="4753101"/>
            <a:chExt cx="1059180" cy="363855"/>
          </a:xfrm>
        </p:grpSpPr>
        <p:sp>
          <p:nvSpPr>
            <p:cNvPr id="34" name="object 34"/>
            <p:cNvSpPr/>
            <p:nvPr/>
          </p:nvSpPr>
          <p:spPr>
            <a:xfrm>
              <a:off x="6767321" y="4759451"/>
              <a:ext cx="1030605" cy="0"/>
            </a:xfrm>
            <a:custGeom>
              <a:avLst/>
              <a:gdLst/>
              <a:ahLst/>
              <a:cxnLst/>
              <a:rect l="l" t="t" r="r" b="b"/>
              <a:pathLst>
                <a:path w="1030604">
                  <a:moveTo>
                    <a:pt x="0" y="0"/>
                  </a:moveTo>
                  <a:lnTo>
                    <a:pt x="1030224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67321" y="5102351"/>
              <a:ext cx="1030605" cy="0"/>
            </a:xfrm>
            <a:custGeom>
              <a:avLst/>
              <a:gdLst/>
              <a:ahLst/>
              <a:cxnLst/>
              <a:rect l="l" t="t" r="r" b="b"/>
              <a:pathLst>
                <a:path w="1030604">
                  <a:moveTo>
                    <a:pt x="0" y="0"/>
                  </a:moveTo>
                  <a:lnTo>
                    <a:pt x="1030224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67321" y="4759451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97545" y="4759451"/>
              <a:ext cx="0" cy="342900"/>
            </a:xfrm>
            <a:custGeom>
              <a:avLst/>
              <a:gdLst/>
              <a:ahLst/>
              <a:cxnLst/>
              <a:rect l="l" t="t" r="r" b="b"/>
              <a:pathLst>
                <a:path h="342900">
                  <a:moveTo>
                    <a:pt x="0" y="0"/>
                  </a:moveTo>
                  <a:lnTo>
                    <a:pt x="0" y="3429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2911" y="1544838"/>
            <a:ext cx="7440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Comic Sans MS"/>
                <a:cs typeface="Comic Sans MS"/>
              </a:rPr>
              <a:t>Berikut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ini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pendeklarasian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struktur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Antrian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dalam</a:t>
            </a:r>
            <a:r>
              <a:rPr sz="2000" spc="2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kamus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00" y="2028444"/>
            <a:ext cx="7696200" cy="230251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latin typeface="Comic Sans MS"/>
                <a:cs typeface="Comic Sans MS"/>
              </a:rPr>
              <a:t>Kamus</a:t>
            </a:r>
            <a:r>
              <a:rPr sz="1600" b="1" spc="-45" dirty="0">
                <a:latin typeface="Comic Sans MS"/>
                <a:cs typeface="Comic Sans MS"/>
              </a:rPr>
              <a:t> </a:t>
            </a:r>
            <a:r>
              <a:rPr sz="1600" b="1" spc="-5" dirty="0">
                <a:latin typeface="Comic Sans MS"/>
                <a:cs typeface="Comic Sans MS"/>
              </a:rPr>
              <a:t>Data</a:t>
            </a:r>
            <a:endParaRPr sz="1600">
              <a:latin typeface="Comic Sans MS"/>
              <a:cs typeface="Comic Sans MS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mic Sans MS"/>
                <a:cs typeface="Comic Sans MS"/>
              </a:rPr>
              <a:t>Const</a:t>
            </a:r>
            <a:endParaRPr sz="1600">
              <a:latin typeface="Comic Sans MS"/>
              <a:cs typeface="Comic Sans MS"/>
            </a:endParaRPr>
          </a:p>
          <a:p>
            <a:pPr marL="96520" marR="1256665" indent="-63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mic Sans MS"/>
                <a:cs typeface="Comic Sans MS"/>
              </a:rPr>
              <a:t>MAKSQ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=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8; {Kapasitas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maksimal</a:t>
            </a:r>
            <a:r>
              <a:rPr sz="160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dari Antrian, misalnya</a:t>
            </a:r>
            <a:r>
              <a:rPr sz="1600" spc="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80 elemen}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Type</a:t>
            </a:r>
            <a:endParaRPr sz="1600">
              <a:latin typeface="Comic Sans MS"/>
              <a:cs typeface="Comic Sans MS"/>
            </a:endParaRPr>
          </a:p>
          <a:p>
            <a:pPr marL="96520" marR="56464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mic Sans MS"/>
                <a:cs typeface="Comic Sans MS"/>
              </a:rPr>
              <a:t>Jenis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Elemen</a:t>
            </a:r>
            <a:r>
              <a:rPr sz="1600" spc="-3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=</a:t>
            </a:r>
            <a:r>
              <a:rPr sz="1600" spc="-4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char;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Antrian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=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record</a:t>
            </a:r>
            <a:endParaRPr sz="1600">
              <a:latin typeface="Comic Sans MS"/>
              <a:cs typeface="Comic Sans MS"/>
            </a:endParaRPr>
          </a:p>
          <a:p>
            <a:pPr marL="216535" marR="3628390" indent="635">
              <a:lnSpc>
                <a:spcPct val="100000"/>
              </a:lnSpc>
              <a:spcBef>
                <a:spcPts val="10"/>
              </a:spcBef>
            </a:pPr>
            <a:r>
              <a:rPr sz="1600" spc="-5" dirty="0">
                <a:latin typeface="Comic Sans MS"/>
                <a:cs typeface="Comic Sans MS"/>
              </a:rPr>
              <a:t>Item </a:t>
            </a:r>
            <a:r>
              <a:rPr sz="1600" dirty="0">
                <a:latin typeface="Comic Sans MS"/>
                <a:cs typeface="Comic Sans MS"/>
              </a:rPr>
              <a:t>: </a:t>
            </a:r>
            <a:r>
              <a:rPr sz="1600" spc="-5" dirty="0">
                <a:latin typeface="Comic Sans MS"/>
                <a:cs typeface="Comic Sans MS"/>
              </a:rPr>
              <a:t>Array[1..MAKSQ] </a:t>
            </a:r>
            <a:r>
              <a:rPr sz="1600" dirty="0">
                <a:latin typeface="Comic Sans MS"/>
                <a:cs typeface="Comic Sans MS"/>
              </a:rPr>
              <a:t>of </a:t>
            </a:r>
            <a:r>
              <a:rPr sz="1600" spc="-10" dirty="0">
                <a:latin typeface="Comic Sans MS"/>
                <a:cs typeface="Comic Sans MS"/>
              </a:rPr>
              <a:t>jenisElemen; </a:t>
            </a:r>
            <a:r>
              <a:rPr sz="1600" spc="-46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Depan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:</a:t>
            </a:r>
            <a:r>
              <a:rPr sz="1600" spc="-5" dirty="0">
                <a:latin typeface="Comic Sans MS"/>
                <a:cs typeface="Comic Sans MS"/>
              </a:rPr>
              <a:t> 0..MAKSQ;</a:t>
            </a:r>
            <a:endParaRPr sz="1600">
              <a:latin typeface="Comic Sans MS"/>
              <a:cs typeface="Comic Sans MS"/>
            </a:endParaRPr>
          </a:p>
          <a:p>
            <a:pPr marL="157480">
              <a:lnSpc>
                <a:spcPct val="100000"/>
              </a:lnSpc>
              <a:spcBef>
                <a:spcPts val="15"/>
              </a:spcBef>
            </a:pPr>
            <a:r>
              <a:rPr sz="1600" spc="-5" dirty="0">
                <a:latin typeface="Comic Sans MS"/>
                <a:cs typeface="Comic Sans MS"/>
              </a:rPr>
              <a:t>Belakang</a:t>
            </a:r>
            <a:r>
              <a:rPr sz="1600" spc="-2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:</a:t>
            </a:r>
            <a:r>
              <a:rPr sz="1600" spc="-3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0..MAKSQ;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701" y="4518152"/>
            <a:ext cx="784542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Antrian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adalah struktur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data</a:t>
            </a:r>
            <a:r>
              <a:rPr sz="1800" spc="-5" dirty="0">
                <a:latin typeface="Comic Sans MS"/>
                <a:cs typeface="Comic Sans MS"/>
              </a:rPr>
              <a:t> bertipe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record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yang</a:t>
            </a:r>
            <a:r>
              <a:rPr sz="1800" spc="-5" dirty="0">
                <a:latin typeface="Comic Sans MS"/>
                <a:cs typeface="Comic Sans MS"/>
              </a:rPr>
              <a:t> terdiri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dari field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buClr>
                <a:srgbClr val="01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omic Sans MS"/>
                <a:cs typeface="Comic Sans MS"/>
              </a:rPr>
              <a:t>Elemen,</a:t>
            </a:r>
            <a:r>
              <a:rPr sz="1800" spc="-5" dirty="0">
                <a:latin typeface="Comic Sans MS"/>
                <a:cs typeface="Comic Sans MS"/>
              </a:rPr>
              <a:t> bertipe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larik/array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dengan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indek </a:t>
            </a:r>
            <a:r>
              <a:rPr sz="1800" spc="-5" dirty="0">
                <a:latin typeface="Comic Sans MS"/>
                <a:cs typeface="Comic Sans MS"/>
              </a:rPr>
              <a:t>dari </a:t>
            </a:r>
            <a:r>
              <a:rPr sz="1800" dirty="0">
                <a:latin typeface="Comic Sans MS"/>
                <a:cs typeface="Comic Sans MS"/>
              </a:rPr>
              <a:t>1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sampai </a:t>
            </a:r>
            <a:r>
              <a:rPr sz="1800" spc="-5" dirty="0">
                <a:latin typeface="Comic Sans MS"/>
                <a:cs typeface="Comic Sans MS"/>
              </a:rPr>
              <a:t>dengan</a:t>
            </a:r>
            <a:r>
              <a:rPr sz="1800" dirty="0">
                <a:latin typeface="Comic Sans MS"/>
                <a:cs typeface="Comic Sans MS"/>
              </a:rPr>
              <a:t> MaksQ.</a:t>
            </a:r>
            <a:endParaRPr sz="1800">
              <a:latin typeface="Comic Sans MS"/>
              <a:cs typeface="Comic Sans MS"/>
            </a:endParaRPr>
          </a:p>
          <a:p>
            <a:pPr marL="355600" marR="280035" indent="-342900">
              <a:lnSpc>
                <a:spcPct val="100000"/>
              </a:lnSpc>
              <a:spcBef>
                <a:spcPts val="5"/>
              </a:spcBef>
              <a:buClr>
                <a:srgbClr val="010000"/>
              </a:buClr>
              <a:buAutoNum type="arabicPeriod"/>
              <a:tabLst>
                <a:tab pos="354965" algn="l"/>
                <a:tab pos="355600" algn="l"/>
                <a:tab pos="4568190" algn="l"/>
              </a:tabLst>
            </a:pPr>
            <a:r>
              <a:rPr sz="1800" dirty="0">
                <a:latin typeface="Comic Sans MS"/>
                <a:cs typeface="Comic Sans MS"/>
              </a:rPr>
              <a:t>Depan, </a:t>
            </a:r>
            <a:r>
              <a:rPr sz="1800" spc="-5" dirty="0">
                <a:latin typeface="Comic Sans MS"/>
                <a:cs typeface="Comic Sans MS"/>
              </a:rPr>
              <a:t>bertipe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integer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berkisar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dari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0	(saat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kosong)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sampai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dengan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MaksQ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10000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omic Sans MS"/>
                <a:cs typeface="Comic Sans MS"/>
              </a:rPr>
              <a:t>Belakang,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bertipe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integer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berkisar dari </a:t>
            </a:r>
            <a:r>
              <a:rPr sz="1800" dirty="0">
                <a:latin typeface="Comic Sans MS"/>
                <a:cs typeface="Comic Sans MS"/>
              </a:rPr>
              <a:t>0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sampai</a:t>
            </a:r>
            <a:r>
              <a:rPr sz="1800" spc="-5" dirty="0">
                <a:latin typeface="Comic Sans MS"/>
                <a:cs typeface="Comic Sans MS"/>
              </a:rPr>
              <a:t> dengan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MaksQ.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66846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Operasi</a:t>
            </a:r>
            <a:r>
              <a:rPr spc="-35" dirty="0"/>
              <a:t> </a:t>
            </a:r>
            <a:r>
              <a:rPr dirty="0"/>
              <a:t>Dasar</a:t>
            </a:r>
            <a:r>
              <a:rPr spc="-30" dirty="0"/>
              <a:t> </a:t>
            </a:r>
            <a:r>
              <a:rPr dirty="0"/>
              <a:t>pd</a:t>
            </a:r>
            <a:r>
              <a:rPr spc="-30" dirty="0"/>
              <a:t> </a:t>
            </a:r>
            <a:r>
              <a:rPr spc="-5" dirty="0"/>
              <a:t>Antrian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873" y="1854200"/>
            <a:ext cx="7726680" cy="3703954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265430" indent="-342900">
              <a:lnSpc>
                <a:spcPct val="80000"/>
              </a:lnSpc>
              <a:spcBef>
                <a:spcPts val="53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Comic Sans MS"/>
                <a:cs typeface="Comic Sans MS"/>
              </a:rPr>
              <a:t>CreateQueue(Q) : Membuat </a:t>
            </a:r>
            <a:r>
              <a:rPr sz="1800" spc="-5" dirty="0">
                <a:latin typeface="Comic Sans MS"/>
                <a:cs typeface="Comic Sans MS"/>
              </a:rPr>
              <a:t>Antrian baru Q, dengan jumlah </a:t>
            </a:r>
            <a:r>
              <a:rPr sz="1800" dirty="0">
                <a:latin typeface="Comic Sans MS"/>
                <a:cs typeface="Comic Sans MS"/>
              </a:rPr>
              <a:t>elemen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kosong.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mic Sans MS"/>
              <a:buAutoNum type="arabicPeriod"/>
            </a:pPr>
            <a:endParaRPr sz="1850">
              <a:latin typeface="Comic Sans MS"/>
              <a:cs typeface="Comic Sans MS"/>
            </a:endParaRPr>
          </a:p>
          <a:p>
            <a:pPr marL="355600" marR="492125" indent="-342900">
              <a:lnSpc>
                <a:spcPct val="798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omic Sans MS"/>
                <a:cs typeface="Comic Sans MS"/>
              </a:rPr>
              <a:t>MakeNullQ </a:t>
            </a:r>
            <a:r>
              <a:rPr sz="1800" spc="-5" dirty="0">
                <a:latin typeface="Comic Sans MS"/>
                <a:cs typeface="Comic Sans MS"/>
              </a:rPr>
              <a:t>(Q) </a:t>
            </a:r>
            <a:r>
              <a:rPr sz="1800" dirty="0">
                <a:latin typeface="Comic Sans MS"/>
                <a:cs typeface="Comic Sans MS"/>
              </a:rPr>
              <a:t>: Mengosongkan </a:t>
            </a:r>
            <a:r>
              <a:rPr sz="1800" spc="-5" dirty="0">
                <a:latin typeface="Comic Sans MS"/>
                <a:cs typeface="Comic Sans MS"/>
              </a:rPr>
              <a:t>Antrian Q, jika </a:t>
            </a:r>
            <a:r>
              <a:rPr sz="1800" dirty="0">
                <a:latin typeface="Comic Sans MS"/>
                <a:cs typeface="Comic Sans MS"/>
              </a:rPr>
              <a:t>ada elemen maka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semua elemen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terhapus.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Comic Sans MS"/>
                <a:cs typeface="Comic Sans MS"/>
              </a:rPr>
              <a:t>EmptyQ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Antrian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kosong?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Menguji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apakah Antrian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Q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kosong.</a:t>
            </a:r>
            <a:endParaRPr sz="18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16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omic Sans MS"/>
                <a:cs typeface="Comic Sans MS"/>
              </a:rPr>
              <a:t>FullQ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Antrian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penuh?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Menguji apakah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Antrian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Q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penuh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omic Sans MS"/>
              <a:buAutoNum type="arabicPeriod"/>
            </a:pPr>
            <a:endParaRPr sz="1850">
              <a:latin typeface="Comic Sans MS"/>
              <a:cs typeface="Comic Sans MS"/>
            </a:endParaRPr>
          </a:p>
          <a:p>
            <a:pPr marL="355600" marR="377825" indent="-342900">
              <a:lnSpc>
                <a:spcPct val="797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Comic Sans MS"/>
                <a:cs typeface="Comic Sans MS"/>
              </a:rPr>
              <a:t>TambahkanQ/ </a:t>
            </a:r>
            <a:r>
              <a:rPr sz="1800" spc="-5" dirty="0">
                <a:latin typeface="Comic Sans MS"/>
                <a:cs typeface="Comic Sans MS"/>
              </a:rPr>
              <a:t>Insert (x,Q) </a:t>
            </a:r>
            <a:r>
              <a:rPr sz="1800" dirty="0">
                <a:latin typeface="Comic Sans MS"/>
                <a:cs typeface="Comic Sans MS"/>
              </a:rPr>
              <a:t>: memasukkan elemen </a:t>
            </a:r>
            <a:r>
              <a:rPr sz="1800" spc="-5" dirty="0">
                <a:latin typeface="Comic Sans MS"/>
                <a:cs typeface="Comic Sans MS"/>
              </a:rPr>
              <a:t>baru </a:t>
            </a:r>
            <a:r>
              <a:rPr sz="1800" dirty="0">
                <a:latin typeface="Comic Sans MS"/>
                <a:cs typeface="Comic Sans MS"/>
              </a:rPr>
              <a:t>x ke </a:t>
            </a:r>
            <a:r>
              <a:rPr sz="1800" spc="-5" dirty="0">
                <a:latin typeface="Comic Sans MS"/>
                <a:cs typeface="Comic Sans MS"/>
              </a:rPr>
              <a:t>dalam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Antrian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Q</a:t>
            </a:r>
            <a:endParaRPr sz="18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spcBef>
                <a:spcPts val="216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Comic Sans MS"/>
                <a:cs typeface="Comic Sans MS"/>
              </a:rPr>
              <a:t>AmbilQ/Remove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(Q,x)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mengerluarkan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elemen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depan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pada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Antrian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Q.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Ilustrasi operasi </a:t>
            </a:r>
            <a:r>
              <a:rPr sz="2200" dirty="0"/>
              <a:t>Tambah/InsertQ </a:t>
            </a:r>
            <a:r>
              <a:rPr sz="2200" spc="-5" dirty="0"/>
              <a:t>dan Hapus/ RemoveQ </a:t>
            </a:r>
            <a:r>
              <a:rPr sz="2200" spc="-940" dirty="0"/>
              <a:t> </a:t>
            </a:r>
            <a:r>
              <a:rPr sz="2200" spc="-5" dirty="0"/>
              <a:t>terhadap</a:t>
            </a:r>
            <a:r>
              <a:rPr sz="2200" spc="-15" dirty="0"/>
              <a:t> </a:t>
            </a:r>
            <a:r>
              <a:rPr sz="2200" spc="-5" dirty="0"/>
              <a:t>Antrian</a:t>
            </a:r>
            <a:endParaRPr sz="2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95312" y="1585912"/>
          <a:ext cx="7926067" cy="40637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NO.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423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OPERASI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ISI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ANTRIAN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DEPAN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BELAKANG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CREATEQ(Q)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Kosong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2.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Tambah/InsertQ(‘a’,Q)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a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3.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Tambah/InsertQ(‘b’,Q)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4.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Tambah/InsertQ(‘c’,Q)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5.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Ambil/RemoveQ(Q,x)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6.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Tambah/InsertQ(‘d’,Q)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7.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Tambah/InsertQ(‘e’,Q)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8.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Ambil/RemoveQ(Q,x)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6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6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0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9.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Ambil/RemoveQ(Q,x)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6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marR="20129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10.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5" dirty="0">
                          <a:latin typeface="Arial MT"/>
                          <a:cs typeface="Arial MT"/>
                        </a:rPr>
                        <a:t>Ambil/RemoveQ(Q,x)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e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48234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80" dirty="0"/>
              <a:t> </a:t>
            </a:r>
            <a:r>
              <a:rPr spc="-5" dirty="0"/>
              <a:t>InsertQ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2444" y="1546352"/>
            <a:ext cx="6889750" cy="414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6190" algn="l"/>
              </a:tabLst>
            </a:pPr>
            <a:r>
              <a:rPr sz="1800" b="1" spc="-5" dirty="0">
                <a:latin typeface="Comic Sans MS"/>
                <a:cs typeface="Comic Sans MS"/>
              </a:rPr>
              <a:t>Algoritma	</a:t>
            </a:r>
            <a:r>
              <a:rPr sz="1800" b="1" dirty="0">
                <a:latin typeface="Comic Sans MS"/>
                <a:cs typeface="Comic Sans MS"/>
              </a:rPr>
              <a:t>:</a:t>
            </a:r>
            <a:r>
              <a:rPr sz="1800" b="1" spc="-4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Tambah/InsertQ</a:t>
            </a:r>
            <a:r>
              <a:rPr sz="1800" b="1" spc="-3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Antrian</a:t>
            </a:r>
            <a:endParaRPr sz="18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1800" spc="-5" dirty="0">
                <a:latin typeface="Comic Sans MS"/>
                <a:cs typeface="Comic Sans MS"/>
              </a:rPr>
              <a:t>[Periksa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Antrian,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apakah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penuh]</a:t>
            </a:r>
            <a:endParaRPr sz="1800">
              <a:latin typeface="Comic Sans MS"/>
              <a:cs typeface="Comic Sans MS"/>
            </a:endParaRPr>
          </a:p>
          <a:p>
            <a:pPr marL="353695" marR="2417445" indent="63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mic Sans MS"/>
                <a:cs typeface="Comic Sans MS"/>
              </a:rPr>
              <a:t>Jika FullQ(Q) maka cetak OVERFLOW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Return</a:t>
            </a:r>
            <a:endParaRPr sz="1800">
              <a:latin typeface="Comic Sans MS"/>
              <a:cs typeface="Comic Sans MS"/>
            </a:endParaRPr>
          </a:p>
          <a:p>
            <a:pPr marL="277495" indent="-265430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78130" algn="l"/>
              </a:tabLst>
            </a:pPr>
            <a:r>
              <a:rPr sz="1800" spc="-5" dirty="0">
                <a:latin typeface="Comic Sans MS"/>
                <a:cs typeface="Comic Sans MS"/>
              </a:rPr>
              <a:t>[Naikkan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nilai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Belakang]</a:t>
            </a:r>
            <a:endParaRPr sz="1800">
              <a:latin typeface="Comic Sans MS"/>
              <a:cs typeface="Comic Sans MS"/>
            </a:endParaRPr>
          </a:p>
          <a:p>
            <a:pPr marL="286385" marR="2403475">
              <a:lnSpc>
                <a:spcPct val="100000"/>
              </a:lnSpc>
            </a:pPr>
            <a:r>
              <a:rPr sz="1800" dirty="0">
                <a:latin typeface="Comic Sans MS"/>
                <a:cs typeface="Comic Sans MS"/>
              </a:rPr>
              <a:t>Jika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EmptyQ(Q)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maka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{Antrian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kosong} </a:t>
            </a:r>
            <a:r>
              <a:rPr sz="1800" spc="-5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DEPAN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BELAKANG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</a:t>
            </a:r>
            <a:endParaRPr sz="1800">
              <a:latin typeface="Comic Sans MS"/>
              <a:cs typeface="Comic Sans MS"/>
            </a:endParaRPr>
          </a:p>
          <a:p>
            <a:pPr marL="286385" marR="15938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mic Sans MS"/>
                <a:cs typeface="Comic Sans MS"/>
              </a:rPr>
              <a:t>Jika BELAKANG </a:t>
            </a:r>
            <a:r>
              <a:rPr sz="1800" dirty="0">
                <a:latin typeface="Comic Sans MS"/>
                <a:cs typeface="Comic Sans MS"/>
              </a:rPr>
              <a:t>= N </a:t>
            </a:r>
            <a:r>
              <a:rPr sz="1800" spc="-5" dirty="0">
                <a:latin typeface="Comic Sans MS"/>
                <a:cs typeface="Comic Sans MS"/>
              </a:rPr>
              <a:t>maka {Antrian dapat diisi} </a:t>
            </a:r>
            <a:r>
              <a:rPr sz="1800" spc="-5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BELAKANG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BELAKANG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+1</a:t>
            </a:r>
            <a:endParaRPr sz="1800">
              <a:latin typeface="Comic Sans MS"/>
              <a:cs typeface="Comic Sans MS"/>
            </a:endParaRPr>
          </a:p>
          <a:p>
            <a:pPr marL="277495" indent="-26543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78130" algn="l"/>
              </a:tabLst>
            </a:pPr>
            <a:r>
              <a:rPr sz="1800" spc="-5" dirty="0">
                <a:latin typeface="Comic Sans MS"/>
                <a:cs typeface="Comic Sans MS"/>
              </a:rPr>
              <a:t>[Masukkan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elemen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baru]</a:t>
            </a:r>
            <a:endParaRPr sz="1800">
              <a:latin typeface="Comic Sans MS"/>
              <a:cs typeface="Comic Sans MS"/>
            </a:endParaRPr>
          </a:p>
          <a:p>
            <a:pPr marL="285750">
              <a:lnSpc>
                <a:spcPct val="100000"/>
              </a:lnSpc>
            </a:pPr>
            <a:r>
              <a:rPr sz="1800" spc="-5" dirty="0">
                <a:latin typeface="Comic Sans MS"/>
                <a:cs typeface="Comic Sans MS"/>
              </a:rPr>
              <a:t>Antrian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[BELAKANG]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=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ELEMEN</a:t>
            </a:r>
            <a:endParaRPr sz="1800">
              <a:latin typeface="Comic Sans MS"/>
              <a:cs typeface="Comic Sans MS"/>
            </a:endParaRPr>
          </a:p>
          <a:p>
            <a:pPr marL="329565" marR="5080" indent="-317500">
              <a:lnSpc>
                <a:spcPct val="100000"/>
              </a:lnSpc>
              <a:spcBef>
                <a:spcPts val="35"/>
              </a:spcBef>
              <a:buAutoNum type="arabicPeriod" startAt="4"/>
              <a:tabLst>
                <a:tab pos="330200" algn="l"/>
              </a:tabLst>
            </a:pPr>
            <a:r>
              <a:rPr sz="1800" spc="-5" dirty="0">
                <a:latin typeface="Arial MT"/>
                <a:cs typeface="Arial MT"/>
              </a:rPr>
              <a:t>[Jika Belakang </a:t>
            </a:r>
            <a:r>
              <a:rPr sz="1800" dirty="0">
                <a:latin typeface="Arial MT"/>
                <a:cs typeface="Arial MT"/>
              </a:rPr>
              <a:t>= </a:t>
            </a:r>
            <a:r>
              <a:rPr sz="1800" spc="-5" dirty="0">
                <a:latin typeface="Arial MT"/>
                <a:cs typeface="Arial MT"/>
              </a:rPr>
              <a:t>MaksQ dan Depan &lt;&gt; 1, lakukan </a:t>
            </a:r>
            <a:r>
              <a:rPr sz="1800" spc="-10" dirty="0">
                <a:latin typeface="Arial MT"/>
                <a:cs typeface="Arial MT"/>
              </a:rPr>
              <a:t>penggeseran]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Jika </a:t>
            </a:r>
            <a:r>
              <a:rPr sz="1800" dirty="0">
                <a:latin typeface="Arial MT"/>
                <a:cs typeface="Arial MT"/>
              </a:rPr>
              <a:t>BELAKANG = MaksQ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dirty="0">
                <a:latin typeface="Arial MT"/>
                <a:cs typeface="Arial MT"/>
              </a:rPr>
              <a:t>DEPAN &lt;&gt; </a:t>
            </a:r>
            <a:r>
              <a:rPr sz="1800" spc="-5" dirty="0">
                <a:latin typeface="Arial MT"/>
                <a:cs typeface="Arial MT"/>
              </a:rPr>
              <a:t>1 maka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GESERAntrian(Q)</a:t>
            </a:r>
            <a:endParaRPr sz="1800">
              <a:latin typeface="Arial MT"/>
              <a:cs typeface="Arial MT"/>
            </a:endParaRPr>
          </a:p>
          <a:p>
            <a:pPr marL="329565" indent="-317500">
              <a:lnSpc>
                <a:spcPts val="2135"/>
              </a:lnSpc>
              <a:buAutoNum type="arabicPeriod" startAt="4"/>
              <a:tabLst>
                <a:tab pos="330200" algn="l"/>
              </a:tabLst>
            </a:pPr>
            <a:r>
              <a:rPr sz="1800" spc="-10" dirty="0">
                <a:latin typeface="Arial MT"/>
                <a:cs typeface="Arial MT"/>
              </a:rPr>
              <a:t>Return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02" y="325856"/>
            <a:ext cx="50787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90" dirty="0"/>
              <a:t> </a:t>
            </a:r>
            <a:r>
              <a:rPr spc="-5" dirty="0"/>
              <a:t>RemoveQ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9101" y="1544827"/>
            <a:ext cx="6059805" cy="3682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05890" algn="l"/>
              </a:tabLst>
            </a:pPr>
            <a:r>
              <a:rPr sz="2000" b="1" spc="-10" dirty="0">
                <a:latin typeface="Comic Sans MS"/>
                <a:cs typeface="Comic Sans MS"/>
              </a:rPr>
              <a:t>Algoritma	</a:t>
            </a:r>
            <a:r>
              <a:rPr sz="2000" b="1" spc="-5" dirty="0">
                <a:latin typeface="Comic Sans MS"/>
                <a:cs typeface="Comic Sans MS"/>
              </a:rPr>
              <a:t>:</a:t>
            </a:r>
            <a:r>
              <a:rPr sz="2000" b="1" spc="-15" dirty="0">
                <a:latin typeface="Comic Sans MS"/>
                <a:cs typeface="Comic Sans MS"/>
              </a:rPr>
              <a:t> </a:t>
            </a:r>
            <a:r>
              <a:rPr sz="2000" b="1" spc="-10" dirty="0">
                <a:latin typeface="Comic Sans MS"/>
                <a:cs typeface="Comic Sans MS"/>
              </a:rPr>
              <a:t>Ambil/RemoveQ</a:t>
            </a:r>
            <a:r>
              <a:rPr sz="2000" b="1" spc="-5" dirty="0">
                <a:latin typeface="Comic Sans MS"/>
                <a:cs typeface="Comic Sans MS"/>
              </a:rPr>
              <a:t> </a:t>
            </a:r>
            <a:r>
              <a:rPr sz="2000" b="1" spc="-10" dirty="0">
                <a:latin typeface="Comic Sans MS"/>
                <a:cs typeface="Comic Sans MS"/>
              </a:rPr>
              <a:t>Antrian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AutoNum type="arabicPeriod"/>
              <a:tabLst>
                <a:tab pos="355600" algn="l"/>
                <a:tab pos="356235" algn="l"/>
              </a:tabLst>
            </a:pPr>
            <a:r>
              <a:rPr sz="2000" spc="-10" dirty="0">
                <a:latin typeface="Comic Sans MS"/>
                <a:cs typeface="Comic Sans MS"/>
              </a:rPr>
              <a:t>[Periksa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Antrian,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apakah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kosong]</a:t>
            </a:r>
            <a:endParaRPr sz="2000">
              <a:latin typeface="Comic Sans MS"/>
              <a:cs typeface="Comic Sans MS"/>
            </a:endParaRPr>
          </a:p>
          <a:p>
            <a:pPr marL="393700" marR="569595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Jika EmptyQ(Q)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maka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cetak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UNDERFLOW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Return</a:t>
            </a:r>
            <a:endParaRPr sz="2000">
              <a:latin typeface="Comic Sans MS"/>
              <a:cs typeface="Comic Sans MS"/>
            </a:endParaRPr>
          </a:p>
          <a:p>
            <a:pPr marL="356235" marR="1079500" indent="-356235">
              <a:lnSpc>
                <a:spcPct val="100000"/>
              </a:lnSpc>
              <a:buClr>
                <a:srgbClr val="010000"/>
              </a:buClr>
              <a:buAutoNum type="arabicPeriod" startAt="2"/>
              <a:tabLst>
                <a:tab pos="356235" algn="l"/>
              </a:tabLst>
            </a:pPr>
            <a:r>
              <a:rPr sz="2000" spc="-5" dirty="0">
                <a:latin typeface="Comic Sans MS"/>
                <a:cs typeface="Comic Sans MS"/>
              </a:rPr>
              <a:t>[Ambil/Remove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elemen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di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posisi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Depan]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Elemen =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Antrian[DEPAN]</a:t>
            </a:r>
            <a:endParaRPr sz="2000">
              <a:latin typeface="Comic Sans MS"/>
              <a:cs typeface="Comic Sans MS"/>
            </a:endParaRPr>
          </a:p>
          <a:p>
            <a:pPr marL="355600" indent="-343535">
              <a:lnSpc>
                <a:spcPct val="100000"/>
              </a:lnSpc>
              <a:buClr>
                <a:srgbClr val="010000"/>
              </a:buClr>
              <a:buAutoNum type="arabicPeriod" startAt="2"/>
              <a:tabLst>
                <a:tab pos="356235" algn="l"/>
              </a:tabLst>
            </a:pPr>
            <a:r>
              <a:rPr sz="2000" spc="-5" dirty="0">
                <a:latin typeface="Comic Sans MS"/>
                <a:cs typeface="Comic Sans MS"/>
              </a:rPr>
              <a:t>[Naikkan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nilai Depan]</a:t>
            </a:r>
            <a:endParaRPr sz="2000">
              <a:latin typeface="Comic Sans MS"/>
              <a:cs typeface="Comic Sans MS"/>
            </a:endParaRPr>
          </a:p>
          <a:p>
            <a:pPr marL="355600" marR="5080" indent="38100">
              <a:lnSpc>
                <a:spcPct val="100000"/>
              </a:lnSpc>
              <a:tabLst>
                <a:tab pos="4383405" algn="l"/>
              </a:tabLst>
            </a:pPr>
            <a:r>
              <a:rPr sz="2000" spc="-5" dirty="0">
                <a:latin typeface="Comic Sans MS"/>
                <a:cs typeface="Comic Sans MS"/>
              </a:rPr>
              <a:t>Jika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DEPAN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=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BELAKANG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maka	{Antrian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ada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elemen}</a:t>
            </a:r>
            <a:endParaRPr sz="2000">
              <a:latin typeface="Comic Sans MS"/>
              <a:cs typeface="Comic Sans MS"/>
            </a:endParaRPr>
          </a:p>
          <a:p>
            <a:pPr marR="683260" algn="ctr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DEPAN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=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0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dan BELAKANG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=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0</a:t>
            </a:r>
            <a:endParaRPr sz="2000">
              <a:latin typeface="Comic Sans MS"/>
              <a:cs typeface="Comic Sans MS"/>
            </a:endParaRPr>
          </a:p>
          <a:p>
            <a:pPr marL="393700">
              <a:lnSpc>
                <a:spcPct val="100000"/>
              </a:lnSpc>
            </a:pPr>
            <a:r>
              <a:rPr sz="2000" spc="-5" dirty="0">
                <a:latin typeface="Comic Sans MS"/>
                <a:cs typeface="Comic Sans MS"/>
              </a:rPr>
              <a:t>Jika tidak DEPAN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=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DEPAN +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</a:t>
            </a:r>
            <a:endParaRPr sz="2000">
              <a:latin typeface="Comic Sans MS"/>
              <a:cs typeface="Comic Sans MS"/>
            </a:endParaRPr>
          </a:p>
          <a:p>
            <a:pPr marL="384175" indent="-372110">
              <a:lnSpc>
                <a:spcPct val="100000"/>
              </a:lnSpc>
              <a:buAutoNum type="arabicPeriod" startAt="4"/>
              <a:tabLst>
                <a:tab pos="384175" algn="l"/>
                <a:tab pos="384810" algn="l"/>
              </a:tabLst>
            </a:pPr>
            <a:r>
              <a:rPr sz="2000" spc="-5" dirty="0">
                <a:latin typeface="Comic Sans MS"/>
                <a:cs typeface="Comic Sans MS"/>
              </a:rPr>
              <a:t>Return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1266</Words>
  <Application>Microsoft Office PowerPoint</Application>
  <PresentationFormat>On-screen Show (4:3)</PresentationFormat>
  <Paragraphs>327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Arial MT</vt:lpstr>
      <vt:lpstr>Calibri</vt:lpstr>
      <vt:lpstr>Comic Sans MS</vt:lpstr>
      <vt:lpstr>Times New Roman</vt:lpstr>
      <vt:lpstr>Office Theme</vt:lpstr>
      <vt:lpstr>PowerPoint Presentation</vt:lpstr>
      <vt:lpstr>Definisi</vt:lpstr>
      <vt:lpstr>Sistem Pengaksesan</vt:lpstr>
      <vt:lpstr>Contoh Antrian</vt:lpstr>
      <vt:lpstr>PowerPoint Presentation</vt:lpstr>
      <vt:lpstr>Operasi Dasar pd Antrian</vt:lpstr>
      <vt:lpstr>Ilustrasi operasi Tambah/InsertQ dan Hapus/ RemoveQ  terhadap Antrian</vt:lpstr>
      <vt:lpstr>Algoritma InsertQ</vt:lpstr>
      <vt:lpstr>Algoritma RemoveQ</vt:lpstr>
      <vt:lpstr>Penyajian Antrian….1</vt:lpstr>
      <vt:lpstr>Penyajian Antrian….2</vt:lpstr>
      <vt:lpstr>Penyajian Antrian….3</vt:lpstr>
      <vt:lpstr>Penyajian Antrian….4</vt:lpstr>
      <vt:lpstr>Queue Circular...1</vt:lpstr>
      <vt:lpstr>Queue Circular...2</vt:lpstr>
      <vt:lpstr>Queue Circular...3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(Tumpukan)</dc:title>
  <dc:creator>mas yan</dc:creator>
  <cp:lastModifiedBy>hafid al khair</cp:lastModifiedBy>
  <cp:revision>1</cp:revision>
  <dcterms:created xsi:type="dcterms:W3CDTF">2023-11-17T14:28:36Z</dcterms:created>
  <dcterms:modified xsi:type="dcterms:W3CDTF">2023-11-17T14:32:40Z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2009-03-20T00:00:00Z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2023-11-17T00:00:00Z</vt:filetime>
  </property>
</Properties>
</file>