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6" r:id="rId3"/>
    <p:sldId id="335" r:id="rId4"/>
    <p:sldId id="369" r:id="rId6"/>
    <p:sldId id="370" r:id="rId7"/>
    <p:sldId id="371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72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2" autoAdjust="0"/>
    <p:restoredTop sz="93190" autoAdjust="0"/>
  </p:normalViewPr>
  <p:slideViewPr>
    <p:cSldViewPr>
      <p:cViewPr>
        <p:scale>
          <a:sx n="87" d="100"/>
          <a:sy n="87" d="100"/>
        </p:scale>
        <p:origin x="-816" y="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5B7806-24C6-4391-AEF3-C3B7B2C32CFC}" type="datetimeFigureOut">
              <a:rPr lang="id-ID"/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6C48102-6F3D-439D-A5BD-C99B255580B8}" type="slidenum">
              <a:rPr lang="id-ID"/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CBF68-6521-4D29-B21C-6027FB87E2B6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75FED7-8479-424B-998C-AAE7F6F60C60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endParaRPr lang="id-ID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E9021-75FD-46FA-927E-765252361D13}" type="slidenum">
              <a:rPr lang="id-ID" smtClean="0"/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FFB51-D03D-4E5A-8BA2-CAA12EE398F8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0B086-F84E-4F8B-A0D9-5611E50FDE1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534F1-2BB2-4D2F-84B9-28E7130DC39E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2DD7A-1382-45E6-8DDC-11DEDBFB65E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BCE49-5B81-4CD1-AAED-FDFFDA71D1B2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9EC89-9DD5-4042-AB78-218F3A144F3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39B08-F56A-462B-B7F9-F38F66C56874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14FA6-9CE4-4F6F-BE87-69AD77EB1AE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4648-A91F-466B-ABED-BD4024EAA5C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F47C5-E233-4CAF-8310-8D1F023113F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C391E-C1B5-4111-B50C-A040C0397B4E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7A2F4-CA80-4FD6-AB65-B9378C88ABA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596E88-B56C-46FA-9983-ED8AC439ECBC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0CB0E-3173-4D03-8739-8E33BA95412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068BE-BB12-4F21-9282-EB6DA0811862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5DDFF-6772-4E11-ADC2-65167D59817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50DB0-F262-4E7F-9875-6776C5092275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1A5F4-F88C-4D97-8213-A12DAB66E98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A551A-35CF-427E-90FD-6DB597F5D841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F8E7-AFB4-4854-AC72-DC70F7E1249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06E14-3E28-461B-A586-9153C183908D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F9754-6895-499C-8CA2-D487DD3AC36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B575F1-812A-4509-A3A9-894CE330C3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26E494A-D0F6-4A6A-9473-28E754CE6CB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sil\Desktop\Smartcreative.jpg"/>
          <p:cNvPicPr>
            <a:picLocks noChangeAspect="1" noChangeArrowheads="1"/>
          </p:cNvPicPr>
          <p:nvPr/>
        </p:nvPicPr>
        <p:blipFill>
          <a:blip r:embed="rId1"/>
          <a:srcRect l="1051" r="800" b="504"/>
          <a:stretch>
            <a:fillRect/>
          </a:stretch>
        </p:blipFill>
        <p:spPr bwMode="auto">
          <a:xfrm>
            <a:off x="0" y="304800"/>
            <a:ext cx="9144000" cy="684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3222625" y="3657600"/>
            <a:ext cx="5638800" cy="1415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DETERMINAN (LANJUTAN 1)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PERTEMUAN 2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AGUNG MULYO WIDODO</a:t>
            </a:r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TEKNIK INFORMATIKA FAKULTAS ILMU KOMPUTER</a:t>
            </a:r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143000"/>
            <a:ext cx="6134100" cy="4978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8857" y="1351872"/>
            <a:ext cx="6307599" cy="463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9200" y="94705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SOAL-SOAL :</a:t>
            </a:r>
            <a:endParaRPr lang="en-US" b="1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914400"/>
            <a:ext cx="4148137" cy="501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2000" y="2819400"/>
            <a:ext cx="749935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T E</a:t>
            </a:r>
            <a:r>
              <a:rPr kumimoji="0" lang="en-US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R I M A   K A S I H</a:t>
            </a:r>
            <a:endParaRPr kumimoji="0" 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5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KEMAMPUAN AKHIR YANG DIHARAPKAN</a:t>
            </a:r>
            <a:endParaRPr lang="en-US" sz="32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sz="2400" dirty="0" err="1" smtClean="0"/>
              <a:t>Mahasiswa</a:t>
            </a:r>
            <a:r>
              <a:rPr lang="en-US" sz="2400" dirty="0" smtClean="0"/>
              <a:t> </a:t>
            </a:r>
            <a:r>
              <a:rPr lang="en-US" sz="2400" dirty="0" err="1" smtClean="0"/>
              <a:t>mampu</a:t>
            </a:r>
            <a:r>
              <a:rPr lang="en-US" sz="2400" dirty="0" smtClean="0"/>
              <a:t> </a:t>
            </a:r>
            <a:r>
              <a:rPr lang="en-US" sz="2400" dirty="0" err="1" smtClean="0"/>
              <a:t>menguasai</a:t>
            </a:r>
            <a:r>
              <a:rPr lang="en-US" sz="2400" dirty="0" smtClean="0"/>
              <a:t> </a:t>
            </a:r>
            <a:r>
              <a:rPr lang="en-US" sz="2400" dirty="0" err="1" smtClean="0"/>
              <a:t>konsep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determinan</a:t>
            </a:r>
            <a:endParaRPr lang="id-ID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71600"/>
            <a:ext cx="6053138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394" y="1752600"/>
            <a:ext cx="559593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369830"/>
            <a:ext cx="6146112" cy="3506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608557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962400"/>
            <a:ext cx="5726573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6248400" cy="4406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71600"/>
            <a:ext cx="4573684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rsil\Desktop\Smartcreative2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69574"/>
            <a:ext cx="6558720" cy="378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WPS Presentation</Application>
  <PresentationFormat>On-screen Show (4:3)</PresentationFormat>
  <Paragraphs>14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Office Theme</vt:lpstr>
      <vt:lpstr>PowerPoint 演示文稿</vt:lpstr>
      <vt:lpstr>KEMAMPUAN AKHIR YANG DIHARAPKAN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signDesign Communications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User</cp:lastModifiedBy>
  <cp:revision>225</cp:revision>
  <dcterms:created xsi:type="dcterms:W3CDTF">2010-08-24T06:47:00Z</dcterms:created>
  <dcterms:modified xsi:type="dcterms:W3CDTF">2017-09-08T00:28:43Z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1033-10.2.0.5934</vt:lpwstr>
  </property>
</Properties>
</file>