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2" r:id="rId5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laceholder Gambar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Placeholder Teks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Perencanaan Proyek</a:t>
            </a:r>
            <a:br>
              <a:rPr lang="en-US" dirty="0"/>
            </a:br>
            <a:r>
              <a:rPr lang="en-US" sz="3200" b="1" dirty="0"/>
              <a:t>Part 3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/>
              <a:t>Perencanaan Tahap Konseptual Proyek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laceholder Konten 3" descr="Perencanaan Proyek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6605" y="346075"/>
            <a:ext cx="10584815" cy="5831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id-ID"/>
              <a:t>Langkah-Langkah Perencanaan Proyek</a:t>
            </a:r>
            <a:endParaRPr lang="en-US" altLang="id-ID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en-US" altLang="id-ID"/>
              <a:t>Menentukan kebutuhan dan tujuan yang akan dicapai dari sebuah proyek</a:t>
            </a:r>
            <a:endParaRPr lang="en-US" altLang="id-ID"/>
          </a:p>
          <a:p>
            <a:pPr marL="514350" indent="-514350">
              <a:buAutoNum type="arabicPeriod"/>
            </a:pPr>
            <a:r>
              <a:rPr lang="en-US" altLang="id-ID"/>
              <a:t>Melakukan observasi dan penelitian terhadap informasi yang sudah dikumpulkan</a:t>
            </a:r>
            <a:endParaRPr lang="en-US" altLang="id-ID"/>
          </a:p>
          <a:p>
            <a:pPr marL="514350" indent="-514350">
              <a:buAutoNum type="arabicPeriod"/>
            </a:pPr>
            <a:r>
              <a:rPr lang="en-US" altLang="id-ID"/>
              <a:t>Identifikasi kondisi lingkungan yang berkaitan dengan pekerjaan, baik kondisi finansial, SDM dan faktor-faktor yang dapat mempengaruhi kondisi yang ada.</a:t>
            </a:r>
            <a:endParaRPr lang="en-US" altLang="id-ID"/>
          </a:p>
          <a:p>
            <a:pPr marL="514350" indent="-514350">
              <a:buAutoNum type="arabicPeriod"/>
            </a:pPr>
            <a:r>
              <a:rPr lang="en-US" altLang="id-ID"/>
              <a:t>Membuat koneksi semua hal diatas dan disinergikan menjadi satu kesatuan yang utuh.</a:t>
            </a:r>
            <a:endParaRPr lang="en-US" altLang="id-ID"/>
          </a:p>
          <a:p>
            <a:pPr marL="514350" indent="-514350">
              <a:buAutoNum type="arabicPeriod"/>
            </a:pPr>
            <a:r>
              <a:rPr lang="en-US" altLang="id-ID"/>
              <a:t>Lakukan penilaian terhadap alternatif yang dipilih apakah sudah sesuai dengan tuntutan yang diinginkan.</a:t>
            </a:r>
            <a:endParaRPr lang="en-US" alt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id-ID"/>
              <a:t>Menyusun Perencanaan</a:t>
            </a:r>
            <a:endParaRPr lang="en-US" altLang="id-ID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id-ID"/>
              <a:t>Menyusun Perencanaan bisa menggunakan formula 5W+1H, yaitu :</a:t>
            </a:r>
            <a:endParaRPr lang="en-US" altLang="id-ID"/>
          </a:p>
          <a:p>
            <a:pPr marL="514350" indent="-514350">
              <a:buAutoNum type="arabicPeriod"/>
            </a:pPr>
            <a:r>
              <a:rPr lang="en-US" altLang="id-ID"/>
              <a:t>W1 ( What/Apa) : Apa yang akan disusun berdasarkan tujuan yang ingin dicapai</a:t>
            </a:r>
            <a:endParaRPr lang="en-US" altLang="id-ID"/>
          </a:p>
          <a:p>
            <a:pPr marL="514350" indent="-514350">
              <a:buAutoNum type="arabicPeriod"/>
            </a:pPr>
            <a:r>
              <a:rPr lang="en-US" altLang="id-ID"/>
              <a:t>W2 (When/Kapan) : Untuk melaksanakan proyek perlu dibuat waktu yang tepat dari setiap jenis pekerjaan yang dilakukan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Kapan saat yang tepat untuk memulai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Kapan melakukan promosi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Kapan saat menyelesaikan pekerjaan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Kapan saat membeli bahan</a:t>
            </a:r>
            <a:endParaRPr lang="en-US" alt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838200" y="626745"/>
            <a:ext cx="10515600" cy="5550535"/>
          </a:xfrm>
        </p:spPr>
        <p:txBody>
          <a:bodyPr/>
          <a:p>
            <a:pPr marL="514350" indent="-514350">
              <a:buFont typeface="+mj-lt"/>
              <a:buAutoNum type="arabicPeriod" startAt="3"/>
            </a:pPr>
            <a:r>
              <a:rPr lang="en-US" altLang="id-ID"/>
              <a:t>W3 (Where/Dimana) : 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Dimana proyek/pekerjaan akan dikerjakan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Dimana membeli bahan yang dibutuhkan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Dimana promosi diadakan</a:t>
            </a:r>
            <a:endParaRPr lang="en-US" altLang="id-ID"/>
          </a:p>
          <a:p>
            <a:pPr marL="971550" lvl="1" indent="-514350">
              <a:buFont typeface="+mj-lt"/>
              <a:buAutoNum type="alphaLcPeriod"/>
            </a:pPr>
            <a:r>
              <a:rPr lang="en-US" altLang="id-ID"/>
              <a:t>Dimana pesaing menjual produknya</a:t>
            </a:r>
            <a:endParaRPr lang="en-US" altLang="id-ID"/>
          </a:p>
          <a:p>
            <a:pPr marL="457200" lvl="0" indent="-457200">
              <a:buFont typeface="+mj-lt"/>
              <a:buAutoNum type="arabicPeriod" startAt="3"/>
            </a:pPr>
            <a:r>
              <a:rPr lang="en-US" altLang="id-ID"/>
              <a:t>W4 (Why/Mengapa) : mengapa proyek/pekerjaan ini harus dikerjakan atau mengapa produk ini dibutuhkan, mengapa memilih lokasi di suatu tempat tertentu</a:t>
            </a:r>
            <a:endParaRPr lang="en-US" altLang="id-ID"/>
          </a:p>
          <a:p>
            <a:pPr marL="457200" lvl="0" indent="-457200">
              <a:buFont typeface="+mj-lt"/>
              <a:buAutoNum type="arabicPeriod" startAt="3"/>
            </a:pPr>
            <a:r>
              <a:rPr lang="en-US" altLang="id-ID"/>
              <a:t>H (How/Bagaimana) : Pertanyaan tentang bagaimana sangat membantu dalam menyusun perencanaan untuk menyelesaikan pekerjaan, bagaimana cara membeli bahan baku, bagaimana mengangkut hasil produksi dan bagaimana menjual produk yang dihasilkan.</a:t>
            </a:r>
            <a:endParaRPr lang="en-US" altLang="id-ID"/>
          </a:p>
          <a:p>
            <a:pPr marL="0" lvl="0" indent="0">
              <a:buFont typeface="+mj-lt"/>
              <a:buNone/>
            </a:pPr>
            <a:endParaRPr lang="en-US" alt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965"/>
          </a:xfrm>
        </p:spPr>
        <p:txBody>
          <a:bodyPr/>
          <a:p>
            <a:r>
              <a:rPr lang="id-ID" altLang="en-US"/>
              <a:t>Pengadaan Pelelangan Proyek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838200" y="1228090"/>
            <a:ext cx="10515600" cy="4949190"/>
          </a:xfrm>
        </p:spPr>
        <p:txBody>
          <a:bodyPr/>
          <a:p>
            <a:r>
              <a:rPr lang="id-ID" altLang="en-US" sz="2200"/>
              <a:t>Pengadaan pelelangan proyek adalah proses yang digunakan untuk memilih penyedia jasa atau kontraktor yang akan melaksanakan suatu proyek melalui proses penawaran terbuka</a:t>
            </a:r>
            <a:r>
              <a:rPr lang="en-US" altLang="id-ID" sz="2200"/>
              <a:t>.</a:t>
            </a:r>
            <a:endParaRPr lang="en-US" altLang="id-ID" sz="2200"/>
          </a:p>
          <a:p>
            <a:endParaRPr lang="id-ID" altLang="en-US"/>
          </a:p>
          <a:p>
            <a:pPr marL="0" indent="0">
              <a:buNone/>
            </a:pPr>
            <a:endParaRPr lang="id-ID" altLang="en-US"/>
          </a:p>
        </p:txBody>
      </p:sp>
      <p:pic>
        <p:nvPicPr>
          <p:cNvPr id="4" name="Gambar 3" descr="Pengadaan Pelelangan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2022475"/>
            <a:ext cx="5941060" cy="4154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WPS Presentation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Perencanaan Proyek Part 2</vt:lpstr>
      <vt:lpstr>PowerPoint 演示文稿</vt:lpstr>
      <vt:lpstr>PowerPoint 演示文稿</vt:lpstr>
      <vt:lpstr>PowerPoint 演示文稿</vt:lpstr>
      <vt:lpstr>PowerPoint 演示文稿</vt:lpstr>
      <vt:lpstr>Pengadaan Pelelangan Proyek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Perencanaan Proyek Part 2</dc:title>
  <dc:creator/>
  <cp:lastModifiedBy>Nanang Prihatin</cp:lastModifiedBy>
  <cp:revision>3</cp:revision>
  <dcterms:created xsi:type="dcterms:W3CDTF">2024-09-29T03:13:00Z</dcterms:created>
  <dcterms:modified xsi:type="dcterms:W3CDTF">2024-09-30T03:37:05Z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67BC27105BBB4BF58272CA3B9B751EC4_11</vt:lpwstr>
  </property>
  <property fmtid="{D5CDD505-2E9C-101B-9397-08002B2CF9AE}" pid="3" name="KSOProductBuildVer">
    <vt:lpwstr>1057-12.2.0.18283</vt:lpwstr>
  </property>
</Properties>
</file>