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54FD-57A7-C232-B00B-9412B0181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06D16-095F-A5CC-D9CB-3E7B30F93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208B4-2CD4-DA65-E931-F7D14E61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475-3103-476F-84B4-B3AA982BD55F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A4172-9C3B-F528-44DA-A1B43714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0CC22-628A-53DE-2F8C-F4D22220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9354-93C2-4743-8414-4628F6489B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85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386F-4843-A2DC-475A-1A0D33EC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F8749-EEA7-A7FF-D7B1-13F76E020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F885D-C3E1-779F-EA63-25D89CA1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475-3103-476F-84B4-B3AA982BD55F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21A1-D026-E962-FA14-11825630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3A616-2096-69C1-717B-AADF6A7D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9354-93C2-4743-8414-4628F6489B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37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AB418-3BD4-C3E1-9DFC-46B7473FA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02A65-C697-FC4C-CF79-8BDB5898E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C523C-BFC6-F066-35D1-1AEA833B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475-3103-476F-84B4-B3AA982BD55F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676B2-D424-6685-9576-6C9B6AB4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B0AEC-0855-215C-9C75-6F9008C2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9354-93C2-4743-8414-4628F6489B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12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641B-3D9A-CAE9-9BDD-040506D7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71A0-32D0-7052-E25F-F0C7B2D1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5AAC0-376B-AA4B-9513-2C7E33A2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475-3103-476F-84B4-B3AA982BD55F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2C010-7C7F-E8B2-884C-20D58463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ABCB7-21E5-E3E7-A1EB-1A3B15D8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9354-93C2-4743-8414-4628F6489B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18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1E8C-1CDC-22F4-2C78-D31D122E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6EC25-B85A-27EC-78B3-994282CC3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B658-16E8-68FF-33F0-6C055AAE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475-3103-476F-84B4-B3AA982BD55F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FC26F-84F5-0EEA-36B3-78483649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1211B-0EC5-7B0B-18DC-6756E4F3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9354-93C2-4743-8414-4628F6489B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3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7A59-7FF8-1C59-193C-AF2B6C66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A9EA-1C5E-7F34-FAB7-91A56EAB1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FA6F1-4EC5-0F69-AAA7-DE445925E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A5B93-20FF-9628-243B-6A5F875C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475-3103-476F-84B4-B3AA982BD55F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09627-E196-2D4D-A195-A5615864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4D132-6FDD-78D5-16AB-1519D52B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9354-93C2-4743-8414-4628F6489B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15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E3BB-8C90-777B-C573-0E438DE2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CE125-F5F5-0E41-AF7B-DE6FF736B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6135C-CD8F-9B28-B44A-8EFB3AF16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A6B7-FC95-C490-B67C-C352CA1ED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0425C-0AD5-1028-724D-AF7F2EF42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E75CC-DD3B-D1C8-16D5-D7A601B9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475-3103-476F-84B4-B3AA982BD55F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7BD57-3269-1D6D-68A0-43444FF9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84931-D4EB-EE27-8C6E-07655E0B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9354-93C2-4743-8414-4628F6489B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46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CD79-DA9E-AE76-83CE-E0E9B8F5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3EE8C-7DFE-7EF0-4BCC-73B9A897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475-3103-476F-84B4-B3AA982BD55F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8C8D0-1914-A5C7-1FD9-2998AFE5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21EDB-FC89-A952-A733-56054181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9354-93C2-4743-8414-4628F6489B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22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0AC72-597F-48AE-D090-165716AA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475-3103-476F-84B4-B3AA982BD55F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036D2-81B6-3C23-F2D8-F8DF024A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3110D-B76D-0A67-5B8C-A579FE32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9354-93C2-4743-8414-4628F6489B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6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F93D-F88C-E2C4-834A-B9E5E4ED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74C3D-C855-760A-344E-7DB62332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FDCAE-40A2-F2D9-085A-4D1CA34A6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DF42E-4545-0767-1B8D-0F14E9E3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475-3103-476F-84B4-B3AA982BD55F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C140D-DB5B-3FD4-B952-0B82172E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9CA55-52A5-DF2E-CC76-AA733738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9354-93C2-4743-8414-4628F6489B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22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12D7-DDD2-2C9F-1EF1-DCE7057A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D6DF3-C2A3-11BE-E09C-6FC275494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DA4B1-F18A-71AD-86EB-29788BF4C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366D2-55BA-63FC-FC82-E042BA4D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475-3103-476F-84B4-B3AA982BD55F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A03A2-5874-D19B-167C-879954A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19183-BFE2-56F7-D244-2766A6FA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9354-93C2-4743-8414-4628F6489B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68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BE6B4-16B2-3839-D2DA-FDBA2584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0019F-E4E8-D5AE-B24E-C1379226C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CB4A6-5F17-E1B6-96AE-5A0A4CD7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F475-3103-476F-84B4-B3AA982BD55F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4FD9A-529B-4F73-D6A4-CDF2AECB8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DC843-A026-0941-5767-A48D66B22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A9354-93C2-4743-8414-4628F6489B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32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4EEED-70F9-B386-7233-650EF37B7789}"/>
              </a:ext>
            </a:extLst>
          </p:cNvPr>
          <p:cNvSpPr/>
          <p:nvPr/>
        </p:nvSpPr>
        <p:spPr>
          <a:xfrm>
            <a:off x="932155" y="603682"/>
            <a:ext cx="3311371" cy="4225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A968C-863C-CFB8-E7AC-28014AF9D89A}"/>
              </a:ext>
            </a:extLst>
          </p:cNvPr>
          <p:cNvSpPr/>
          <p:nvPr/>
        </p:nvSpPr>
        <p:spPr>
          <a:xfrm>
            <a:off x="1424125" y="1917576"/>
            <a:ext cx="2327429" cy="2753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88F93-4D34-225C-1FC9-7B5909D6AA01}"/>
              </a:ext>
            </a:extLst>
          </p:cNvPr>
          <p:cNvSpPr/>
          <p:nvPr/>
        </p:nvSpPr>
        <p:spPr>
          <a:xfrm>
            <a:off x="6432610" y="1917576"/>
            <a:ext cx="3102007" cy="32225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EE5AA-D6E8-68EB-0A0E-A451C4D6A946}"/>
              </a:ext>
            </a:extLst>
          </p:cNvPr>
          <p:cNvSpPr txBox="1"/>
          <p:nvPr/>
        </p:nvSpPr>
        <p:spPr>
          <a:xfrm>
            <a:off x="2169850" y="706631"/>
            <a:ext cx="112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users</a:t>
            </a:r>
            <a:endParaRPr lang="fr-F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DFC42-66F5-7455-3F96-3F99803CDAF1}"/>
              </a:ext>
            </a:extLst>
          </p:cNvPr>
          <p:cNvSpPr txBox="1"/>
          <p:nvPr/>
        </p:nvSpPr>
        <p:spPr>
          <a:xfrm>
            <a:off x="2025956" y="2020525"/>
            <a:ext cx="112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plans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FF7AA-889B-2AD5-EBF5-282BAEAE2FB4}"/>
              </a:ext>
            </a:extLst>
          </p:cNvPr>
          <p:cNvSpPr txBox="1"/>
          <p:nvPr/>
        </p:nvSpPr>
        <p:spPr>
          <a:xfrm>
            <a:off x="7620368" y="2020525"/>
            <a:ext cx="112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tasks</a:t>
            </a:r>
            <a:endParaRPr lang="fr-FR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EEEEDA-71E9-CF9E-EF27-3C7C67CCB8C9}"/>
              </a:ext>
            </a:extLst>
          </p:cNvPr>
          <p:cNvSpPr txBox="1"/>
          <p:nvPr/>
        </p:nvSpPr>
        <p:spPr>
          <a:xfrm>
            <a:off x="6702269" y="2944097"/>
            <a:ext cx="20418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Team : </a:t>
            </a:r>
            <a:r>
              <a:rPr lang="fr-FR" sz="1400" dirty="0" err="1"/>
              <a:t>array</a:t>
            </a:r>
            <a:r>
              <a:rPr lang="fr-FR" sz="1400" dirty="0"/>
              <a:t>({</a:t>
            </a:r>
          </a:p>
          <a:p>
            <a:r>
              <a:rPr lang="fr-FR" sz="1400" dirty="0" err="1"/>
              <a:t>userID</a:t>
            </a:r>
            <a:r>
              <a:rPr lang="fr-FR" sz="1400" dirty="0"/>
              <a:t>:</a:t>
            </a:r>
          </a:p>
          <a:p>
            <a:r>
              <a:rPr lang="fr-FR" sz="1400" dirty="0" err="1"/>
              <a:t>avatarLink</a:t>
            </a:r>
            <a:r>
              <a:rPr lang="fr-FR" sz="1400" dirty="0"/>
              <a:t>:</a:t>
            </a:r>
          </a:p>
          <a:p>
            <a:r>
              <a:rPr lang="fr-FR" sz="1400" dirty="0"/>
              <a:t>Name:</a:t>
            </a:r>
          </a:p>
          <a:p>
            <a:r>
              <a:rPr lang="fr-FR" sz="1400" dirty="0"/>
              <a:t>})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A57AC9-F961-2ED2-E8AD-27D9D44B69E5}"/>
              </a:ext>
            </a:extLst>
          </p:cNvPr>
          <p:cNvCxnSpPr/>
          <p:nvPr/>
        </p:nvCxnSpPr>
        <p:spPr>
          <a:xfrm>
            <a:off x="3468580" y="2414726"/>
            <a:ext cx="2964030" cy="44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F71BFE-6A02-28D8-1DDB-D73E2581D694}"/>
              </a:ext>
            </a:extLst>
          </p:cNvPr>
          <p:cNvCxnSpPr/>
          <p:nvPr/>
        </p:nvCxnSpPr>
        <p:spPr>
          <a:xfrm flipH="1" flipV="1">
            <a:off x="3149722" y="1109709"/>
            <a:ext cx="4138845" cy="190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0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hafid ismaili</dc:creator>
  <cp:lastModifiedBy>hafid ismaili</cp:lastModifiedBy>
  <cp:revision>1</cp:revision>
  <dcterms:created xsi:type="dcterms:W3CDTF">2023-09-10T09:52:45Z</dcterms:created>
  <dcterms:modified xsi:type="dcterms:W3CDTF">2023-09-10T09:59:02Z</dcterms:modified>
</cp:coreProperties>
</file>