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4ed4e5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4ed4e5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4ed4e5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4ed4e5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4ed4e5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4ed4e5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4ed4e5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4ed4e5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4ed4e5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4ed4e5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49337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49337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49337e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49337e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49337e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49337e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49337e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49337e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49337e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49337e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49337e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49337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9337e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9337e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49337e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49337e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Travelling Salesman Problem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Hafidz Alfarizi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140810170022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1152425"/>
            <a:ext cx="6467700" cy="3880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 buat boolean array untuk mengecek apakah node sudah dikunjungi atau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tidak. dan node 0th sudah dikunjungi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vector&lt;bool&gt; v(n);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(int i = 0; i &lt; n; i++)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v[i] = false;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v[0] = true;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 ans = INT_MAX;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fungsi tsp.Mengecek apakah node terakhir tersambung ke node awal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lalu simpan minimum value ke ans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(count == n &amp;&amp; graph[currPos][0])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ans = min(ans, cost + graph[currPos][0]);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return;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426575"/>
            <a:ext cx="6022800" cy="3227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 Backtracking step. loop adjacency list dari posisi awal dan count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ditambah 1 dan value dari graph[currPos][i]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(int i = 0; i &lt; n; i++)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if (!v[i] &amp;&amp; graph[currPos][i]) {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// Mark as visited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v[i] = true;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tsp(graph, v, i, n, count + 1,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	cost + graph[currPos][i], ans);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// Mark ith node as unvisited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v[i] = false;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}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}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975" y="1893775"/>
            <a:ext cx="57816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020850" y="13480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Ada seorang salesman pergi ke kota A, dimana kota tersebut hanya memiliki 4 rumah. Ia harus menjajahkan produknya ke tiap2 rumah satu kali dan kembali ke awal.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Kompleksitas waktu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12275" y="1972225"/>
            <a:ext cx="79659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Dynamic program mengandung sub-problems, dimana jika kita sudah berada di node tertentu, jarak minimum dari node tersebut ke node lainnya yang tersisa adalah sub-problems nya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Recursive equation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O(n2^n)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ub-problems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komplesitas waktu = O(n2^n)*O(n)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O(n^2*2^n)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716900" y="1217175"/>
            <a:ext cx="542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Algoritma Brute Force  dan Dynamic Programming dalam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memecahkan TSP  selalu  mendapatkan solusi paling optimal,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namun sangat terbatas dalam jumlah node atau kota yang dapat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dikunjungi. Algoritma Brute Force masih maksimal digunakan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jumlah node &lt; 10, sementara Dynamic Programming jika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 node  antara 10  sampai  dengan 20  node.  Selebihnya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 membutuhkan waktu komputasi yang tinggi, bahkan tak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terhingga (unlimited). Berbeda dengan kedua algoritma diatas, greedy tidak selalu mendapatkan solusi yang paling optimal, namun algoritma ini menjanjikan pasti menemukan solusi.</a:t>
            </a:r>
            <a:endParaRPr/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650" y="1176087"/>
            <a:ext cx="2578300" cy="2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9" y="875074"/>
            <a:ext cx="5904450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TSP very simple and easily stated but it is very difficult to solve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38875" y="2218038"/>
            <a:ext cx="322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Jadi apa itu TSP?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227350" y="1266325"/>
            <a:ext cx="460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95363"/>
            <a:ext cx="42386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TRAVELLING SALESMAN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SOLUTION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1004888"/>
            <a:ext cx="43624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30925" y="162862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SOLUTION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0" y="1018725"/>
            <a:ext cx="45624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175" y="499950"/>
            <a:ext cx="3999900" cy="414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menggunakan Dynamic Programming</a:t>
            </a:r>
            <a:endParaRPr/>
          </a:p>
        </p:txBody>
      </p:sp>
      <p:sp>
        <p:nvSpPr>
          <p:cNvPr id="121" name="Google Shape;121;p21"/>
          <p:cNvSpPr txBox="1"/>
          <p:nvPr>
            <p:ph idx="4294967295" type="subTitle"/>
          </p:nvPr>
        </p:nvSpPr>
        <p:spPr>
          <a:xfrm>
            <a:off x="970050" y="2758450"/>
            <a:ext cx="72546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Caranya adalah dengan mengkomputasi solusi optimal dari seluruh subpath </a:t>
            </a:r>
            <a:r>
              <a:rPr b="1" lang="en"/>
              <a:t>N</a:t>
            </a:r>
            <a:r>
              <a:rPr lang="en"/>
              <a:t> dan menggunakan informasi optimal yang telah diketahui </a:t>
            </a:r>
            <a:r>
              <a:rPr b="1" lang="en"/>
              <a:t>N-1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