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83514" y="2901658"/>
            <a:ext cx="1327633" cy="1327633"/>
          </a:xfrm>
          <a:custGeom>
            <a:avLst/>
            <a:gdLst/>
            <a:ahLst/>
            <a:cxnLst/>
            <a:rect r="r" b="b" t="t" l="l"/>
            <a:pathLst>
              <a:path h="1327633" w="1327633">
                <a:moveTo>
                  <a:pt x="0" y="0"/>
                </a:moveTo>
                <a:lnTo>
                  <a:pt x="1327633" y="0"/>
                </a:lnTo>
                <a:lnTo>
                  <a:pt x="1327633" y="1327633"/>
                </a:lnTo>
                <a:lnTo>
                  <a:pt x="0" y="132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47072" y="-2408128"/>
            <a:ext cx="5973602" cy="5973602"/>
          </a:xfrm>
          <a:custGeom>
            <a:avLst/>
            <a:gdLst/>
            <a:ahLst/>
            <a:cxnLst/>
            <a:rect r="r" b="b" t="t" l="l"/>
            <a:pathLst>
              <a:path h="5973602" w="5973602">
                <a:moveTo>
                  <a:pt x="0" y="0"/>
                </a:moveTo>
                <a:lnTo>
                  <a:pt x="5973602" y="0"/>
                </a:lnTo>
                <a:lnTo>
                  <a:pt x="5973602" y="5973602"/>
                </a:lnTo>
                <a:lnTo>
                  <a:pt x="0" y="597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51247" y="4400741"/>
            <a:ext cx="803180" cy="742759"/>
            <a:chOff x="0" y="0"/>
            <a:chExt cx="211537" cy="195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537" cy="195624"/>
            </a:xfrm>
            <a:custGeom>
              <a:avLst/>
              <a:gdLst/>
              <a:ahLst/>
              <a:cxnLst/>
              <a:rect r="r" b="b" t="t" l="l"/>
              <a:pathLst>
                <a:path h="195624" w="211537">
                  <a:moveTo>
                    <a:pt x="0" y="0"/>
                  </a:moveTo>
                  <a:lnTo>
                    <a:pt x="211537" y="0"/>
                  </a:lnTo>
                  <a:lnTo>
                    <a:pt x="211537" y="195624"/>
                  </a:lnTo>
                  <a:lnTo>
                    <a:pt x="0" y="195624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1537" cy="23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619741" cy="2934068"/>
            <a:chOff x="0" y="0"/>
            <a:chExt cx="163224" cy="7727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224" cy="772759"/>
            </a:xfrm>
            <a:custGeom>
              <a:avLst/>
              <a:gdLst/>
              <a:ahLst/>
              <a:cxnLst/>
              <a:rect r="r" b="b" t="t" l="l"/>
              <a:pathLst>
                <a:path h="772759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772759"/>
                  </a:lnTo>
                  <a:lnTo>
                    <a:pt x="0" y="772759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3224" cy="810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2933707"/>
            <a:ext cx="619741" cy="1004046"/>
            <a:chOff x="0" y="0"/>
            <a:chExt cx="163224" cy="2644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224" cy="264440"/>
            </a:xfrm>
            <a:custGeom>
              <a:avLst/>
              <a:gdLst/>
              <a:ahLst/>
              <a:cxnLst/>
              <a:rect r="r" b="b" t="t" l="l"/>
              <a:pathLst>
                <a:path h="264440" w="163224">
                  <a:moveTo>
                    <a:pt x="0" y="0"/>
                  </a:moveTo>
                  <a:lnTo>
                    <a:pt x="163224" y="0"/>
                  </a:lnTo>
                  <a:lnTo>
                    <a:pt x="163224" y="264440"/>
                  </a:lnTo>
                  <a:lnTo>
                    <a:pt x="0" y="26444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3224" cy="302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6668606"/>
            <a:ext cx="12939515" cy="3618394"/>
            <a:chOff x="0" y="0"/>
            <a:chExt cx="3407938" cy="952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07938" cy="952993"/>
            </a:xfrm>
            <a:custGeom>
              <a:avLst/>
              <a:gdLst/>
              <a:ahLst/>
              <a:cxnLst/>
              <a:rect r="r" b="b" t="t" l="l"/>
              <a:pathLst>
                <a:path h="952993" w="3407938">
                  <a:moveTo>
                    <a:pt x="0" y="0"/>
                  </a:moveTo>
                  <a:lnTo>
                    <a:pt x="3407938" y="0"/>
                  </a:lnTo>
                  <a:lnTo>
                    <a:pt x="3407938" y="952993"/>
                  </a:lnTo>
                  <a:lnTo>
                    <a:pt x="0" y="952993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407938" cy="991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287976" y="6837841"/>
            <a:ext cx="2971324" cy="2971324"/>
          </a:xfrm>
          <a:custGeom>
            <a:avLst/>
            <a:gdLst/>
            <a:ahLst/>
            <a:cxnLst/>
            <a:rect r="r" b="b" t="t" l="l"/>
            <a:pathLst>
              <a:path h="2971324" w="2971324">
                <a:moveTo>
                  <a:pt x="0" y="0"/>
                </a:moveTo>
                <a:lnTo>
                  <a:pt x="2971324" y="0"/>
                </a:lnTo>
                <a:lnTo>
                  <a:pt x="2971324" y="2971324"/>
                </a:lnTo>
                <a:lnTo>
                  <a:pt x="0" y="2971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57285" y="2586546"/>
            <a:ext cx="12927906" cy="165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80"/>
              </a:lnSpc>
            </a:pPr>
            <a:r>
              <a:rPr lang="en-US" sz="11000">
                <a:solidFill>
                  <a:srgbClr val="000000"/>
                </a:solidFill>
                <a:latin typeface="Glacial Indifference Bold"/>
              </a:rPr>
              <a:t>TUGAS AKHIR PBO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32" y="8227689"/>
            <a:ext cx="3304243" cy="3304243"/>
          </a:xfrm>
          <a:custGeom>
            <a:avLst/>
            <a:gdLst/>
            <a:ahLst/>
            <a:cxnLst/>
            <a:rect r="r" b="b" t="t" l="l"/>
            <a:pathLst>
              <a:path h="3304243" w="3304243">
                <a:moveTo>
                  <a:pt x="0" y="0"/>
                </a:moveTo>
                <a:lnTo>
                  <a:pt x="3304244" y="0"/>
                </a:lnTo>
                <a:lnTo>
                  <a:pt x="3304244" y="3304243"/>
                </a:lnTo>
                <a:lnTo>
                  <a:pt x="0" y="330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57121" y="6106625"/>
            <a:ext cx="3380275" cy="3380275"/>
          </a:xfrm>
          <a:custGeom>
            <a:avLst/>
            <a:gdLst/>
            <a:ahLst/>
            <a:cxnLst/>
            <a:rect r="r" b="b" t="t" l="l"/>
            <a:pathLst>
              <a:path h="3380275" w="3380275">
                <a:moveTo>
                  <a:pt x="0" y="0"/>
                </a:moveTo>
                <a:lnTo>
                  <a:pt x="3380276" y="0"/>
                </a:lnTo>
                <a:lnTo>
                  <a:pt x="3380276" y="3380275"/>
                </a:lnTo>
                <a:lnTo>
                  <a:pt x="0" y="338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5DA29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14380637" y="-611753"/>
            <a:ext cx="4271475" cy="3459895"/>
          </a:xfrm>
          <a:custGeom>
            <a:avLst/>
            <a:gdLst/>
            <a:ahLst/>
            <a:cxnLst/>
            <a:rect r="r" b="b" t="t" l="l"/>
            <a:pathLst>
              <a:path h="3459895" w="4271475">
                <a:moveTo>
                  <a:pt x="0" y="3459895"/>
                </a:moveTo>
                <a:lnTo>
                  <a:pt x="4271475" y="3459895"/>
                </a:lnTo>
                <a:lnTo>
                  <a:pt x="4271475" y="0"/>
                </a:lnTo>
                <a:lnTo>
                  <a:pt x="0" y="0"/>
                </a:lnTo>
                <a:lnTo>
                  <a:pt x="0" y="345989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5DA29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368649" y="2629502"/>
            <a:ext cx="1150521" cy="1006706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0" y="266521"/>
            <a:ext cx="2581621" cy="2581621"/>
          </a:xfrm>
          <a:custGeom>
            <a:avLst/>
            <a:gdLst/>
            <a:ahLst/>
            <a:cxnLst/>
            <a:rect r="r" b="b" t="t" l="l"/>
            <a:pathLst>
              <a:path h="2581621" w="2581621">
                <a:moveTo>
                  <a:pt x="0" y="0"/>
                </a:moveTo>
                <a:lnTo>
                  <a:pt x="2581621" y="0"/>
                </a:lnTo>
                <a:lnTo>
                  <a:pt x="2581621" y="2581621"/>
                </a:lnTo>
                <a:lnTo>
                  <a:pt x="0" y="2581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10688" y="1465545"/>
            <a:ext cx="886662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Glacial Indifference Bold"/>
              </a:rPr>
              <a:t>MODUL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10688" y="3569532"/>
            <a:ext cx="74377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Modul yang digunakan sebagai berikut: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10688" y="4326085"/>
            <a:ext cx="653672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Sys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PyQt5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mysql.connector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reportlab.pdfgen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pyton-docx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466123" y="677272"/>
            <a:ext cx="7802301" cy="8468507"/>
          </a:xfrm>
          <a:custGeom>
            <a:avLst/>
            <a:gdLst/>
            <a:ahLst/>
            <a:cxnLst/>
            <a:rect r="r" b="b" t="t" l="l"/>
            <a:pathLst>
              <a:path h="8468507" w="7802301">
                <a:moveTo>
                  <a:pt x="0" y="0"/>
                </a:moveTo>
                <a:lnTo>
                  <a:pt x="7802302" y="0"/>
                </a:lnTo>
                <a:lnTo>
                  <a:pt x="7802302" y="8468508"/>
                </a:lnTo>
                <a:lnTo>
                  <a:pt x="0" y="84685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1185326"/>
            <a:ext cx="8385257" cy="221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000000"/>
                </a:solidFill>
                <a:latin typeface="Open Sans Bold"/>
              </a:rPr>
              <a:t>Aplikasi keseluruhan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37967" y="1241953"/>
            <a:ext cx="7203618" cy="7635601"/>
          </a:xfrm>
          <a:custGeom>
            <a:avLst/>
            <a:gdLst/>
            <a:ahLst/>
            <a:cxnLst/>
            <a:rect r="r" b="b" t="t" l="l"/>
            <a:pathLst>
              <a:path h="7635601" w="7203618">
                <a:moveTo>
                  <a:pt x="0" y="0"/>
                </a:moveTo>
                <a:lnTo>
                  <a:pt x="7203618" y="0"/>
                </a:lnTo>
                <a:lnTo>
                  <a:pt x="7203618" y="7635601"/>
                </a:lnTo>
                <a:lnTo>
                  <a:pt x="0" y="76356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11796" y="1310791"/>
            <a:ext cx="7597080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new file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save as pdf &amp;docx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open file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open recent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save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change background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14891" y="767949"/>
            <a:ext cx="7304279" cy="7841015"/>
          </a:xfrm>
          <a:custGeom>
            <a:avLst/>
            <a:gdLst/>
            <a:ahLst/>
            <a:cxnLst/>
            <a:rect r="r" b="b" t="t" l="l"/>
            <a:pathLst>
              <a:path h="7841015" w="7304279">
                <a:moveTo>
                  <a:pt x="0" y="0"/>
                </a:moveTo>
                <a:lnTo>
                  <a:pt x="7304279" y="0"/>
                </a:lnTo>
                <a:lnTo>
                  <a:pt x="7304279" y="7841015"/>
                </a:lnTo>
                <a:lnTo>
                  <a:pt x="0" y="7841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1087" y="1247714"/>
            <a:ext cx="7304279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Line Spacing dengan pilihan lewat angka atau custom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470437" y="805811"/>
            <a:ext cx="7297184" cy="7798791"/>
          </a:xfrm>
          <a:custGeom>
            <a:avLst/>
            <a:gdLst/>
            <a:ahLst/>
            <a:cxnLst/>
            <a:rect r="r" b="b" t="t" l="l"/>
            <a:pathLst>
              <a:path h="7798791" w="7297184">
                <a:moveTo>
                  <a:pt x="0" y="0"/>
                </a:moveTo>
                <a:lnTo>
                  <a:pt x="7297184" y="0"/>
                </a:lnTo>
                <a:lnTo>
                  <a:pt x="7297184" y="7798791"/>
                </a:lnTo>
                <a:lnTo>
                  <a:pt x="0" y="77987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24375" y="1247714"/>
            <a:ext cx="6802636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alignment left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alignment right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alignment center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justify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increase indent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decrease indent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62563" y="677272"/>
            <a:ext cx="6856607" cy="7509072"/>
          </a:xfrm>
          <a:custGeom>
            <a:avLst/>
            <a:gdLst/>
            <a:ahLst/>
            <a:cxnLst/>
            <a:rect r="r" b="b" t="t" l="l"/>
            <a:pathLst>
              <a:path h="7509072" w="6856607">
                <a:moveTo>
                  <a:pt x="0" y="0"/>
                </a:moveTo>
                <a:lnTo>
                  <a:pt x="6856607" y="0"/>
                </a:lnTo>
                <a:lnTo>
                  <a:pt x="6856607" y="7509072"/>
                </a:lnTo>
                <a:lnTo>
                  <a:pt x="0" y="7509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3980" y="1247714"/>
            <a:ext cx="5615087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insert emoji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insert symbol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cut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copy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paste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highlight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underline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insert image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538672" y="677272"/>
            <a:ext cx="10228949" cy="6139167"/>
          </a:xfrm>
          <a:custGeom>
            <a:avLst/>
            <a:gdLst/>
            <a:ahLst/>
            <a:cxnLst/>
            <a:rect r="r" b="b" t="t" l="l"/>
            <a:pathLst>
              <a:path h="6139167" w="10228949">
                <a:moveTo>
                  <a:pt x="0" y="0"/>
                </a:moveTo>
                <a:lnTo>
                  <a:pt x="10228949" y="0"/>
                </a:lnTo>
                <a:lnTo>
                  <a:pt x="10228949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1388400"/>
            <a:ext cx="7217664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font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style font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size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A2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73435"/>
            <a:ext cx="18288000" cy="213565"/>
            <a:chOff x="0" y="0"/>
            <a:chExt cx="4816593" cy="56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213565"/>
            <a:chOff x="0" y="0"/>
            <a:chExt cx="4816593" cy="56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248"/>
            </a:xfrm>
            <a:custGeom>
              <a:avLst/>
              <a:gdLst/>
              <a:ahLst/>
              <a:cxnLst/>
              <a:rect r="r" b="b" t="t" l="l"/>
              <a:pathLst>
                <a:path h="56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BFDD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64000" y="8834437"/>
            <a:ext cx="95517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Glacial Indifference Bold"/>
              </a:rPr>
              <a:t>05</a:t>
            </a:r>
          </a:p>
        </p:txBody>
      </p:sp>
      <p:sp>
        <p:nvSpPr>
          <p:cNvPr name="AutoShape 9" id="9"/>
          <p:cNvSpPr/>
          <p:nvPr/>
        </p:nvSpPr>
        <p:spPr>
          <a:xfrm>
            <a:off x="16564000" y="8877554"/>
            <a:ext cx="0" cy="761492"/>
          </a:xfrm>
          <a:prstGeom prst="line">
            <a:avLst/>
          </a:prstGeom>
          <a:ln cap="flat" w="95250">
            <a:solidFill>
              <a:srgbClr val="BFDD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315549" y="677272"/>
            <a:ext cx="1452071" cy="1457537"/>
          </a:xfrm>
          <a:custGeom>
            <a:avLst/>
            <a:gdLst/>
            <a:ahLst/>
            <a:cxnLst/>
            <a:rect r="r" b="b" t="t" l="l"/>
            <a:pathLst>
              <a:path h="1457537" w="1452071">
                <a:moveTo>
                  <a:pt x="0" y="0"/>
                </a:moveTo>
                <a:lnTo>
                  <a:pt x="1452072" y="0"/>
                </a:lnTo>
                <a:lnTo>
                  <a:pt x="1452072" y="1457537"/>
                </a:lnTo>
                <a:lnTo>
                  <a:pt x="0" y="1457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55294" y="2275495"/>
            <a:ext cx="713130" cy="713130"/>
          </a:xfrm>
          <a:custGeom>
            <a:avLst/>
            <a:gdLst/>
            <a:ahLst/>
            <a:cxnLst/>
            <a:rect r="r" b="b" t="t" l="l"/>
            <a:pathLst>
              <a:path h="713130" w="713130">
                <a:moveTo>
                  <a:pt x="0" y="0"/>
                </a:moveTo>
                <a:lnTo>
                  <a:pt x="713131" y="0"/>
                </a:lnTo>
                <a:lnTo>
                  <a:pt x="713131" y="713130"/>
                </a:lnTo>
                <a:lnTo>
                  <a:pt x="0" y="713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6230" y="6885480"/>
            <a:ext cx="3984149" cy="3984149"/>
          </a:xfrm>
          <a:custGeom>
            <a:avLst/>
            <a:gdLst/>
            <a:ahLst/>
            <a:cxnLst/>
            <a:rect r="r" b="b" t="t" l="l"/>
            <a:pathLst>
              <a:path h="3984149" w="3984149">
                <a:moveTo>
                  <a:pt x="0" y="0"/>
                </a:moveTo>
                <a:lnTo>
                  <a:pt x="3984149" y="0"/>
                </a:lnTo>
                <a:lnTo>
                  <a:pt x="3984149" y="3984148"/>
                </a:lnTo>
                <a:lnTo>
                  <a:pt x="0" y="3984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86928" y="7590541"/>
            <a:ext cx="1909190" cy="1546444"/>
          </a:xfrm>
          <a:custGeom>
            <a:avLst/>
            <a:gdLst/>
            <a:ahLst/>
            <a:cxnLst/>
            <a:rect r="r" b="b" t="t" l="l"/>
            <a:pathLst>
              <a:path h="1546444" w="1909190">
                <a:moveTo>
                  <a:pt x="0" y="0"/>
                </a:moveTo>
                <a:lnTo>
                  <a:pt x="1909190" y="0"/>
                </a:lnTo>
                <a:lnTo>
                  <a:pt x="1909190" y="1546444"/>
                </a:lnTo>
                <a:lnTo>
                  <a:pt x="0" y="1546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446032" y="677272"/>
            <a:ext cx="7321589" cy="7686491"/>
          </a:xfrm>
          <a:custGeom>
            <a:avLst/>
            <a:gdLst/>
            <a:ahLst/>
            <a:cxnLst/>
            <a:rect r="r" b="b" t="t" l="l"/>
            <a:pathLst>
              <a:path h="7686491" w="7321589">
                <a:moveTo>
                  <a:pt x="0" y="0"/>
                </a:moveTo>
                <a:lnTo>
                  <a:pt x="7321589" y="0"/>
                </a:lnTo>
                <a:lnTo>
                  <a:pt x="7321589" y="7686491"/>
                </a:lnTo>
                <a:lnTo>
                  <a:pt x="0" y="76864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12351" y="1784322"/>
            <a:ext cx="485834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Fitur :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Bullet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Numbering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DAF4zklBsWc</dc:identifier>
  <dcterms:modified xsi:type="dcterms:W3CDTF">2011-08-01T06:04:30Z</dcterms:modified>
  <cp:revision>1</cp:revision>
  <dc:title>TUGAS AKHIR PBO</dc:title>
</cp:coreProperties>
</file>