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3" r:id="rId5"/>
    <p:sldId id="298" r:id="rId6"/>
    <p:sldId id="289" r:id="rId7"/>
    <p:sldId id="290" r:id="rId8"/>
    <p:sldId id="292" r:id="rId9"/>
    <p:sldId id="293" r:id="rId10"/>
    <p:sldId id="291" r:id="rId11"/>
    <p:sldId id="294" r:id="rId12"/>
    <p:sldId id="295" r:id="rId13"/>
    <p:sldId id="296" r:id="rId14"/>
    <p:sldId id="297" r:id="rId15"/>
    <p:sldId id="299" r:id="rId16"/>
    <p:sldId id="267" r:id="rId17"/>
    <p:sldId id="271" r:id="rId18"/>
    <p:sldId id="272" r:id="rId19"/>
    <p:sldId id="274" r:id="rId20"/>
    <p:sldId id="273" r:id="rId21"/>
    <p:sldId id="279" r:id="rId22"/>
    <p:sldId id="275" r:id="rId23"/>
    <p:sldId id="276" r:id="rId24"/>
    <p:sldId id="278" r:id="rId25"/>
    <p:sldId id="277" r:id="rId26"/>
    <p:sldId id="300" r:id="rId27"/>
    <p:sldId id="260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1" r:id="rId37"/>
    <p:sldId id="262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>
        <p:scale>
          <a:sx n="62" d="100"/>
          <a:sy n="62" d="100"/>
        </p:scale>
        <p:origin x="10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26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03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D6D17-24B7-40BC-B248-E56E8A7529D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1D9BB-91E0-4BAC-A9CC-5D491A2C9D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57590" y="2729553"/>
            <a:ext cx="4839497" cy="1992572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Nama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anggota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kelompok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pandu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putra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.p (3311801035)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vira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virara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(3311801040)</a:t>
            </a:r>
          </a:p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hafied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khalifatul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dobe Caslon Pro Bold" panose="0205070206050A020403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(3311801041)</a:t>
            </a: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Adobe Caslon Pro Bold" panose="0205070206050A020403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Adobe Caslon Pro Bold" panose="0205070206050A020403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52144" y="589023"/>
            <a:ext cx="10058400" cy="1868515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REKAYASA PERANGKAT LUNAK II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06" t="6751" r="3789"/>
          <a:stretch/>
        </p:blipFill>
        <p:spPr>
          <a:xfrm>
            <a:off x="3944203" y="1351132"/>
            <a:ext cx="7151427" cy="48109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slip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gaji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Download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slip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gaji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59"/>
          <a:stretch/>
        </p:blipFill>
        <p:spPr>
          <a:xfrm>
            <a:off x="4175717" y="1142246"/>
            <a:ext cx="6933561" cy="5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7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29" t="8796" r="3100"/>
          <a:stretch/>
        </p:blipFill>
        <p:spPr>
          <a:xfrm>
            <a:off x="3385955" y="1487611"/>
            <a:ext cx="7723326" cy="48047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Logout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5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Ubah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password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784" y="438611"/>
            <a:ext cx="5804848" cy="58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1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Ubah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profile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627" y="609596"/>
            <a:ext cx="5664247" cy="56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04" y="1863178"/>
            <a:ext cx="10113264" cy="5943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2">
                    <a:lumMod val="25000"/>
                  </a:schemeClr>
                </a:solidFill>
              </a:rPr>
              <a:t>ACTIVITY DIAGRAM</a:t>
            </a:r>
            <a:endParaRPr lang="en-US" sz="7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31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002" y="1579307"/>
            <a:ext cx="3128870" cy="2039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95" y="78053"/>
            <a:ext cx="5313127" cy="622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6331" y="1857960"/>
            <a:ext cx="1011815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Login</a:t>
            </a:r>
            <a:endParaRPr lang="en-US" sz="2500" dirty="0"/>
          </a:p>
        </p:txBody>
      </p:sp>
      <p:sp>
        <p:nvSpPr>
          <p:cNvPr id="5" name="Right Triangle 4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01" y="442395"/>
            <a:ext cx="6949440" cy="465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86331" y="1857960"/>
            <a:ext cx="2260234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Data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Pengguna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210" y="527387"/>
            <a:ext cx="6949440" cy="483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86331" y="1857960"/>
            <a:ext cx="2114681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berita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65" y="386898"/>
            <a:ext cx="6949440" cy="50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0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1290" y="2070626"/>
            <a:ext cx="54056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PAYROLL</a:t>
            </a:r>
            <a:endParaRPr lang="en-US" sz="9600" dirty="0">
              <a:solidFill>
                <a:schemeClr val="accent1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23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86331" y="1857960"/>
            <a:ext cx="236795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slip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gaji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38" y="210687"/>
            <a:ext cx="4769039" cy="56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9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86331" y="1857960"/>
            <a:ext cx="270298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Download slip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gaji</a:t>
            </a:r>
            <a:endParaRPr lang="en-US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108" y="541644"/>
            <a:ext cx="5503817" cy="51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0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86331" y="1857960"/>
            <a:ext cx="2313454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absensi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40" y="263717"/>
            <a:ext cx="5014000" cy="56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86331" y="1857960"/>
            <a:ext cx="22361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Ubah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password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967" y="195405"/>
            <a:ext cx="5324902" cy="58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86331" y="1857960"/>
            <a:ext cx="1885453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Ubah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profile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78" y="170383"/>
            <a:ext cx="4997569" cy="58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 flipV="1">
            <a:off x="0" y="-2"/>
            <a:ext cx="4072128" cy="276758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322" y="0"/>
            <a:ext cx="254601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ACTIVITY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386331" y="1857960"/>
            <a:ext cx="1181734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Logout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94" y="515415"/>
            <a:ext cx="6949440" cy="48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3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04" y="1863178"/>
            <a:ext cx="10113264" cy="5943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2">
                    <a:lumMod val="25000"/>
                  </a:schemeClr>
                </a:solidFill>
              </a:rPr>
              <a:t>SEQUENCE DIAGRAM</a:t>
            </a:r>
            <a:endParaRPr lang="en-US" sz="7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1069" y="664907"/>
            <a:ext cx="22747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pengguna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88" y="1133323"/>
            <a:ext cx="9423707" cy="49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03" y="0"/>
            <a:ext cx="9239250" cy="628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5639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Data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Pengguna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4" y="122830"/>
            <a:ext cx="6813695" cy="6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DESKRIPSI  TUGAS BESAR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payroll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memodelkan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pembayaran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kependidikan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dihitung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jam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mengajar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kependidikan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ditempati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berkeluarga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keluarga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sebulan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Karyawan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tunjangan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perumahan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pengecekan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rincian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diterimanya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potongan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pajak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smartphone-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masing-masing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slip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32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absensi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59" y="269122"/>
            <a:ext cx="6181956" cy="59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absensi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74" y="269122"/>
            <a:ext cx="6680491" cy="59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slip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gaji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91" y="95534"/>
            <a:ext cx="6463637" cy="61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69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688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Download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slip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gaji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452" y="0"/>
            <a:ext cx="6713561" cy="62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Ubah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pasword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28" y="154106"/>
            <a:ext cx="7312926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95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ubah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profile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6" y="0"/>
            <a:ext cx="7435756" cy="622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73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6" y="269122"/>
            <a:ext cx="22791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SEQUENCE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Logout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0"/>
            <a:ext cx="6048090" cy="623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84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335" y="300034"/>
            <a:ext cx="38168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19" y="463345"/>
            <a:ext cx="6137135" cy="53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1106" y="1910399"/>
            <a:ext cx="8469801" cy="1449120"/>
          </a:xfrm>
        </p:spPr>
        <p:txBody>
          <a:bodyPr>
            <a:noAutofit/>
          </a:bodyPr>
          <a:lstStyle/>
          <a:p>
            <a:r>
              <a:rPr lang="en-US" sz="9600" dirty="0" smtClean="0">
                <a:solidFill>
                  <a:schemeClr val="accent2"/>
                </a:solidFill>
              </a:rPr>
              <a:t>TERIMAKASIH </a:t>
            </a:r>
            <a:r>
              <a:rPr lang="en-US" sz="96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</a:t>
            </a:r>
            <a:endParaRPr lang="en-US" sz="9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1002" y="1579307"/>
            <a:ext cx="3128870" cy="2039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</a:p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209360"/>
            <a:ext cx="5131558" cy="587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204" y="1863178"/>
            <a:ext cx="10113264" cy="59436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bg2">
                    <a:lumMod val="25000"/>
                  </a:schemeClr>
                </a:solidFill>
              </a:rPr>
              <a:t>SCENARIO USECASE</a:t>
            </a:r>
            <a:endParaRPr lang="en-US" sz="7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0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546"/>
          <a:stretch/>
        </p:blipFill>
        <p:spPr>
          <a:xfrm>
            <a:off x="4251436" y="559558"/>
            <a:ext cx="7069103" cy="51588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022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269122"/>
            <a:ext cx="27431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data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pengguna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388"/>
          <a:stretch/>
        </p:blipFill>
        <p:spPr>
          <a:xfrm>
            <a:off x="4273537" y="1296537"/>
            <a:ext cx="6968877" cy="42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16" t="5707" r="4181"/>
          <a:stretch/>
        </p:blipFill>
        <p:spPr>
          <a:xfrm>
            <a:off x="3862319" y="1473962"/>
            <a:ext cx="7110483" cy="48103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absensi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1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5785" y="269122"/>
            <a:ext cx="27431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Skenario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Usecase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Melihat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Adobe Caslon Pro Bold" panose="0205070206050A020403" pitchFamily="18" charset="0"/>
              </a:rPr>
              <a:t>berita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Adobe Caslon Pro Bold" panose="0205070206050A0204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13" t="3670" r="3764"/>
          <a:stretch/>
        </p:blipFill>
        <p:spPr>
          <a:xfrm>
            <a:off x="3687453" y="1610440"/>
            <a:ext cx="7367234" cy="43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89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2131</TotalTime>
  <Words>301</Words>
  <Application>Microsoft Office PowerPoint</Application>
  <PresentationFormat>Widescreen</PresentationFormat>
  <Paragraphs>95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Adobe Gothic Std B</vt:lpstr>
      <vt:lpstr>Adobe Caslon Pro Bold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DESKRIPSI  TUGAS BESAR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2019-11-21T08:18:13Z</dcterms:created>
  <dcterms:modified xsi:type="dcterms:W3CDTF">2019-11-29T05:06:20Z</dcterms:modified>
</cp:coreProperties>
</file>