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F730F-D09D-4D58-8093-535B24205E95}" type="datetimeFigureOut">
              <a:rPr lang="en-US" smtClean="0"/>
              <a:t>02/09/2019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19BFA-F910-4387-8989-97692DE7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F70F-C858-4B1F-9B5F-74AB1DF5AEED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5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EFC8-8342-405D-B8BD-D021E6E660DD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5FA-5BFC-469B-9100-DC37E31F6F3A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2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F4D5-23C2-4C12-9625-C1374C3CDE96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5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9DBC-61A2-455A-9BCF-DA16F4E597B3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E35-7500-427B-B2F9-3C887884D3F1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8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881-48C1-4A8C-A5A6-DDF69ACBEAD7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D41B-D8C2-4265-9AD8-AA1F6C2BE1CB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1AD-4160-4FC7-A24A-43F80DCAE659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0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81DF-682D-4B10-BB14-C628096E623B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3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BCC-B7A4-44E0-8961-F360AED00D68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381-4434-47EE-8F01-B407A0DA831E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1BDE-FCF2-4389-9673-803DA9CD26F8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0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4089-6E83-4B4E-9443-D78F74C15DC6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58D-9DBF-403A-B011-971EC53CC702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ADCC-1515-4A11-82BF-3FD56690DEB8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4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F71-027D-4687-B06E-4BD5C44F9D12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00B366-95EF-403D-A778-76DF97A61EE2}" type="datetime1">
              <a:rPr lang="en-US" smtClean="0"/>
              <a:t>02/09/2019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136627-79DC-4891-B44D-E5172F62C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2459" y="988183"/>
            <a:ext cx="8574622" cy="17550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Design &amp; Development Of Smart Campus ERP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6708" y="4120653"/>
            <a:ext cx="8503921" cy="1655762"/>
          </a:xfrm>
        </p:spPr>
        <p:txBody>
          <a:bodyPr numCol="2">
            <a:noAutofit/>
          </a:bodyPr>
          <a:lstStyle/>
          <a:p>
            <a:pPr algn="ctr"/>
            <a:r>
              <a:rPr lang="en-US" sz="2800" dirty="0"/>
              <a:t>Mohammad Hafijul  Islam</a:t>
            </a:r>
          </a:p>
          <a:p>
            <a:pPr algn="ctr"/>
            <a:r>
              <a:rPr lang="en-US" sz="2800" dirty="0"/>
              <a:t>Reg No: </a:t>
            </a:r>
            <a:r>
              <a:rPr lang="en-US" sz="2800" dirty="0" smtClean="0"/>
              <a:t>14502000922</a:t>
            </a:r>
            <a:r>
              <a:rPr lang="en-US" sz="2800" dirty="0"/>
              <a:t>	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Mokhber Uddin</a:t>
            </a:r>
          </a:p>
          <a:p>
            <a:pPr algn="ctr"/>
            <a:r>
              <a:rPr lang="en-US" sz="2800" dirty="0"/>
              <a:t>Reg No: 14502000924</a:t>
            </a:r>
          </a:p>
        </p:txBody>
      </p:sp>
    </p:spTree>
    <p:extLst>
      <p:ext uri="{BB962C8B-B14F-4D97-AF65-F5344CB8AC3E}">
        <p14:creationId xmlns:p14="http://schemas.microsoft.com/office/powerpoint/2010/main" val="32357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7239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02" y="1463675"/>
            <a:ext cx="7697134" cy="43275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3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688"/>
          </a:xfrm>
        </p:spPr>
        <p:txBody>
          <a:bodyPr>
            <a:normAutofit/>
          </a:bodyPr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2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2" y="1296538"/>
            <a:ext cx="9877697" cy="488042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Proposed System Features</a:t>
            </a:r>
          </a:p>
          <a:p>
            <a:r>
              <a:rPr lang="en-US" dirty="0"/>
              <a:t>System Structure</a:t>
            </a:r>
          </a:p>
          <a:p>
            <a:r>
              <a:rPr lang="en-US" dirty="0"/>
              <a:t>DF Diagram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Conclusion &amp; Future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66" y="1337122"/>
            <a:ext cx="9864634" cy="4351338"/>
          </a:xfrm>
        </p:spPr>
        <p:txBody>
          <a:bodyPr/>
          <a:lstStyle/>
          <a:p>
            <a:r>
              <a:rPr lang="en-US" sz="3200" dirty="0"/>
              <a:t>Smart Campus ERP is multi-user Enterprise Resource </a:t>
            </a:r>
            <a:r>
              <a:rPr lang="en-US" sz="3200" dirty="0" smtClean="0"/>
              <a:t>Planning </a:t>
            </a:r>
            <a:r>
              <a:rPr lang="en-US" sz="3200" dirty="0"/>
              <a:t>system.</a:t>
            </a:r>
          </a:p>
          <a:p>
            <a:r>
              <a:rPr lang="en-US" sz="3200" dirty="0"/>
              <a:t>It utilizes Institutes human and other resources to minimize administrative and academic task.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6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109" y="1337122"/>
            <a:ext cx="9668690" cy="4351338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Maintain </a:t>
            </a:r>
            <a:r>
              <a:rPr lang="en-US" sz="2800" dirty="0" smtClean="0"/>
              <a:t>Institute </a:t>
            </a:r>
            <a:r>
              <a:rPr lang="en-US" sz="2800" dirty="0"/>
              <a:t>Information </a:t>
            </a:r>
            <a:r>
              <a:rPr lang="en-US" sz="2800" dirty="0" smtClean="0"/>
              <a:t>Flow, fast-secure </a:t>
            </a:r>
            <a:r>
              <a:rPr lang="en-US" sz="2800" dirty="0"/>
              <a:t>and ease to access. </a:t>
            </a:r>
          </a:p>
          <a:p>
            <a:pPr lvl="0"/>
            <a:r>
              <a:rPr lang="en-US" sz="2800" dirty="0"/>
              <a:t>Minimizing total number of system and </a:t>
            </a:r>
            <a:r>
              <a:rPr lang="en-US" sz="2800" dirty="0" smtClean="0"/>
              <a:t>Information conflict </a:t>
            </a:r>
            <a:r>
              <a:rPr lang="en-US" sz="2800" dirty="0"/>
              <a:t>with common </a:t>
            </a:r>
            <a:r>
              <a:rPr lang="en-US" sz="2800" dirty="0" smtClean="0"/>
              <a:t>database </a:t>
            </a:r>
            <a:r>
              <a:rPr lang="en-US" sz="2800" dirty="0"/>
              <a:t>sharing.</a:t>
            </a:r>
          </a:p>
          <a:p>
            <a:pPr lvl="0"/>
            <a:r>
              <a:rPr lang="en-US" sz="2800" dirty="0"/>
              <a:t>Improve Services for faculty, stuff, student and other stack holder.</a:t>
            </a:r>
          </a:p>
          <a:p>
            <a:pPr lvl="0"/>
            <a:r>
              <a:rPr lang="en-US" sz="2800" dirty="0"/>
              <a:t>Enable higher availability of administrative systems.</a:t>
            </a:r>
          </a:p>
          <a:p>
            <a:pPr lvl="0"/>
            <a:r>
              <a:rPr lang="en-US" sz="2800" dirty="0"/>
              <a:t>Student, Techer &amp; parent communication thought central management and notification of doubt.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22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/>
              <a:t>SAP AG–</a:t>
            </a:r>
            <a:r>
              <a:rPr lang="en-US" sz="3600" dirty="0"/>
              <a:t> R/3</a:t>
            </a:r>
          </a:p>
          <a:p>
            <a:r>
              <a:rPr lang="en-US" sz="3600" b="1" dirty="0"/>
              <a:t>Oracle Corporation– </a:t>
            </a:r>
            <a:r>
              <a:rPr lang="en-US" sz="3600" i="1" dirty="0"/>
              <a:t>Oracle Applications</a:t>
            </a:r>
          </a:p>
          <a:p>
            <a:r>
              <a:rPr lang="en-US" sz="3600" b="1" dirty="0"/>
              <a:t>PeopleSoft Inc.– </a:t>
            </a:r>
            <a:r>
              <a:rPr lang="en-US" sz="3600" i="1" dirty="0"/>
              <a:t>PeopleSoft8</a:t>
            </a:r>
          </a:p>
          <a:p>
            <a:r>
              <a:rPr lang="en-US" sz="3600" b="1" dirty="0"/>
              <a:t>The Baan Company– </a:t>
            </a:r>
            <a:r>
              <a:rPr lang="en-US" sz="3600" i="1" dirty="0"/>
              <a:t>BaanERP</a:t>
            </a:r>
          </a:p>
          <a:p>
            <a:r>
              <a:rPr lang="en-US" sz="3600" b="1" dirty="0"/>
              <a:t>J.D. Edwards &amp; Co.– </a:t>
            </a:r>
            <a:r>
              <a:rPr lang="en-US" sz="3600" i="1" dirty="0"/>
              <a:t>OneWorld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8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Proposed 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22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Admission Management</a:t>
            </a:r>
            <a:endParaRPr lang="en-US" sz="2400" dirty="0"/>
          </a:p>
          <a:p>
            <a:pPr lvl="0"/>
            <a:r>
              <a:rPr lang="en-US" dirty="0"/>
              <a:t>Fees Management</a:t>
            </a:r>
            <a:endParaRPr lang="en-US" sz="2400" dirty="0"/>
          </a:p>
          <a:p>
            <a:pPr lvl="0"/>
            <a:r>
              <a:rPr lang="en-US" dirty="0"/>
              <a:t>Department management</a:t>
            </a:r>
            <a:endParaRPr lang="en-US" sz="2400" dirty="0"/>
          </a:p>
          <a:p>
            <a:pPr lvl="0"/>
            <a:r>
              <a:rPr lang="en-US" dirty="0"/>
              <a:t>Library Management</a:t>
            </a:r>
            <a:endParaRPr lang="en-US" sz="2400" dirty="0"/>
          </a:p>
          <a:p>
            <a:pPr lvl="0"/>
            <a:r>
              <a:rPr lang="en-US" dirty="0"/>
              <a:t>Examination Monitoring</a:t>
            </a:r>
            <a:endParaRPr lang="en-US" sz="2400" dirty="0"/>
          </a:p>
          <a:p>
            <a:pPr lvl="0"/>
            <a:r>
              <a:rPr lang="en-US" dirty="0"/>
              <a:t>Staff Attendance &amp; Payroll</a:t>
            </a:r>
            <a:endParaRPr lang="en-US" sz="2400" dirty="0"/>
          </a:p>
          <a:p>
            <a:pPr lvl="0"/>
            <a:r>
              <a:rPr lang="en-US" dirty="0"/>
              <a:t>Student Information System</a:t>
            </a:r>
            <a:endParaRPr lang="en-US" sz="2400" dirty="0"/>
          </a:p>
          <a:p>
            <a:pPr lvl="0"/>
            <a:r>
              <a:rPr lang="en-US" dirty="0"/>
              <a:t>University &amp; Trust board Control</a:t>
            </a:r>
            <a:endParaRPr lang="en-US" sz="2400" dirty="0"/>
          </a:p>
          <a:p>
            <a:pPr lvl="0"/>
            <a:r>
              <a:rPr lang="en-US" dirty="0"/>
              <a:t>Payment gateway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System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39330-DB04-47F0-A90A-4EEC1008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24" y="1336675"/>
            <a:ext cx="64697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03D35-A1D6-4F18-A522-03F5ECF4F228}"/>
              </a:ext>
            </a:extLst>
          </p:cNvPr>
          <p:cNvSpPr txBox="1"/>
          <p:nvPr/>
        </p:nvSpPr>
        <p:spPr>
          <a:xfrm>
            <a:off x="5220070" y="5859262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Black" panose="020B0A04020102020204" pitchFamily="34" charset="0"/>
              </a:rPr>
              <a:t>DF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270F-2653-4C81-9893-068BF7FD854F}"/>
              </a:ext>
            </a:extLst>
          </p:cNvPr>
          <p:cNvSpPr txBox="1"/>
          <p:nvPr/>
        </p:nvSpPr>
        <p:spPr>
          <a:xfrm>
            <a:off x="1171852" y="1571348"/>
            <a:ext cx="15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O  </a:t>
            </a:r>
            <a:r>
              <a:rPr lang="en-US" dirty="0"/>
              <a:t>– DFD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C2C9F-D98A-402C-A17B-A55832B90FF0}"/>
              </a:ext>
            </a:extLst>
          </p:cNvPr>
          <p:cNvSpPr txBox="1"/>
          <p:nvPr/>
        </p:nvSpPr>
        <p:spPr>
          <a:xfrm>
            <a:off x="1278384" y="3888419"/>
            <a:ext cx="147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–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DFD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7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688"/>
          </a:xfrm>
        </p:spPr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336675"/>
            <a:ext cx="7739489" cy="43513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627-79DC-4891-B44D-E5172F62C1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251</TotalTime>
  <Words>203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Corbel</vt:lpstr>
      <vt:lpstr>Parallax</vt:lpstr>
      <vt:lpstr>Design &amp; Development Of Smart Campus ERP System</vt:lpstr>
      <vt:lpstr>Contents</vt:lpstr>
      <vt:lpstr>Introduction</vt:lpstr>
      <vt:lpstr>Objective</vt:lpstr>
      <vt:lpstr>Existing System</vt:lpstr>
      <vt:lpstr>Proposed System Features</vt:lpstr>
      <vt:lpstr>System Structure</vt:lpstr>
      <vt:lpstr>DF Diagram</vt:lpstr>
      <vt:lpstr>User Interface</vt:lpstr>
      <vt:lpstr>User Interface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Development Of Smart Campus ERP System</dc:title>
  <dc:creator>Windows User</dc:creator>
  <cp:lastModifiedBy>Hafijul Islam</cp:lastModifiedBy>
  <cp:revision>16</cp:revision>
  <dcterms:created xsi:type="dcterms:W3CDTF">2019-09-01T06:20:58Z</dcterms:created>
  <dcterms:modified xsi:type="dcterms:W3CDTF">2019-09-02T07:01:09Z</dcterms:modified>
</cp:coreProperties>
</file>