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CC2D90-C1F6-4133-B918-92F8E3EB51A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Loan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EDB79E-80C4-4685-970C-FA67F80D06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2024-03-04 8:11:14 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2" name="slide2">
            <a:extLst>
              <a:ext uri="{FF2B5EF4-FFF2-40B4-BE49-F238E27FC236}">
                <a16:creationId xmlns:a16="http://schemas.microsoft.com/office/drawing/2014/main" id="{90B34497-E6C3-4A67-93A8-07DCE6764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2024-03-05T01:11:14Z</dcterms:created>
  <dcterms:modified xsi:type="dcterms:W3CDTF">2024-03-05T01:11:14Z</dcterms:modified>
</cp:coreProperties>
</file>