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61" r:id="rId6"/>
    <p:sldId id="265"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36" autoAdjust="0"/>
    <p:restoredTop sz="94660"/>
  </p:normalViewPr>
  <p:slideViewPr>
    <p:cSldViewPr snapToGrid="0">
      <p:cViewPr>
        <p:scale>
          <a:sx n="100" d="100"/>
          <a:sy n="100" d="100"/>
        </p:scale>
        <p:origin x="-1608"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15F0B-51A7-C00C-F538-32A95C4E23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EE2B5E1F-0851-D6BD-6263-544207F344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75C57EFE-E141-11D9-4444-9FFA07818BC2}"/>
              </a:ext>
            </a:extLst>
          </p:cNvPr>
          <p:cNvSpPr>
            <a:spLocks noGrp="1"/>
          </p:cNvSpPr>
          <p:nvPr>
            <p:ph type="dt" sz="half" idx="10"/>
          </p:nvPr>
        </p:nvSpPr>
        <p:spPr/>
        <p:txBody>
          <a:bodyPr/>
          <a:lstStyle/>
          <a:p>
            <a:fld id="{D9271284-D1F4-4001-AB5D-EA82B35FF931}" type="datetimeFigureOut">
              <a:rPr lang="en-MY" smtClean="0"/>
              <a:t>8/9/2024</a:t>
            </a:fld>
            <a:endParaRPr lang="en-MY"/>
          </a:p>
        </p:txBody>
      </p:sp>
      <p:sp>
        <p:nvSpPr>
          <p:cNvPr id="5" name="Footer Placeholder 4">
            <a:extLst>
              <a:ext uri="{FF2B5EF4-FFF2-40B4-BE49-F238E27FC236}">
                <a16:creationId xmlns:a16="http://schemas.microsoft.com/office/drawing/2014/main" id="{0F7E88CF-C156-16A1-1F96-9F80B23E775B}"/>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4BF51845-60D9-7FC2-457E-1CD8F48FFE8A}"/>
              </a:ext>
            </a:extLst>
          </p:cNvPr>
          <p:cNvSpPr>
            <a:spLocks noGrp="1"/>
          </p:cNvSpPr>
          <p:nvPr>
            <p:ph type="sldNum" sz="quarter" idx="12"/>
          </p:nvPr>
        </p:nvSpPr>
        <p:spPr/>
        <p:txBody>
          <a:bodyPr/>
          <a:lstStyle/>
          <a:p>
            <a:fld id="{3837E338-B02B-4EB0-8458-4AEB2215C493}" type="slidenum">
              <a:rPr lang="en-MY" smtClean="0"/>
              <a:t>‹#›</a:t>
            </a:fld>
            <a:endParaRPr lang="en-MY"/>
          </a:p>
        </p:txBody>
      </p:sp>
    </p:spTree>
    <p:extLst>
      <p:ext uri="{BB962C8B-B14F-4D97-AF65-F5344CB8AC3E}">
        <p14:creationId xmlns:p14="http://schemas.microsoft.com/office/powerpoint/2010/main" val="4147527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95C16-6FD5-4DCD-C5F7-1683A4EFB935}"/>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159744F9-73BE-87CD-A124-8DD5D9D5D4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6C22BADE-DDB9-C617-121F-B48458420518}"/>
              </a:ext>
            </a:extLst>
          </p:cNvPr>
          <p:cNvSpPr>
            <a:spLocks noGrp="1"/>
          </p:cNvSpPr>
          <p:nvPr>
            <p:ph type="dt" sz="half" idx="10"/>
          </p:nvPr>
        </p:nvSpPr>
        <p:spPr/>
        <p:txBody>
          <a:bodyPr/>
          <a:lstStyle/>
          <a:p>
            <a:fld id="{D9271284-D1F4-4001-AB5D-EA82B35FF931}" type="datetimeFigureOut">
              <a:rPr lang="en-MY" smtClean="0"/>
              <a:t>8/9/2024</a:t>
            </a:fld>
            <a:endParaRPr lang="en-MY"/>
          </a:p>
        </p:txBody>
      </p:sp>
      <p:sp>
        <p:nvSpPr>
          <p:cNvPr id="5" name="Footer Placeholder 4">
            <a:extLst>
              <a:ext uri="{FF2B5EF4-FFF2-40B4-BE49-F238E27FC236}">
                <a16:creationId xmlns:a16="http://schemas.microsoft.com/office/drawing/2014/main" id="{258CB36F-CD6F-EFDD-3EA7-0BF0C6DD1414}"/>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0B9AC84A-7B4D-F35A-AF47-F0F0304537CD}"/>
              </a:ext>
            </a:extLst>
          </p:cNvPr>
          <p:cNvSpPr>
            <a:spLocks noGrp="1"/>
          </p:cNvSpPr>
          <p:nvPr>
            <p:ph type="sldNum" sz="quarter" idx="12"/>
          </p:nvPr>
        </p:nvSpPr>
        <p:spPr/>
        <p:txBody>
          <a:bodyPr/>
          <a:lstStyle/>
          <a:p>
            <a:fld id="{3837E338-B02B-4EB0-8458-4AEB2215C493}" type="slidenum">
              <a:rPr lang="en-MY" smtClean="0"/>
              <a:t>‹#›</a:t>
            </a:fld>
            <a:endParaRPr lang="en-MY"/>
          </a:p>
        </p:txBody>
      </p:sp>
    </p:spTree>
    <p:extLst>
      <p:ext uri="{BB962C8B-B14F-4D97-AF65-F5344CB8AC3E}">
        <p14:creationId xmlns:p14="http://schemas.microsoft.com/office/powerpoint/2010/main" val="4219695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543F3C-C4E0-ECE7-B1AB-1ABE0A22DF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3B5886B6-BAD4-DBD3-B40A-2640BAEC76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DF1E7E55-378D-73DA-D1EC-F241E9EC17D8}"/>
              </a:ext>
            </a:extLst>
          </p:cNvPr>
          <p:cNvSpPr>
            <a:spLocks noGrp="1"/>
          </p:cNvSpPr>
          <p:nvPr>
            <p:ph type="dt" sz="half" idx="10"/>
          </p:nvPr>
        </p:nvSpPr>
        <p:spPr/>
        <p:txBody>
          <a:bodyPr/>
          <a:lstStyle/>
          <a:p>
            <a:fld id="{D9271284-D1F4-4001-AB5D-EA82B35FF931}" type="datetimeFigureOut">
              <a:rPr lang="en-MY" smtClean="0"/>
              <a:t>8/9/2024</a:t>
            </a:fld>
            <a:endParaRPr lang="en-MY"/>
          </a:p>
        </p:txBody>
      </p:sp>
      <p:sp>
        <p:nvSpPr>
          <p:cNvPr id="5" name="Footer Placeholder 4">
            <a:extLst>
              <a:ext uri="{FF2B5EF4-FFF2-40B4-BE49-F238E27FC236}">
                <a16:creationId xmlns:a16="http://schemas.microsoft.com/office/drawing/2014/main" id="{A2CE106E-CF91-5823-366E-10ECE70AB103}"/>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8C8455C1-D841-165D-E9C5-5B95C03BAC3E}"/>
              </a:ext>
            </a:extLst>
          </p:cNvPr>
          <p:cNvSpPr>
            <a:spLocks noGrp="1"/>
          </p:cNvSpPr>
          <p:nvPr>
            <p:ph type="sldNum" sz="quarter" idx="12"/>
          </p:nvPr>
        </p:nvSpPr>
        <p:spPr/>
        <p:txBody>
          <a:bodyPr/>
          <a:lstStyle/>
          <a:p>
            <a:fld id="{3837E338-B02B-4EB0-8458-4AEB2215C493}" type="slidenum">
              <a:rPr lang="en-MY" smtClean="0"/>
              <a:t>‹#›</a:t>
            </a:fld>
            <a:endParaRPr lang="en-MY"/>
          </a:p>
        </p:txBody>
      </p:sp>
    </p:spTree>
    <p:extLst>
      <p:ext uri="{BB962C8B-B14F-4D97-AF65-F5344CB8AC3E}">
        <p14:creationId xmlns:p14="http://schemas.microsoft.com/office/powerpoint/2010/main" val="501269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1A2E-792B-12F1-C323-0326DF87C516}"/>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9AB7320A-2ED3-6686-D333-FCE90138A2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5866FB0C-5D01-36D4-8AF0-70099D92B564}"/>
              </a:ext>
            </a:extLst>
          </p:cNvPr>
          <p:cNvSpPr>
            <a:spLocks noGrp="1"/>
          </p:cNvSpPr>
          <p:nvPr>
            <p:ph type="dt" sz="half" idx="10"/>
          </p:nvPr>
        </p:nvSpPr>
        <p:spPr/>
        <p:txBody>
          <a:bodyPr/>
          <a:lstStyle/>
          <a:p>
            <a:fld id="{D9271284-D1F4-4001-AB5D-EA82B35FF931}" type="datetimeFigureOut">
              <a:rPr lang="en-MY" smtClean="0"/>
              <a:t>8/9/2024</a:t>
            </a:fld>
            <a:endParaRPr lang="en-MY"/>
          </a:p>
        </p:txBody>
      </p:sp>
      <p:sp>
        <p:nvSpPr>
          <p:cNvPr id="5" name="Footer Placeholder 4">
            <a:extLst>
              <a:ext uri="{FF2B5EF4-FFF2-40B4-BE49-F238E27FC236}">
                <a16:creationId xmlns:a16="http://schemas.microsoft.com/office/drawing/2014/main" id="{0DC77D5F-B4EF-597B-4A47-656C50710283}"/>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566366BB-5AE8-712F-066D-2085EF4CA7A6}"/>
              </a:ext>
            </a:extLst>
          </p:cNvPr>
          <p:cNvSpPr>
            <a:spLocks noGrp="1"/>
          </p:cNvSpPr>
          <p:nvPr>
            <p:ph type="sldNum" sz="quarter" idx="12"/>
          </p:nvPr>
        </p:nvSpPr>
        <p:spPr/>
        <p:txBody>
          <a:bodyPr/>
          <a:lstStyle/>
          <a:p>
            <a:fld id="{3837E338-B02B-4EB0-8458-4AEB2215C493}" type="slidenum">
              <a:rPr lang="en-MY" smtClean="0"/>
              <a:t>‹#›</a:t>
            </a:fld>
            <a:endParaRPr lang="en-MY"/>
          </a:p>
        </p:txBody>
      </p:sp>
    </p:spTree>
    <p:extLst>
      <p:ext uri="{BB962C8B-B14F-4D97-AF65-F5344CB8AC3E}">
        <p14:creationId xmlns:p14="http://schemas.microsoft.com/office/powerpoint/2010/main" val="3749189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23A4-EBE2-2675-0C49-57C90EB006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F59F99FD-45AC-20B7-BBC7-3379DED920F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523A20-3886-411C-9C85-2C1D3E79282D}"/>
              </a:ext>
            </a:extLst>
          </p:cNvPr>
          <p:cNvSpPr>
            <a:spLocks noGrp="1"/>
          </p:cNvSpPr>
          <p:nvPr>
            <p:ph type="dt" sz="half" idx="10"/>
          </p:nvPr>
        </p:nvSpPr>
        <p:spPr/>
        <p:txBody>
          <a:bodyPr/>
          <a:lstStyle/>
          <a:p>
            <a:fld id="{D9271284-D1F4-4001-AB5D-EA82B35FF931}" type="datetimeFigureOut">
              <a:rPr lang="en-MY" smtClean="0"/>
              <a:t>8/9/2024</a:t>
            </a:fld>
            <a:endParaRPr lang="en-MY"/>
          </a:p>
        </p:txBody>
      </p:sp>
      <p:sp>
        <p:nvSpPr>
          <p:cNvPr id="5" name="Footer Placeholder 4">
            <a:extLst>
              <a:ext uri="{FF2B5EF4-FFF2-40B4-BE49-F238E27FC236}">
                <a16:creationId xmlns:a16="http://schemas.microsoft.com/office/drawing/2014/main" id="{C244445C-4D98-A4EE-4F68-597F2595656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D52E350-A293-1D31-E712-0FD0290552C5}"/>
              </a:ext>
            </a:extLst>
          </p:cNvPr>
          <p:cNvSpPr>
            <a:spLocks noGrp="1"/>
          </p:cNvSpPr>
          <p:nvPr>
            <p:ph type="sldNum" sz="quarter" idx="12"/>
          </p:nvPr>
        </p:nvSpPr>
        <p:spPr/>
        <p:txBody>
          <a:bodyPr/>
          <a:lstStyle/>
          <a:p>
            <a:fld id="{3837E338-B02B-4EB0-8458-4AEB2215C493}" type="slidenum">
              <a:rPr lang="en-MY" smtClean="0"/>
              <a:t>‹#›</a:t>
            </a:fld>
            <a:endParaRPr lang="en-MY"/>
          </a:p>
        </p:txBody>
      </p:sp>
    </p:spTree>
    <p:extLst>
      <p:ext uri="{BB962C8B-B14F-4D97-AF65-F5344CB8AC3E}">
        <p14:creationId xmlns:p14="http://schemas.microsoft.com/office/powerpoint/2010/main" val="1068037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A6A78-3153-24CB-62B4-92296424CC10}"/>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ED730B13-06DB-CE4F-53C1-510E2A9289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63F7351C-C879-1290-BE12-89C0E72B11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6EE91016-E4D8-B68B-345C-8127DA788F34}"/>
              </a:ext>
            </a:extLst>
          </p:cNvPr>
          <p:cNvSpPr>
            <a:spLocks noGrp="1"/>
          </p:cNvSpPr>
          <p:nvPr>
            <p:ph type="dt" sz="half" idx="10"/>
          </p:nvPr>
        </p:nvSpPr>
        <p:spPr/>
        <p:txBody>
          <a:bodyPr/>
          <a:lstStyle/>
          <a:p>
            <a:fld id="{D9271284-D1F4-4001-AB5D-EA82B35FF931}" type="datetimeFigureOut">
              <a:rPr lang="en-MY" smtClean="0"/>
              <a:t>8/9/2024</a:t>
            </a:fld>
            <a:endParaRPr lang="en-MY"/>
          </a:p>
        </p:txBody>
      </p:sp>
      <p:sp>
        <p:nvSpPr>
          <p:cNvPr id="6" name="Footer Placeholder 5">
            <a:extLst>
              <a:ext uri="{FF2B5EF4-FFF2-40B4-BE49-F238E27FC236}">
                <a16:creationId xmlns:a16="http://schemas.microsoft.com/office/drawing/2014/main" id="{F36FA79F-C8F7-E5A2-1F54-77196C64EFA0}"/>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066B1F89-B30F-5899-3FF4-BC3E5684F8DE}"/>
              </a:ext>
            </a:extLst>
          </p:cNvPr>
          <p:cNvSpPr>
            <a:spLocks noGrp="1"/>
          </p:cNvSpPr>
          <p:nvPr>
            <p:ph type="sldNum" sz="quarter" idx="12"/>
          </p:nvPr>
        </p:nvSpPr>
        <p:spPr/>
        <p:txBody>
          <a:bodyPr/>
          <a:lstStyle/>
          <a:p>
            <a:fld id="{3837E338-B02B-4EB0-8458-4AEB2215C493}" type="slidenum">
              <a:rPr lang="en-MY" smtClean="0"/>
              <a:t>‹#›</a:t>
            </a:fld>
            <a:endParaRPr lang="en-MY"/>
          </a:p>
        </p:txBody>
      </p:sp>
    </p:spTree>
    <p:extLst>
      <p:ext uri="{BB962C8B-B14F-4D97-AF65-F5344CB8AC3E}">
        <p14:creationId xmlns:p14="http://schemas.microsoft.com/office/powerpoint/2010/main" val="1280287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BFCB8-A84B-0A54-E678-FF108A461FDB}"/>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5D57029D-74FA-87D5-176A-633A6CA60C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483892-BD7D-3CAB-1E22-6478A83095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64A553B5-90C3-FAC9-1334-590E544BA9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ADDF6F-A739-BA2A-2D9B-40E772F498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E2A301DF-F9FE-DFCD-F3C2-3C8AFC4F3AA8}"/>
              </a:ext>
            </a:extLst>
          </p:cNvPr>
          <p:cNvSpPr>
            <a:spLocks noGrp="1"/>
          </p:cNvSpPr>
          <p:nvPr>
            <p:ph type="dt" sz="half" idx="10"/>
          </p:nvPr>
        </p:nvSpPr>
        <p:spPr/>
        <p:txBody>
          <a:bodyPr/>
          <a:lstStyle/>
          <a:p>
            <a:fld id="{D9271284-D1F4-4001-AB5D-EA82B35FF931}" type="datetimeFigureOut">
              <a:rPr lang="en-MY" smtClean="0"/>
              <a:t>8/9/2024</a:t>
            </a:fld>
            <a:endParaRPr lang="en-MY"/>
          </a:p>
        </p:txBody>
      </p:sp>
      <p:sp>
        <p:nvSpPr>
          <p:cNvPr id="8" name="Footer Placeholder 7">
            <a:extLst>
              <a:ext uri="{FF2B5EF4-FFF2-40B4-BE49-F238E27FC236}">
                <a16:creationId xmlns:a16="http://schemas.microsoft.com/office/drawing/2014/main" id="{66CE8641-009E-9476-A8D9-6903F42A412D}"/>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C2D340F7-1F8A-6FBE-3995-E75BFFC00907}"/>
              </a:ext>
            </a:extLst>
          </p:cNvPr>
          <p:cNvSpPr>
            <a:spLocks noGrp="1"/>
          </p:cNvSpPr>
          <p:nvPr>
            <p:ph type="sldNum" sz="quarter" idx="12"/>
          </p:nvPr>
        </p:nvSpPr>
        <p:spPr/>
        <p:txBody>
          <a:bodyPr/>
          <a:lstStyle/>
          <a:p>
            <a:fld id="{3837E338-B02B-4EB0-8458-4AEB2215C493}" type="slidenum">
              <a:rPr lang="en-MY" smtClean="0"/>
              <a:t>‹#›</a:t>
            </a:fld>
            <a:endParaRPr lang="en-MY"/>
          </a:p>
        </p:txBody>
      </p:sp>
    </p:spTree>
    <p:extLst>
      <p:ext uri="{BB962C8B-B14F-4D97-AF65-F5344CB8AC3E}">
        <p14:creationId xmlns:p14="http://schemas.microsoft.com/office/powerpoint/2010/main" val="3398136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DC6B5-3772-E0CD-231A-935D9FA31144}"/>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B5E7CE56-D4C5-4E96-3E01-592CB3CD1BA4}"/>
              </a:ext>
            </a:extLst>
          </p:cNvPr>
          <p:cNvSpPr>
            <a:spLocks noGrp="1"/>
          </p:cNvSpPr>
          <p:nvPr>
            <p:ph type="dt" sz="half" idx="10"/>
          </p:nvPr>
        </p:nvSpPr>
        <p:spPr/>
        <p:txBody>
          <a:bodyPr/>
          <a:lstStyle/>
          <a:p>
            <a:fld id="{D9271284-D1F4-4001-AB5D-EA82B35FF931}" type="datetimeFigureOut">
              <a:rPr lang="en-MY" smtClean="0"/>
              <a:t>8/9/2024</a:t>
            </a:fld>
            <a:endParaRPr lang="en-MY"/>
          </a:p>
        </p:txBody>
      </p:sp>
      <p:sp>
        <p:nvSpPr>
          <p:cNvPr id="4" name="Footer Placeholder 3">
            <a:extLst>
              <a:ext uri="{FF2B5EF4-FFF2-40B4-BE49-F238E27FC236}">
                <a16:creationId xmlns:a16="http://schemas.microsoft.com/office/drawing/2014/main" id="{27C041AF-6A57-C0B3-27CA-FCB1E7449641}"/>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53D46091-4BB4-ED8E-FBC0-5FEE228E3CF2}"/>
              </a:ext>
            </a:extLst>
          </p:cNvPr>
          <p:cNvSpPr>
            <a:spLocks noGrp="1"/>
          </p:cNvSpPr>
          <p:nvPr>
            <p:ph type="sldNum" sz="quarter" idx="12"/>
          </p:nvPr>
        </p:nvSpPr>
        <p:spPr/>
        <p:txBody>
          <a:bodyPr/>
          <a:lstStyle/>
          <a:p>
            <a:fld id="{3837E338-B02B-4EB0-8458-4AEB2215C493}" type="slidenum">
              <a:rPr lang="en-MY" smtClean="0"/>
              <a:t>‹#›</a:t>
            </a:fld>
            <a:endParaRPr lang="en-MY"/>
          </a:p>
        </p:txBody>
      </p:sp>
    </p:spTree>
    <p:extLst>
      <p:ext uri="{BB962C8B-B14F-4D97-AF65-F5344CB8AC3E}">
        <p14:creationId xmlns:p14="http://schemas.microsoft.com/office/powerpoint/2010/main" val="3596189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DF8B16-10C8-4BC7-7811-2A042021BCE5}"/>
              </a:ext>
            </a:extLst>
          </p:cNvPr>
          <p:cNvSpPr>
            <a:spLocks noGrp="1"/>
          </p:cNvSpPr>
          <p:nvPr>
            <p:ph type="dt" sz="half" idx="10"/>
          </p:nvPr>
        </p:nvSpPr>
        <p:spPr/>
        <p:txBody>
          <a:bodyPr/>
          <a:lstStyle/>
          <a:p>
            <a:fld id="{D9271284-D1F4-4001-AB5D-EA82B35FF931}" type="datetimeFigureOut">
              <a:rPr lang="en-MY" smtClean="0"/>
              <a:t>8/9/2024</a:t>
            </a:fld>
            <a:endParaRPr lang="en-MY"/>
          </a:p>
        </p:txBody>
      </p:sp>
      <p:sp>
        <p:nvSpPr>
          <p:cNvPr id="3" name="Footer Placeholder 2">
            <a:extLst>
              <a:ext uri="{FF2B5EF4-FFF2-40B4-BE49-F238E27FC236}">
                <a16:creationId xmlns:a16="http://schemas.microsoft.com/office/drawing/2014/main" id="{BF8D04B2-E677-4323-1288-8AC8981219AB}"/>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FB26BD60-A450-BDCA-3907-C40C608B0E21}"/>
              </a:ext>
            </a:extLst>
          </p:cNvPr>
          <p:cNvSpPr>
            <a:spLocks noGrp="1"/>
          </p:cNvSpPr>
          <p:nvPr>
            <p:ph type="sldNum" sz="quarter" idx="12"/>
          </p:nvPr>
        </p:nvSpPr>
        <p:spPr/>
        <p:txBody>
          <a:bodyPr/>
          <a:lstStyle/>
          <a:p>
            <a:fld id="{3837E338-B02B-4EB0-8458-4AEB2215C493}" type="slidenum">
              <a:rPr lang="en-MY" smtClean="0"/>
              <a:t>‹#›</a:t>
            </a:fld>
            <a:endParaRPr lang="en-MY"/>
          </a:p>
        </p:txBody>
      </p:sp>
    </p:spTree>
    <p:extLst>
      <p:ext uri="{BB962C8B-B14F-4D97-AF65-F5344CB8AC3E}">
        <p14:creationId xmlns:p14="http://schemas.microsoft.com/office/powerpoint/2010/main" val="4185904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9794C-9179-A57B-540E-050A874D7F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7B301287-0004-7C02-5791-13FB7F9520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33CD2310-C363-63DF-DE5E-36476E6A0D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603842-A38C-747A-DE5E-33C9CB58E63B}"/>
              </a:ext>
            </a:extLst>
          </p:cNvPr>
          <p:cNvSpPr>
            <a:spLocks noGrp="1"/>
          </p:cNvSpPr>
          <p:nvPr>
            <p:ph type="dt" sz="half" idx="10"/>
          </p:nvPr>
        </p:nvSpPr>
        <p:spPr/>
        <p:txBody>
          <a:bodyPr/>
          <a:lstStyle/>
          <a:p>
            <a:fld id="{D9271284-D1F4-4001-AB5D-EA82B35FF931}" type="datetimeFigureOut">
              <a:rPr lang="en-MY" smtClean="0"/>
              <a:t>8/9/2024</a:t>
            </a:fld>
            <a:endParaRPr lang="en-MY"/>
          </a:p>
        </p:txBody>
      </p:sp>
      <p:sp>
        <p:nvSpPr>
          <p:cNvPr id="6" name="Footer Placeholder 5">
            <a:extLst>
              <a:ext uri="{FF2B5EF4-FFF2-40B4-BE49-F238E27FC236}">
                <a16:creationId xmlns:a16="http://schemas.microsoft.com/office/drawing/2014/main" id="{A326989D-19B1-0146-A68B-494819103998}"/>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B814C2DE-D2BF-0639-6156-8163A14468BE}"/>
              </a:ext>
            </a:extLst>
          </p:cNvPr>
          <p:cNvSpPr>
            <a:spLocks noGrp="1"/>
          </p:cNvSpPr>
          <p:nvPr>
            <p:ph type="sldNum" sz="quarter" idx="12"/>
          </p:nvPr>
        </p:nvSpPr>
        <p:spPr/>
        <p:txBody>
          <a:bodyPr/>
          <a:lstStyle/>
          <a:p>
            <a:fld id="{3837E338-B02B-4EB0-8458-4AEB2215C493}" type="slidenum">
              <a:rPr lang="en-MY" smtClean="0"/>
              <a:t>‹#›</a:t>
            </a:fld>
            <a:endParaRPr lang="en-MY"/>
          </a:p>
        </p:txBody>
      </p:sp>
    </p:spTree>
    <p:extLst>
      <p:ext uri="{BB962C8B-B14F-4D97-AF65-F5344CB8AC3E}">
        <p14:creationId xmlns:p14="http://schemas.microsoft.com/office/powerpoint/2010/main" val="1473072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B9DA2-C5A2-3EBA-1091-DA0A24818B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C09EBE0E-BDFF-F7C1-C351-0A7AF0228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77069351-E1FF-AA78-72A2-8C3B500CA5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DBB8EB-A864-D27D-4500-72CD95C7BC18}"/>
              </a:ext>
            </a:extLst>
          </p:cNvPr>
          <p:cNvSpPr>
            <a:spLocks noGrp="1"/>
          </p:cNvSpPr>
          <p:nvPr>
            <p:ph type="dt" sz="half" idx="10"/>
          </p:nvPr>
        </p:nvSpPr>
        <p:spPr/>
        <p:txBody>
          <a:bodyPr/>
          <a:lstStyle/>
          <a:p>
            <a:fld id="{D9271284-D1F4-4001-AB5D-EA82B35FF931}" type="datetimeFigureOut">
              <a:rPr lang="en-MY" smtClean="0"/>
              <a:t>8/9/2024</a:t>
            </a:fld>
            <a:endParaRPr lang="en-MY"/>
          </a:p>
        </p:txBody>
      </p:sp>
      <p:sp>
        <p:nvSpPr>
          <p:cNvPr id="6" name="Footer Placeholder 5">
            <a:extLst>
              <a:ext uri="{FF2B5EF4-FFF2-40B4-BE49-F238E27FC236}">
                <a16:creationId xmlns:a16="http://schemas.microsoft.com/office/drawing/2014/main" id="{208348EF-44DD-4F00-6A63-9FFC5E35022D}"/>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D9C0C511-D3AC-0FD8-954F-58D663FB08CA}"/>
              </a:ext>
            </a:extLst>
          </p:cNvPr>
          <p:cNvSpPr>
            <a:spLocks noGrp="1"/>
          </p:cNvSpPr>
          <p:nvPr>
            <p:ph type="sldNum" sz="quarter" idx="12"/>
          </p:nvPr>
        </p:nvSpPr>
        <p:spPr/>
        <p:txBody>
          <a:bodyPr/>
          <a:lstStyle/>
          <a:p>
            <a:fld id="{3837E338-B02B-4EB0-8458-4AEB2215C493}" type="slidenum">
              <a:rPr lang="en-MY" smtClean="0"/>
              <a:t>‹#›</a:t>
            </a:fld>
            <a:endParaRPr lang="en-MY"/>
          </a:p>
        </p:txBody>
      </p:sp>
    </p:spTree>
    <p:extLst>
      <p:ext uri="{BB962C8B-B14F-4D97-AF65-F5344CB8AC3E}">
        <p14:creationId xmlns:p14="http://schemas.microsoft.com/office/powerpoint/2010/main" val="4148158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CE4AAE-6B8A-0189-482D-01E247C4D3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F2CC9578-4C1C-253F-9BC3-6D2D4E5372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45C15899-AAE2-3F73-6422-4E66FDD985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9271284-D1F4-4001-AB5D-EA82B35FF931}" type="datetimeFigureOut">
              <a:rPr lang="en-MY" smtClean="0"/>
              <a:t>8/9/2024</a:t>
            </a:fld>
            <a:endParaRPr lang="en-MY"/>
          </a:p>
        </p:txBody>
      </p:sp>
      <p:sp>
        <p:nvSpPr>
          <p:cNvPr id="5" name="Footer Placeholder 4">
            <a:extLst>
              <a:ext uri="{FF2B5EF4-FFF2-40B4-BE49-F238E27FC236}">
                <a16:creationId xmlns:a16="http://schemas.microsoft.com/office/drawing/2014/main" id="{1DBE0BE5-D603-4758-EA8A-0AC4FD37E0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MY"/>
          </a:p>
        </p:txBody>
      </p:sp>
      <p:sp>
        <p:nvSpPr>
          <p:cNvPr id="6" name="Slide Number Placeholder 5">
            <a:extLst>
              <a:ext uri="{FF2B5EF4-FFF2-40B4-BE49-F238E27FC236}">
                <a16:creationId xmlns:a16="http://schemas.microsoft.com/office/drawing/2014/main" id="{44CC086D-342B-0F15-1882-DFF32081D5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837E338-B02B-4EB0-8458-4AEB2215C493}" type="slidenum">
              <a:rPr lang="en-MY" smtClean="0"/>
              <a:t>‹#›</a:t>
            </a:fld>
            <a:endParaRPr lang="en-MY"/>
          </a:p>
        </p:txBody>
      </p:sp>
    </p:spTree>
    <p:extLst>
      <p:ext uri="{BB962C8B-B14F-4D97-AF65-F5344CB8AC3E}">
        <p14:creationId xmlns:p14="http://schemas.microsoft.com/office/powerpoint/2010/main" val="2188149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7C314-817F-1C7B-16E5-E54B9F2F1689}"/>
              </a:ext>
            </a:extLst>
          </p:cNvPr>
          <p:cNvSpPr>
            <a:spLocks noGrp="1"/>
          </p:cNvSpPr>
          <p:nvPr>
            <p:ph type="ctrTitle"/>
          </p:nvPr>
        </p:nvSpPr>
        <p:spPr/>
        <p:txBody>
          <a:bodyPr/>
          <a:lstStyle/>
          <a:p>
            <a:r>
              <a:rPr lang="ms-MY" dirty="0"/>
              <a:t>LESSON PLAN (eRPH)</a:t>
            </a:r>
            <a:br>
              <a:rPr lang="ms-MY" dirty="0"/>
            </a:br>
            <a:r>
              <a:rPr lang="ms-MY" dirty="0"/>
              <a:t>WEB APPLICATION</a:t>
            </a:r>
            <a:endParaRPr lang="en-MY" dirty="0"/>
          </a:p>
        </p:txBody>
      </p:sp>
      <p:sp>
        <p:nvSpPr>
          <p:cNvPr id="3" name="Subtitle 2">
            <a:extLst>
              <a:ext uri="{FF2B5EF4-FFF2-40B4-BE49-F238E27FC236}">
                <a16:creationId xmlns:a16="http://schemas.microsoft.com/office/drawing/2014/main" id="{9355CCC3-2224-7C1F-F52B-599127362773}"/>
              </a:ext>
            </a:extLst>
          </p:cNvPr>
          <p:cNvSpPr>
            <a:spLocks noGrp="1"/>
          </p:cNvSpPr>
          <p:nvPr>
            <p:ph type="subTitle" idx="1"/>
          </p:nvPr>
        </p:nvSpPr>
        <p:spPr/>
        <p:txBody>
          <a:bodyPr/>
          <a:lstStyle/>
          <a:p>
            <a:endParaRPr lang="en-MY"/>
          </a:p>
        </p:txBody>
      </p:sp>
    </p:spTree>
    <p:extLst>
      <p:ext uri="{BB962C8B-B14F-4D97-AF65-F5344CB8AC3E}">
        <p14:creationId xmlns:p14="http://schemas.microsoft.com/office/powerpoint/2010/main" val="880580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745D1-3963-7171-D997-DAC507151E8A}"/>
              </a:ext>
            </a:extLst>
          </p:cNvPr>
          <p:cNvSpPr>
            <a:spLocks noGrp="1"/>
          </p:cNvSpPr>
          <p:nvPr>
            <p:ph type="title"/>
          </p:nvPr>
        </p:nvSpPr>
        <p:spPr/>
        <p:txBody>
          <a:bodyPr/>
          <a:lstStyle/>
          <a:p>
            <a:r>
              <a:rPr lang="ms-MY" dirty="0"/>
              <a:t>INTRODUCTION</a:t>
            </a:r>
            <a:endParaRPr lang="en-MY" dirty="0"/>
          </a:p>
        </p:txBody>
      </p:sp>
      <p:sp>
        <p:nvSpPr>
          <p:cNvPr id="3" name="Content Placeholder 2">
            <a:extLst>
              <a:ext uri="{FF2B5EF4-FFF2-40B4-BE49-F238E27FC236}">
                <a16:creationId xmlns:a16="http://schemas.microsoft.com/office/drawing/2014/main" id="{B27BD98C-458C-613A-E0E8-6AE8206043BD}"/>
              </a:ext>
            </a:extLst>
          </p:cNvPr>
          <p:cNvSpPr>
            <a:spLocks noGrp="1"/>
          </p:cNvSpPr>
          <p:nvPr>
            <p:ph idx="1"/>
          </p:nvPr>
        </p:nvSpPr>
        <p:spPr/>
        <p:txBody>
          <a:bodyPr/>
          <a:lstStyle/>
          <a:p>
            <a:pPr marL="0" indent="0">
              <a:buNone/>
            </a:pPr>
            <a:r>
              <a:rPr lang="en-US" dirty="0"/>
              <a:t>A lesson plan is a detailed guide created by teachers to outline the structure and content of a lesson. It serves as a roadmap for what students need to learn, how the lesson will be taught, and how learning will be assessed.</a:t>
            </a:r>
          </a:p>
          <a:p>
            <a:pPr marL="0" indent="0">
              <a:buNone/>
            </a:pPr>
            <a:r>
              <a:rPr lang="en-US" dirty="0"/>
              <a:t>Usually, lesson plans are using paper and pen. My Lesson Plan Web App will help solve some issues related to traditional lesson plans such as paper and storage, accessibility, updates, modification, and tracking and analysis. </a:t>
            </a:r>
            <a:endParaRPr lang="en-MY" dirty="0"/>
          </a:p>
        </p:txBody>
      </p:sp>
    </p:spTree>
    <p:extLst>
      <p:ext uri="{BB962C8B-B14F-4D97-AF65-F5344CB8AC3E}">
        <p14:creationId xmlns:p14="http://schemas.microsoft.com/office/powerpoint/2010/main" val="438055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D230071-62BF-E554-727F-0B6DAF01F5E7}"/>
              </a:ext>
            </a:extLst>
          </p:cNvPr>
          <p:cNvSpPr>
            <a:spLocks noGrp="1"/>
          </p:cNvSpPr>
          <p:nvPr>
            <p:ph idx="1"/>
          </p:nvPr>
        </p:nvSpPr>
        <p:spPr>
          <a:xfrm>
            <a:off x="838200" y="715617"/>
            <a:ext cx="10515600" cy="5461346"/>
          </a:xfrm>
        </p:spPr>
        <p:txBody>
          <a:bodyPr/>
          <a:lstStyle/>
          <a:p>
            <a:endParaRPr lang="en-MY" dirty="0"/>
          </a:p>
        </p:txBody>
      </p:sp>
      <p:pic>
        <p:nvPicPr>
          <p:cNvPr id="1028" name="Picture 4">
            <a:extLst>
              <a:ext uri="{FF2B5EF4-FFF2-40B4-BE49-F238E27FC236}">
                <a16:creationId xmlns:a16="http://schemas.microsoft.com/office/drawing/2014/main" id="{A8C1A721-050D-89DF-5C64-820352ADA3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765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D230071-62BF-E554-727F-0B6DAF01F5E7}"/>
              </a:ext>
            </a:extLst>
          </p:cNvPr>
          <p:cNvSpPr>
            <a:spLocks noGrp="1"/>
          </p:cNvSpPr>
          <p:nvPr>
            <p:ph idx="1"/>
          </p:nvPr>
        </p:nvSpPr>
        <p:spPr>
          <a:xfrm>
            <a:off x="838200" y="715617"/>
            <a:ext cx="10515600" cy="5461346"/>
          </a:xfrm>
        </p:spPr>
        <p:txBody>
          <a:bodyPr/>
          <a:lstStyle/>
          <a:p>
            <a:endParaRPr lang="en-MY" dirty="0"/>
          </a:p>
        </p:txBody>
      </p:sp>
      <p:pic>
        <p:nvPicPr>
          <p:cNvPr id="3074" name="Picture 2">
            <a:extLst>
              <a:ext uri="{FF2B5EF4-FFF2-40B4-BE49-F238E27FC236}">
                <a16:creationId xmlns:a16="http://schemas.microsoft.com/office/drawing/2014/main" id="{E7F0BB5D-A8DC-B6E5-4EF3-EBBEABB79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0"/>
            <a:ext cx="91059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207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745D1-3963-7171-D997-DAC507151E8A}"/>
              </a:ext>
            </a:extLst>
          </p:cNvPr>
          <p:cNvSpPr>
            <a:spLocks noGrp="1"/>
          </p:cNvSpPr>
          <p:nvPr>
            <p:ph type="title"/>
          </p:nvPr>
        </p:nvSpPr>
        <p:spPr/>
        <p:txBody>
          <a:bodyPr/>
          <a:lstStyle/>
          <a:p>
            <a:r>
              <a:rPr lang="ms-MY" dirty="0"/>
              <a:t>FEATURES</a:t>
            </a:r>
            <a:endParaRPr lang="en-MY" dirty="0"/>
          </a:p>
        </p:txBody>
      </p:sp>
      <p:sp>
        <p:nvSpPr>
          <p:cNvPr id="3" name="Content Placeholder 2">
            <a:extLst>
              <a:ext uri="{FF2B5EF4-FFF2-40B4-BE49-F238E27FC236}">
                <a16:creationId xmlns:a16="http://schemas.microsoft.com/office/drawing/2014/main" id="{B27BD98C-458C-613A-E0E8-6AE8206043BD}"/>
              </a:ext>
            </a:extLst>
          </p:cNvPr>
          <p:cNvSpPr>
            <a:spLocks noGrp="1"/>
          </p:cNvSpPr>
          <p:nvPr>
            <p:ph idx="1"/>
          </p:nvPr>
        </p:nvSpPr>
        <p:spPr/>
        <p:txBody>
          <a:bodyPr/>
          <a:lstStyle/>
          <a:p>
            <a:pPr marL="514350" indent="-514350">
              <a:buFont typeface="+mj-lt"/>
              <a:buAutoNum type="arabicPeriod"/>
            </a:pPr>
            <a:r>
              <a:rPr lang="ms-MY" b="1" dirty="0"/>
              <a:t>User authentication and authorization </a:t>
            </a:r>
            <a:r>
              <a:rPr lang="ms-MY" dirty="0"/>
              <a:t>– Allow users to register and log in using email and password. Define roles such as admin and teacher. Admin have full access while teacher can manage their lesson plan.</a:t>
            </a:r>
          </a:p>
          <a:p>
            <a:pPr marL="514350" indent="-514350">
              <a:buFont typeface="+mj-lt"/>
              <a:buAutoNum type="arabicPeriod"/>
            </a:pPr>
            <a:r>
              <a:rPr lang="en-MY" b="1" dirty="0"/>
              <a:t>Dashboard</a:t>
            </a:r>
            <a:r>
              <a:rPr lang="en-MY" dirty="0"/>
              <a:t> – Display dashboard for each role, i.e. admin, teacher. Admin can overview of all activities while teachers can see their lesson plan and upcoming task.</a:t>
            </a:r>
          </a:p>
          <a:p>
            <a:pPr marL="514350" indent="-514350">
              <a:buFont typeface="+mj-lt"/>
              <a:buAutoNum type="arabicPeriod"/>
            </a:pPr>
            <a:r>
              <a:rPr lang="en-MY" b="1" dirty="0"/>
              <a:t>Lesson plan management </a:t>
            </a:r>
            <a:r>
              <a:rPr lang="en-MY" dirty="0"/>
              <a:t>– CRUD operation. Can create lesson plan, read, update and delete if necessary.</a:t>
            </a:r>
          </a:p>
          <a:p>
            <a:pPr marL="0" indent="0">
              <a:buNone/>
            </a:pPr>
            <a:endParaRPr lang="en-MY" dirty="0"/>
          </a:p>
          <a:p>
            <a:pPr marL="0" indent="0">
              <a:buNone/>
            </a:pPr>
            <a:endParaRPr lang="en-MY" dirty="0"/>
          </a:p>
        </p:txBody>
      </p:sp>
    </p:spTree>
    <p:extLst>
      <p:ext uri="{BB962C8B-B14F-4D97-AF65-F5344CB8AC3E}">
        <p14:creationId xmlns:p14="http://schemas.microsoft.com/office/powerpoint/2010/main" val="203553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745D1-3963-7171-D997-DAC507151E8A}"/>
              </a:ext>
            </a:extLst>
          </p:cNvPr>
          <p:cNvSpPr>
            <a:spLocks noGrp="1"/>
          </p:cNvSpPr>
          <p:nvPr>
            <p:ph type="title"/>
          </p:nvPr>
        </p:nvSpPr>
        <p:spPr/>
        <p:txBody>
          <a:bodyPr/>
          <a:lstStyle/>
          <a:p>
            <a:r>
              <a:rPr lang="ms-MY" dirty="0"/>
              <a:t>FEATURES</a:t>
            </a:r>
            <a:endParaRPr lang="en-MY" dirty="0"/>
          </a:p>
        </p:txBody>
      </p:sp>
      <p:sp>
        <p:nvSpPr>
          <p:cNvPr id="3" name="Content Placeholder 2">
            <a:extLst>
              <a:ext uri="{FF2B5EF4-FFF2-40B4-BE49-F238E27FC236}">
                <a16:creationId xmlns:a16="http://schemas.microsoft.com/office/drawing/2014/main" id="{B27BD98C-458C-613A-E0E8-6AE8206043BD}"/>
              </a:ext>
            </a:extLst>
          </p:cNvPr>
          <p:cNvSpPr>
            <a:spLocks noGrp="1"/>
          </p:cNvSpPr>
          <p:nvPr>
            <p:ph idx="1"/>
          </p:nvPr>
        </p:nvSpPr>
        <p:spPr/>
        <p:txBody>
          <a:bodyPr/>
          <a:lstStyle/>
          <a:p>
            <a:pPr marL="514350" indent="-514350">
              <a:buFont typeface="+mj-lt"/>
              <a:buAutoNum type="arabicPeriod" startAt="4"/>
            </a:pPr>
            <a:r>
              <a:rPr lang="ms-MY" b="1" dirty="0"/>
              <a:t>Search and Filter – </a:t>
            </a:r>
            <a:r>
              <a:rPr lang="ms-MY" dirty="0"/>
              <a:t>Filter by subject, class and week</a:t>
            </a:r>
          </a:p>
          <a:p>
            <a:pPr marL="514350" indent="-514350">
              <a:buFont typeface="+mj-lt"/>
              <a:buAutoNum type="arabicPeriod" startAt="4"/>
            </a:pPr>
            <a:r>
              <a:rPr lang="en-MY" b="1" dirty="0"/>
              <a:t>Simple analysis – </a:t>
            </a:r>
            <a:r>
              <a:rPr lang="en-MY" dirty="0"/>
              <a:t>admin can do simple analysis such as rate of submission.</a:t>
            </a:r>
          </a:p>
          <a:p>
            <a:pPr marL="0" indent="0">
              <a:buNone/>
            </a:pPr>
            <a:endParaRPr lang="en-MY" dirty="0"/>
          </a:p>
          <a:p>
            <a:pPr marL="0" indent="0">
              <a:buNone/>
            </a:pPr>
            <a:endParaRPr lang="en-MY" dirty="0"/>
          </a:p>
        </p:txBody>
      </p:sp>
    </p:spTree>
    <p:extLst>
      <p:ext uri="{BB962C8B-B14F-4D97-AF65-F5344CB8AC3E}">
        <p14:creationId xmlns:p14="http://schemas.microsoft.com/office/powerpoint/2010/main" val="2762559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98942-1B69-3602-FA27-BF89B4DFA052}"/>
              </a:ext>
            </a:extLst>
          </p:cNvPr>
          <p:cNvSpPr>
            <a:spLocks noGrp="1"/>
          </p:cNvSpPr>
          <p:nvPr>
            <p:ph type="title"/>
          </p:nvPr>
        </p:nvSpPr>
        <p:spPr/>
        <p:txBody>
          <a:bodyPr/>
          <a:lstStyle/>
          <a:p>
            <a:r>
              <a:rPr lang="ms-MY" dirty="0"/>
              <a:t>ERD</a:t>
            </a:r>
            <a:endParaRPr lang="en-MY" dirty="0"/>
          </a:p>
        </p:txBody>
      </p:sp>
      <p:pic>
        <p:nvPicPr>
          <p:cNvPr id="5" name="Content Placeholder 4" descr="A diagram of a program&#10;&#10;Description automatically generated">
            <a:extLst>
              <a:ext uri="{FF2B5EF4-FFF2-40B4-BE49-F238E27FC236}">
                <a16:creationId xmlns:a16="http://schemas.microsoft.com/office/drawing/2014/main" id="{BD660D93-C54D-1450-1D93-2D3E169BB9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54647" y="365125"/>
            <a:ext cx="5872958" cy="6127750"/>
          </a:xfrm>
        </p:spPr>
      </p:pic>
      <p:sp>
        <p:nvSpPr>
          <p:cNvPr id="3" name="AutoShape 2">
            <a:extLst>
              <a:ext uri="{FF2B5EF4-FFF2-40B4-BE49-F238E27FC236}">
                <a16:creationId xmlns:a16="http://schemas.microsoft.com/office/drawing/2014/main" id="{C4512669-C4B0-67BC-0AE7-1DD1782B6A7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a:p>
        </p:txBody>
      </p:sp>
      <p:sp>
        <p:nvSpPr>
          <p:cNvPr id="7" name="Rectangle 6">
            <a:extLst>
              <a:ext uri="{FF2B5EF4-FFF2-40B4-BE49-F238E27FC236}">
                <a16:creationId xmlns:a16="http://schemas.microsoft.com/office/drawing/2014/main" id="{7DAEAC2E-AD8F-50DD-65B3-A7D656524831}"/>
              </a:ext>
            </a:extLst>
          </p:cNvPr>
          <p:cNvSpPr/>
          <p:nvPr/>
        </p:nvSpPr>
        <p:spPr>
          <a:xfrm>
            <a:off x="5772150" y="6492875"/>
            <a:ext cx="1781175" cy="3048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TextBox 7">
            <a:extLst>
              <a:ext uri="{FF2B5EF4-FFF2-40B4-BE49-F238E27FC236}">
                <a16:creationId xmlns:a16="http://schemas.microsoft.com/office/drawing/2014/main" id="{63AF059C-1E35-CB6A-4BB5-EDEEA7B735B5}"/>
              </a:ext>
            </a:extLst>
          </p:cNvPr>
          <p:cNvSpPr txBox="1"/>
          <p:nvPr/>
        </p:nvSpPr>
        <p:spPr>
          <a:xfrm>
            <a:off x="5857875" y="6464300"/>
            <a:ext cx="1609725" cy="369332"/>
          </a:xfrm>
          <a:prstGeom prst="rect">
            <a:avLst/>
          </a:prstGeom>
          <a:noFill/>
        </p:spPr>
        <p:txBody>
          <a:bodyPr wrap="square" rtlCol="0">
            <a:spAutoFit/>
          </a:bodyPr>
          <a:lstStyle/>
          <a:p>
            <a:r>
              <a:rPr lang="ms-MY" dirty="0"/>
              <a:t>role</a:t>
            </a:r>
            <a:endParaRPr lang="en-MY" dirty="0"/>
          </a:p>
        </p:txBody>
      </p:sp>
    </p:spTree>
    <p:extLst>
      <p:ext uri="{BB962C8B-B14F-4D97-AF65-F5344CB8AC3E}">
        <p14:creationId xmlns:p14="http://schemas.microsoft.com/office/powerpoint/2010/main" val="3469893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142</TotalTime>
  <Words>216</Words>
  <Application>Microsoft Office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LESSON PLAN (eRPH) WEB APPLICATION</vt:lpstr>
      <vt:lpstr>INTRODUCTION</vt:lpstr>
      <vt:lpstr>PowerPoint Presentation</vt:lpstr>
      <vt:lpstr>PowerPoint Presentation</vt:lpstr>
      <vt:lpstr>FEATURES</vt:lpstr>
      <vt:lpstr>FEATURES</vt:lpstr>
      <vt:lpstr>ERD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hafiz89ali</dc:creator>
  <cp:lastModifiedBy>hafiz89ali</cp:lastModifiedBy>
  <cp:revision>3</cp:revision>
  <dcterms:created xsi:type="dcterms:W3CDTF">2024-08-24T10:33:13Z</dcterms:created>
  <dcterms:modified xsi:type="dcterms:W3CDTF">2024-09-08T13:11:56Z</dcterms:modified>
</cp:coreProperties>
</file>