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C7E0-D599-4D41-BD73-A0EC7701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174B7-ACB1-4CDD-B352-C1097B8B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EA66-AEB9-410C-BEC5-4CFB7520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C999-28A0-4DFF-8025-3210BEFE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8235-E23D-4FA8-8AF5-102012E5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BCF6-1EF7-4C97-85E9-AC1F7F9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7E7F4-49F4-40E5-96C9-9996E7BE9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7F83-556B-4585-9A49-AF18B0C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FC91-B44F-4041-96B9-539E0D38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CD2A-8D60-488F-B250-3B5815D0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51F64-C588-4DDE-BA91-C089BBD23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3A8CE-E93E-47D8-844D-985002E7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A14F-936D-4A1B-B78B-DB637E58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DD0C-0F4E-48F5-A2B7-86C398EA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C2C4-D00A-4E6D-AB14-6AA7004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8A43-0F8C-4DA4-A04C-ECBA358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7213-2ABC-4AF5-929C-68D548B0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D958-5967-4203-9148-F7DD7B0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E988-354F-4D23-AC8B-014A87D5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2B56-E35E-4AAD-B15F-0A6BA32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EF48-9AAB-4153-B100-457255C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80D1-705C-4904-97C0-535BE00C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9F2A-9D5F-40F4-BDB5-E3E09C5A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7CCC-7AA0-4ED3-8BAC-B356C65B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12E2-3741-4383-ABD6-62AB557B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340-5262-4328-A19D-282C5A3B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D36F-E32E-41AD-88A2-B4C366B20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AC7CA-6DFC-4980-8570-B01004A4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6BBB-2DA9-4C0C-86F3-09BE4CED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35FE-2513-4E44-AB02-1EA5878F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8E96B-AFA7-435B-A96E-CB403388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27E5-BF28-4E1B-9189-71FC168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E7F36-18C0-4B8F-942E-2AF35236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DEDD7-0162-485B-90CD-D650E238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12455-13F9-4C55-9552-89A71D53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F0AB2-4939-481B-AD3C-39D3810D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94A2E-EE79-4ACE-9499-AB72C7C3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C383B-A931-42E9-8D24-758952D7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120B-BE51-4AD8-AAF4-F2C612DD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B1D7-2135-44A9-BA71-3739EE85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1D410-B7BE-4556-9401-FC504A8C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EB42-329F-4169-A7A1-A199624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2DC05-7124-4353-BDDF-4676A55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4185F-99C3-4396-A7DC-00861052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D393B-359B-4911-B835-73AAE2C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34F71-3739-4F7E-986B-395E9CD4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9500-2618-495F-AFB5-F62FD724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11F-D002-413B-8F3A-70E18390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1261B-F22F-4105-8ED3-5AC0B3EC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DBDF-117F-4356-AFE4-8E17DFEB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2CD2D-6CBA-4822-97A1-D79AEB9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1B19-D20D-4DB3-9562-3C8C96CD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5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B194-1E95-471F-8178-DE7C9AC6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69234-EECE-478A-90B5-B63F26C15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1D86-F080-4E6B-84EF-FA203849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C752-0A89-4E26-87D2-97104BEE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A957F-172B-4E85-AFB5-AC17AB2F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B8C60-5D9A-4B66-8AD5-88938252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8090-1850-401F-9036-7B459D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9794-2D8D-4A29-A488-D15CF098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16D5-960D-4074-A018-EF0F4522F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3997-8CA3-425B-83BC-92BF6EE057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9644-EEDE-4A37-A89C-5D7714482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6996-02C5-46AB-91D9-A4E3FEAF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C6-3204-4B66-B769-F463EE08B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E66E-A4B5-4F5B-8541-0D4B39157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6289A-12EB-4FFD-8796-8A7B1CED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9FC72BA6-000F-441A-93BA-31478690DC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534808" cy="66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Egide @DSC</cp:lastModifiedBy>
  <cp:revision>1</cp:revision>
  <dcterms:created xsi:type="dcterms:W3CDTF">2021-02-01T00:06:47Z</dcterms:created>
  <dcterms:modified xsi:type="dcterms:W3CDTF">2021-02-01T06:46:37Z</dcterms:modified>
</cp:coreProperties>
</file>