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E9FE3-EFD9-4AF4-BCE9-0DEB21F693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5A039-3845-440A-9254-C0F3B1025885}">
      <dgm:prSet phldrT="[Text]"/>
      <dgm:spPr/>
      <dgm:t>
        <a:bodyPr/>
        <a:lstStyle/>
        <a:p>
          <a:r>
            <a:rPr lang="en-US" dirty="0" smtClean="0"/>
            <a:t>Book Patient Appointment</a:t>
          </a:r>
          <a:endParaRPr lang="en-US" dirty="0"/>
        </a:p>
      </dgm:t>
    </dgm:pt>
    <dgm:pt modelId="{6329C02F-B02B-48C9-89E5-62DAE2A035F2}" type="parTrans" cxnId="{C34C7C83-4125-4931-B3B6-C0E6F59F4D04}">
      <dgm:prSet/>
      <dgm:spPr/>
      <dgm:t>
        <a:bodyPr/>
        <a:lstStyle/>
        <a:p>
          <a:endParaRPr lang="en-US"/>
        </a:p>
      </dgm:t>
    </dgm:pt>
    <dgm:pt modelId="{DD4AB0BF-79D2-437C-8222-F0CDFAE0EAB6}" type="sibTrans" cxnId="{C34C7C83-4125-4931-B3B6-C0E6F59F4D04}">
      <dgm:prSet/>
      <dgm:spPr/>
      <dgm:t>
        <a:bodyPr/>
        <a:lstStyle/>
        <a:p>
          <a:endParaRPr lang="en-US"/>
        </a:p>
      </dgm:t>
    </dgm:pt>
    <dgm:pt modelId="{04F8732C-4DCA-4B38-A216-247E3548C5C7}">
      <dgm:prSet phldrT="[Text]"/>
      <dgm:spPr/>
      <dgm:t>
        <a:bodyPr/>
        <a:lstStyle/>
        <a:p>
          <a:r>
            <a:rPr lang="en-US" dirty="0" smtClean="0"/>
            <a:t>Conduct Appointments</a:t>
          </a:r>
          <a:endParaRPr lang="en-US" dirty="0"/>
        </a:p>
      </dgm:t>
    </dgm:pt>
    <dgm:pt modelId="{B8081704-0000-4E82-A840-FA1242B82FA4}" type="parTrans" cxnId="{E605498A-5C41-4997-AEFA-08BE38A1DDFC}">
      <dgm:prSet/>
      <dgm:spPr/>
      <dgm:t>
        <a:bodyPr/>
        <a:lstStyle/>
        <a:p>
          <a:endParaRPr lang="en-US"/>
        </a:p>
      </dgm:t>
    </dgm:pt>
    <dgm:pt modelId="{8C127320-ADCE-4968-AB9A-EF703DCB7587}" type="sibTrans" cxnId="{E605498A-5C41-4997-AEFA-08BE38A1DDFC}">
      <dgm:prSet/>
      <dgm:spPr/>
      <dgm:t>
        <a:bodyPr/>
        <a:lstStyle/>
        <a:p>
          <a:endParaRPr lang="en-US"/>
        </a:p>
      </dgm:t>
    </dgm:pt>
    <dgm:pt modelId="{F639DF08-A4F2-478D-9860-A759A0D2D97F}">
      <dgm:prSet phldrT="[Text]"/>
      <dgm:spPr/>
      <dgm:t>
        <a:bodyPr/>
        <a:lstStyle/>
        <a:p>
          <a:r>
            <a:rPr lang="en-US" dirty="0" smtClean="0"/>
            <a:t>Manage Hospital Doctors</a:t>
          </a:r>
          <a:endParaRPr lang="en-US" dirty="0"/>
        </a:p>
      </dgm:t>
    </dgm:pt>
    <dgm:pt modelId="{B27AD56A-92C3-4DC0-95E9-8B2A2BEA04AC}" type="parTrans" cxnId="{0F13504E-33FB-4E72-A0AE-B59FBC60B66F}">
      <dgm:prSet/>
      <dgm:spPr/>
      <dgm:t>
        <a:bodyPr/>
        <a:lstStyle/>
        <a:p>
          <a:endParaRPr lang="en-US"/>
        </a:p>
      </dgm:t>
    </dgm:pt>
    <dgm:pt modelId="{4627E5DD-FC94-40A6-B1F6-80DAF351B929}" type="sibTrans" cxnId="{0F13504E-33FB-4E72-A0AE-B59FBC60B66F}">
      <dgm:prSet/>
      <dgm:spPr/>
      <dgm:t>
        <a:bodyPr/>
        <a:lstStyle/>
        <a:p>
          <a:endParaRPr lang="en-US"/>
        </a:p>
      </dgm:t>
    </dgm:pt>
    <dgm:pt modelId="{884F2119-26FA-41A8-B580-8CF7D2AEC06D}">
      <dgm:prSet phldrT="[Text]"/>
      <dgm:spPr/>
      <dgm:t>
        <a:bodyPr/>
        <a:lstStyle/>
        <a:p>
          <a:r>
            <a:rPr lang="en-US" dirty="0" smtClean="0"/>
            <a:t>Manage Hospital Nurses</a:t>
          </a:r>
          <a:endParaRPr lang="en-US" dirty="0"/>
        </a:p>
      </dgm:t>
    </dgm:pt>
    <dgm:pt modelId="{80550144-5D42-4CDC-A3F3-B3E8480B7A13}" type="parTrans" cxnId="{C4CEC8AC-2A8A-44EC-92D9-4CA1958EA42E}">
      <dgm:prSet/>
      <dgm:spPr/>
      <dgm:t>
        <a:bodyPr/>
        <a:lstStyle/>
        <a:p>
          <a:endParaRPr lang="en-US"/>
        </a:p>
      </dgm:t>
    </dgm:pt>
    <dgm:pt modelId="{E0D36311-7EF1-4A3F-B384-91184681C3BC}" type="sibTrans" cxnId="{C4CEC8AC-2A8A-44EC-92D9-4CA1958EA42E}">
      <dgm:prSet/>
      <dgm:spPr/>
      <dgm:t>
        <a:bodyPr/>
        <a:lstStyle/>
        <a:p>
          <a:endParaRPr lang="en-US"/>
        </a:p>
      </dgm:t>
    </dgm:pt>
    <dgm:pt modelId="{94AC833D-4F61-4FAF-9759-306AF014D56D}">
      <dgm:prSet phldrT="[Text]"/>
      <dgm:spPr/>
      <dgm:t>
        <a:bodyPr/>
        <a:lstStyle/>
        <a:p>
          <a:r>
            <a:rPr lang="en-US" dirty="0" smtClean="0"/>
            <a:t>Manage Hospital Wards and ICUs</a:t>
          </a:r>
          <a:endParaRPr lang="en-US" dirty="0"/>
        </a:p>
      </dgm:t>
    </dgm:pt>
    <dgm:pt modelId="{22D4D759-47BD-4525-88F2-8A582B6AC434}" type="parTrans" cxnId="{539D4471-2034-4797-946F-2ADBEEE4B146}">
      <dgm:prSet/>
      <dgm:spPr/>
      <dgm:t>
        <a:bodyPr/>
        <a:lstStyle/>
        <a:p>
          <a:endParaRPr lang="en-US"/>
        </a:p>
      </dgm:t>
    </dgm:pt>
    <dgm:pt modelId="{67FB717D-7C09-4556-A24C-67DEB1E3802C}" type="sibTrans" cxnId="{539D4471-2034-4797-946F-2ADBEEE4B146}">
      <dgm:prSet/>
      <dgm:spPr/>
      <dgm:t>
        <a:bodyPr/>
        <a:lstStyle/>
        <a:p>
          <a:endParaRPr lang="en-US"/>
        </a:p>
      </dgm:t>
    </dgm:pt>
    <dgm:pt modelId="{BF391FB1-6761-40DC-B37A-67740C53E757}">
      <dgm:prSet phldrT="[Text]"/>
      <dgm:spPr/>
      <dgm:t>
        <a:bodyPr/>
        <a:lstStyle/>
        <a:p>
          <a:r>
            <a:rPr lang="en-US" dirty="0" smtClean="0"/>
            <a:t>Manage Hospital Equipment</a:t>
          </a:r>
          <a:endParaRPr lang="en-US" dirty="0"/>
        </a:p>
      </dgm:t>
    </dgm:pt>
    <dgm:pt modelId="{89D6484C-5730-420C-B139-91C66AB803D0}" type="parTrans" cxnId="{4B2516A5-901C-478F-B89C-C7C59292A6DE}">
      <dgm:prSet/>
      <dgm:spPr/>
      <dgm:t>
        <a:bodyPr/>
        <a:lstStyle/>
        <a:p>
          <a:endParaRPr lang="en-US"/>
        </a:p>
      </dgm:t>
    </dgm:pt>
    <dgm:pt modelId="{388E05C3-0032-46F6-BC3F-E0609B242E1C}" type="sibTrans" cxnId="{4B2516A5-901C-478F-B89C-C7C59292A6DE}">
      <dgm:prSet/>
      <dgm:spPr/>
      <dgm:t>
        <a:bodyPr/>
        <a:lstStyle/>
        <a:p>
          <a:endParaRPr lang="en-US"/>
        </a:p>
      </dgm:t>
    </dgm:pt>
    <dgm:pt modelId="{D65C2E5C-4BC3-4642-9E66-868A15AD88C5}" type="pres">
      <dgm:prSet presAssocID="{846E9FE3-EFD9-4AF4-BCE9-0DEB21F6933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E4C22-12BC-4B70-AB49-431008E5A907}" type="pres">
      <dgm:prSet presAssocID="{E4B5A039-3845-440A-9254-C0F3B1025885}" presName="parentLin" presStyleCnt="0"/>
      <dgm:spPr/>
    </dgm:pt>
    <dgm:pt modelId="{0D3B93AB-184C-44C5-9969-F1B6539B6ED6}" type="pres">
      <dgm:prSet presAssocID="{E4B5A039-3845-440A-9254-C0F3B1025885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C72A2E0E-7C28-4478-A07F-B1EE81DE6247}" type="pres">
      <dgm:prSet presAssocID="{E4B5A039-3845-440A-9254-C0F3B102588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99A62-A233-472F-97F2-8A2B038CE25F}" type="pres">
      <dgm:prSet presAssocID="{E4B5A039-3845-440A-9254-C0F3B1025885}" presName="negativeSpace" presStyleCnt="0"/>
      <dgm:spPr/>
    </dgm:pt>
    <dgm:pt modelId="{B0A6BBF8-2672-4A73-A2E0-29DFB8EC56B8}" type="pres">
      <dgm:prSet presAssocID="{E4B5A039-3845-440A-9254-C0F3B1025885}" presName="childText" presStyleLbl="conFgAcc1" presStyleIdx="0" presStyleCnt="6">
        <dgm:presLayoutVars>
          <dgm:bulletEnabled val="1"/>
        </dgm:presLayoutVars>
      </dgm:prSet>
      <dgm:spPr/>
    </dgm:pt>
    <dgm:pt modelId="{D59070B0-3E41-48CB-8A8A-4BA00DA25F82}" type="pres">
      <dgm:prSet presAssocID="{DD4AB0BF-79D2-437C-8222-F0CDFAE0EAB6}" presName="spaceBetweenRectangles" presStyleCnt="0"/>
      <dgm:spPr/>
    </dgm:pt>
    <dgm:pt modelId="{D8B1CCDA-DFE1-42BB-ABD5-2B0519F24DB0}" type="pres">
      <dgm:prSet presAssocID="{04F8732C-4DCA-4B38-A216-247E3548C5C7}" presName="parentLin" presStyleCnt="0"/>
      <dgm:spPr/>
    </dgm:pt>
    <dgm:pt modelId="{562FBE8F-A0E8-42BA-8905-6AA4D5BE1048}" type="pres">
      <dgm:prSet presAssocID="{04F8732C-4DCA-4B38-A216-247E3548C5C7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EE81D579-498B-464E-B7A4-4CA6B441DB28}" type="pres">
      <dgm:prSet presAssocID="{04F8732C-4DCA-4B38-A216-247E3548C5C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B03D4-9856-4265-9CCB-E682B3819FC4}" type="pres">
      <dgm:prSet presAssocID="{04F8732C-4DCA-4B38-A216-247E3548C5C7}" presName="negativeSpace" presStyleCnt="0"/>
      <dgm:spPr/>
    </dgm:pt>
    <dgm:pt modelId="{E91AB9EE-5037-4937-A7EC-D5BB12996B46}" type="pres">
      <dgm:prSet presAssocID="{04F8732C-4DCA-4B38-A216-247E3548C5C7}" presName="childText" presStyleLbl="conFgAcc1" presStyleIdx="1" presStyleCnt="6">
        <dgm:presLayoutVars>
          <dgm:bulletEnabled val="1"/>
        </dgm:presLayoutVars>
      </dgm:prSet>
      <dgm:spPr/>
    </dgm:pt>
    <dgm:pt modelId="{73F28692-20EC-40D0-A418-191C9B9B7B41}" type="pres">
      <dgm:prSet presAssocID="{8C127320-ADCE-4968-AB9A-EF703DCB7587}" presName="spaceBetweenRectangles" presStyleCnt="0"/>
      <dgm:spPr/>
    </dgm:pt>
    <dgm:pt modelId="{1D5B80B9-7842-4429-8E93-D977B874FCB8}" type="pres">
      <dgm:prSet presAssocID="{F639DF08-A4F2-478D-9860-A759A0D2D97F}" presName="parentLin" presStyleCnt="0"/>
      <dgm:spPr/>
    </dgm:pt>
    <dgm:pt modelId="{8E42D3EC-868E-4A49-9AFB-499D12FD9535}" type="pres">
      <dgm:prSet presAssocID="{F639DF08-A4F2-478D-9860-A759A0D2D97F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8BE930CE-BC24-408C-A00E-9C41D749420C}" type="pres">
      <dgm:prSet presAssocID="{F639DF08-A4F2-478D-9860-A759A0D2D97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C8D00-8E18-45ED-A255-C0FD5BAFAC95}" type="pres">
      <dgm:prSet presAssocID="{F639DF08-A4F2-478D-9860-A759A0D2D97F}" presName="negativeSpace" presStyleCnt="0"/>
      <dgm:spPr/>
    </dgm:pt>
    <dgm:pt modelId="{05F2475E-CEE9-4BA2-9E74-8FD0BEEB9601}" type="pres">
      <dgm:prSet presAssocID="{F639DF08-A4F2-478D-9860-A759A0D2D97F}" presName="childText" presStyleLbl="conFgAcc1" presStyleIdx="2" presStyleCnt="6">
        <dgm:presLayoutVars>
          <dgm:bulletEnabled val="1"/>
        </dgm:presLayoutVars>
      </dgm:prSet>
      <dgm:spPr/>
    </dgm:pt>
    <dgm:pt modelId="{9FF5D009-B7A8-493D-A596-B133D7FAC938}" type="pres">
      <dgm:prSet presAssocID="{4627E5DD-FC94-40A6-B1F6-80DAF351B929}" presName="spaceBetweenRectangles" presStyleCnt="0"/>
      <dgm:spPr/>
    </dgm:pt>
    <dgm:pt modelId="{32DCC4DF-AFBA-4E57-9987-59F52EB0285E}" type="pres">
      <dgm:prSet presAssocID="{884F2119-26FA-41A8-B580-8CF7D2AEC06D}" presName="parentLin" presStyleCnt="0"/>
      <dgm:spPr/>
    </dgm:pt>
    <dgm:pt modelId="{4C195B90-3281-4269-98F3-5FFCCFCBDE6C}" type="pres">
      <dgm:prSet presAssocID="{884F2119-26FA-41A8-B580-8CF7D2AEC06D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BF7D2C39-E423-4389-B381-9F3BD6DCA51A}" type="pres">
      <dgm:prSet presAssocID="{884F2119-26FA-41A8-B580-8CF7D2AEC06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55D93-BE37-4F2A-B5EA-C804E47302DC}" type="pres">
      <dgm:prSet presAssocID="{884F2119-26FA-41A8-B580-8CF7D2AEC06D}" presName="negativeSpace" presStyleCnt="0"/>
      <dgm:spPr/>
    </dgm:pt>
    <dgm:pt modelId="{A924D273-5720-49FA-99A4-191EA932B563}" type="pres">
      <dgm:prSet presAssocID="{884F2119-26FA-41A8-B580-8CF7D2AEC06D}" presName="childText" presStyleLbl="conFgAcc1" presStyleIdx="3" presStyleCnt="6">
        <dgm:presLayoutVars>
          <dgm:bulletEnabled val="1"/>
        </dgm:presLayoutVars>
      </dgm:prSet>
      <dgm:spPr/>
    </dgm:pt>
    <dgm:pt modelId="{F43D29D0-B040-49D1-B110-EF182F2DFF41}" type="pres">
      <dgm:prSet presAssocID="{E0D36311-7EF1-4A3F-B384-91184681C3BC}" presName="spaceBetweenRectangles" presStyleCnt="0"/>
      <dgm:spPr/>
    </dgm:pt>
    <dgm:pt modelId="{5C58B160-8B2C-4A27-802A-4B54CC0FC455}" type="pres">
      <dgm:prSet presAssocID="{94AC833D-4F61-4FAF-9759-306AF014D56D}" presName="parentLin" presStyleCnt="0"/>
      <dgm:spPr/>
    </dgm:pt>
    <dgm:pt modelId="{E9956BC2-AD56-4E45-A8C5-746DACFF4C87}" type="pres">
      <dgm:prSet presAssocID="{94AC833D-4F61-4FAF-9759-306AF014D56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9682EE2F-9BAE-4102-B2B3-F242C13768E7}" type="pres">
      <dgm:prSet presAssocID="{94AC833D-4F61-4FAF-9759-306AF014D56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D75F2-A0BC-480C-8A5D-9B88844BBDD0}" type="pres">
      <dgm:prSet presAssocID="{94AC833D-4F61-4FAF-9759-306AF014D56D}" presName="negativeSpace" presStyleCnt="0"/>
      <dgm:spPr/>
    </dgm:pt>
    <dgm:pt modelId="{D42DC411-08F0-485B-8120-3875B9B73602}" type="pres">
      <dgm:prSet presAssocID="{94AC833D-4F61-4FAF-9759-306AF014D56D}" presName="childText" presStyleLbl="conFgAcc1" presStyleIdx="4" presStyleCnt="6">
        <dgm:presLayoutVars>
          <dgm:bulletEnabled val="1"/>
        </dgm:presLayoutVars>
      </dgm:prSet>
      <dgm:spPr/>
    </dgm:pt>
    <dgm:pt modelId="{8D971771-BD1C-4F30-9FA8-B160EAAA1437}" type="pres">
      <dgm:prSet presAssocID="{67FB717D-7C09-4556-A24C-67DEB1E3802C}" presName="spaceBetweenRectangles" presStyleCnt="0"/>
      <dgm:spPr/>
    </dgm:pt>
    <dgm:pt modelId="{6055F56B-B209-4FFD-AD88-309A3050897B}" type="pres">
      <dgm:prSet presAssocID="{BF391FB1-6761-40DC-B37A-67740C53E757}" presName="parentLin" presStyleCnt="0"/>
      <dgm:spPr/>
    </dgm:pt>
    <dgm:pt modelId="{5453D85F-0FB2-4A72-907B-F99DCB48C7BA}" type="pres">
      <dgm:prSet presAssocID="{BF391FB1-6761-40DC-B37A-67740C53E757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A8D6605B-A8EB-45DA-86F2-7AAF835B354C}" type="pres">
      <dgm:prSet presAssocID="{BF391FB1-6761-40DC-B37A-67740C53E75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D345D-E5CF-4BA0-8AB7-190F0C7F5ADE}" type="pres">
      <dgm:prSet presAssocID="{BF391FB1-6761-40DC-B37A-67740C53E757}" presName="negativeSpace" presStyleCnt="0"/>
      <dgm:spPr/>
    </dgm:pt>
    <dgm:pt modelId="{A1B5B615-96F1-4FAA-A60C-2DC538AFB326}" type="pres">
      <dgm:prSet presAssocID="{BF391FB1-6761-40DC-B37A-67740C53E75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5FF1161-72D7-45BD-AB5F-8AAEA4C08163}" type="presOf" srcId="{F639DF08-A4F2-478D-9860-A759A0D2D97F}" destId="{8BE930CE-BC24-408C-A00E-9C41D749420C}" srcOrd="1" destOrd="0" presId="urn:microsoft.com/office/officeart/2005/8/layout/list1"/>
    <dgm:cxn modelId="{1DCD6AB2-13B7-4C8E-8B18-74F58809650F}" type="presOf" srcId="{E4B5A039-3845-440A-9254-C0F3B1025885}" destId="{C72A2E0E-7C28-4478-A07F-B1EE81DE6247}" srcOrd="1" destOrd="0" presId="urn:microsoft.com/office/officeart/2005/8/layout/list1"/>
    <dgm:cxn modelId="{BEDA53A9-308A-4C5C-A405-570377074661}" type="presOf" srcId="{884F2119-26FA-41A8-B580-8CF7D2AEC06D}" destId="{BF7D2C39-E423-4389-B381-9F3BD6DCA51A}" srcOrd="1" destOrd="0" presId="urn:microsoft.com/office/officeart/2005/8/layout/list1"/>
    <dgm:cxn modelId="{49A84BCF-9AF1-41FE-805B-A4C00C684E69}" type="presOf" srcId="{F639DF08-A4F2-478D-9860-A759A0D2D97F}" destId="{8E42D3EC-868E-4A49-9AFB-499D12FD9535}" srcOrd="0" destOrd="0" presId="urn:microsoft.com/office/officeart/2005/8/layout/list1"/>
    <dgm:cxn modelId="{539D4471-2034-4797-946F-2ADBEEE4B146}" srcId="{846E9FE3-EFD9-4AF4-BCE9-0DEB21F69337}" destId="{94AC833D-4F61-4FAF-9759-306AF014D56D}" srcOrd="4" destOrd="0" parTransId="{22D4D759-47BD-4525-88F2-8A582B6AC434}" sibTransId="{67FB717D-7C09-4556-A24C-67DEB1E3802C}"/>
    <dgm:cxn modelId="{0B739B6D-E43D-4C4C-8373-D76477F7298E}" type="presOf" srcId="{94AC833D-4F61-4FAF-9759-306AF014D56D}" destId="{E9956BC2-AD56-4E45-A8C5-746DACFF4C87}" srcOrd="0" destOrd="0" presId="urn:microsoft.com/office/officeart/2005/8/layout/list1"/>
    <dgm:cxn modelId="{E605498A-5C41-4997-AEFA-08BE38A1DDFC}" srcId="{846E9FE3-EFD9-4AF4-BCE9-0DEB21F69337}" destId="{04F8732C-4DCA-4B38-A216-247E3548C5C7}" srcOrd="1" destOrd="0" parTransId="{B8081704-0000-4E82-A840-FA1242B82FA4}" sibTransId="{8C127320-ADCE-4968-AB9A-EF703DCB7587}"/>
    <dgm:cxn modelId="{3D5A6AB1-BD74-4871-9E31-26BE9CA4C2A9}" type="presOf" srcId="{04F8732C-4DCA-4B38-A216-247E3548C5C7}" destId="{562FBE8F-A0E8-42BA-8905-6AA4D5BE1048}" srcOrd="0" destOrd="0" presId="urn:microsoft.com/office/officeart/2005/8/layout/list1"/>
    <dgm:cxn modelId="{C4CEC8AC-2A8A-44EC-92D9-4CA1958EA42E}" srcId="{846E9FE3-EFD9-4AF4-BCE9-0DEB21F69337}" destId="{884F2119-26FA-41A8-B580-8CF7D2AEC06D}" srcOrd="3" destOrd="0" parTransId="{80550144-5D42-4CDC-A3F3-B3E8480B7A13}" sibTransId="{E0D36311-7EF1-4A3F-B384-91184681C3BC}"/>
    <dgm:cxn modelId="{545398E2-246A-4BB4-A0EA-7169D9EF194D}" type="presOf" srcId="{846E9FE3-EFD9-4AF4-BCE9-0DEB21F69337}" destId="{D65C2E5C-4BC3-4642-9E66-868A15AD88C5}" srcOrd="0" destOrd="0" presId="urn:microsoft.com/office/officeart/2005/8/layout/list1"/>
    <dgm:cxn modelId="{C34C7C83-4125-4931-B3B6-C0E6F59F4D04}" srcId="{846E9FE3-EFD9-4AF4-BCE9-0DEB21F69337}" destId="{E4B5A039-3845-440A-9254-C0F3B1025885}" srcOrd="0" destOrd="0" parTransId="{6329C02F-B02B-48C9-89E5-62DAE2A035F2}" sibTransId="{DD4AB0BF-79D2-437C-8222-F0CDFAE0EAB6}"/>
    <dgm:cxn modelId="{329B3429-DA16-49A1-9E20-4DFF459E972C}" type="presOf" srcId="{BF391FB1-6761-40DC-B37A-67740C53E757}" destId="{5453D85F-0FB2-4A72-907B-F99DCB48C7BA}" srcOrd="0" destOrd="0" presId="urn:microsoft.com/office/officeart/2005/8/layout/list1"/>
    <dgm:cxn modelId="{4B2516A5-901C-478F-B89C-C7C59292A6DE}" srcId="{846E9FE3-EFD9-4AF4-BCE9-0DEB21F69337}" destId="{BF391FB1-6761-40DC-B37A-67740C53E757}" srcOrd="5" destOrd="0" parTransId="{89D6484C-5730-420C-B139-91C66AB803D0}" sibTransId="{388E05C3-0032-46F6-BC3F-E0609B242E1C}"/>
    <dgm:cxn modelId="{5E63EF3B-EE21-4FCF-8A7C-53E33B31C3AD}" type="presOf" srcId="{04F8732C-4DCA-4B38-A216-247E3548C5C7}" destId="{EE81D579-498B-464E-B7A4-4CA6B441DB28}" srcOrd="1" destOrd="0" presId="urn:microsoft.com/office/officeart/2005/8/layout/list1"/>
    <dgm:cxn modelId="{75D5E824-2E84-4C6C-8B57-62DBA4C8445D}" type="presOf" srcId="{884F2119-26FA-41A8-B580-8CF7D2AEC06D}" destId="{4C195B90-3281-4269-98F3-5FFCCFCBDE6C}" srcOrd="0" destOrd="0" presId="urn:microsoft.com/office/officeart/2005/8/layout/list1"/>
    <dgm:cxn modelId="{0F13504E-33FB-4E72-A0AE-B59FBC60B66F}" srcId="{846E9FE3-EFD9-4AF4-BCE9-0DEB21F69337}" destId="{F639DF08-A4F2-478D-9860-A759A0D2D97F}" srcOrd="2" destOrd="0" parTransId="{B27AD56A-92C3-4DC0-95E9-8B2A2BEA04AC}" sibTransId="{4627E5DD-FC94-40A6-B1F6-80DAF351B929}"/>
    <dgm:cxn modelId="{DC08EA83-1380-43AE-84FD-4E03DAC56AC6}" type="presOf" srcId="{BF391FB1-6761-40DC-B37A-67740C53E757}" destId="{A8D6605B-A8EB-45DA-86F2-7AAF835B354C}" srcOrd="1" destOrd="0" presId="urn:microsoft.com/office/officeart/2005/8/layout/list1"/>
    <dgm:cxn modelId="{3AA8D81D-E7C1-4F94-9853-E3FE54A88A5B}" type="presOf" srcId="{E4B5A039-3845-440A-9254-C0F3B1025885}" destId="{0D3B93AB-184C-44C5-9969-F1B6539B6ED6}" srcOrd="0" destOrd="0" presId="urn:microsoft.com/office/officeart/2005/8/layout/list1"/>
    <dgm:cxn modelId="{FDFDF35E-807D-4357-A084-A9E390A0E437}" type="presOf" srcId="{94AC833D-4F61-4FAF-9759-306AF014D56D}" destId="{9682EE2F-9BAE-4102-B2B3-F242C13768E7}" srcOrd="1" destOrd="0" presId="urn:microsoft.com/office/officeart/2005/8/layout/list1"/>
    <dgm:cxn modelId="{411D8BE4-C0EF-4413-81C4-5DD29D6FBE2C}" type="presParOf" srcId="{D65C2E5C-4BC3-4642-9E66-868A15AD88C5}" destId="{B00E4C22-12BC-4B70-AB49-431008E5A907}" srcOrd="0" destOrd="0" presId="urn:microsoft.com/office/officeart/2005/8/layout/list1"/>
    <dgm:cxn modelId="{7E250D79-65A4-4C3C-994F-B94E72F6C894}" type="presParOf" srcId="{B00E4C22-12BC-4B70-AB49-431008E5A907}" destId="{0D3B93AB-184C-44C5-9969-F1B6539B6ED6}" srcOrd="0" destOrd="0" presId="urn:microsoft.com/office/officeart/2005/8/layout/list1"/>
    <dgm:cxn modelId="{D74C19FE-9291-4957-9234-50B9CE525354}" type="presParOf" srcId="{B00E4C22-12BC-4B70-AB49-431008E5A907}" destId="{C72A2E0E-7C28-4478-A07F-B1EE81DE6247}" srcOrd="1" destOrd="0" presId="urn:microsoft.com/office/officeart/2005/8/layout/list1"/>
    <dgm:cxn modelId="{39A6EFD6-0BDF-47D0-A278-01A3F798956E}" type="presParOf" srcId="{D65C2E5C-4BC3-4642-9E66-868A15AD88C5}" destId="{81A99A62-A233-472F-97F2-8A2B038CE25F}" srcOrd="1" destOrd="0" presId="urn:microsoft.com/office/officeart/2005/8/layout/list1"/>
    <dgm:cxn modelId="{0C09EB58-237E-4A64-BD47-9F1D8CED1C14}" type="presParOf" srcId="{D65C2E5C-4BC3-4642-9E66-868A15AD88C5}" destId="{B0A6BBF8-2672-4A73-A2E0-29DFB8EC56B8}" srcOrd="2" destOrd="0" presId="urn:microsoft.com/office/officeart/2005/8/layout/list1"/>
    <dgm:cxn modelId="{893F5EA9-FBF9-4E17-B9FF-864F5E42C135}" type="presParOf" srcId="{D65C2E5C-4BC3-4642-9E66-868A15AD88C5}" destId="{D59070B0-3E41-48CB-8A8A-4BA00DA25F82}" srcOrd="3" destOrd="0" presId="urn:microsoft.com/office/officeart/2005/8/layout/list1"/>
    <dgm:cxn modelId="{064E797E-96FA-4BBA-BEF0-B82CA77B67E2}" type="presParOf" srcId="{D65C2E5C-4BC3-4642-9E66-868A15AD88C5}" destId="{D8B1CCDA-DFE1-42BB-ABD5-2B0519F24DB0}" srcOrd="4" destOrd="0" presId="urn:microsoft.com/office/officeart/2005/8/layout/list1"/>
    <dgm:cxn modelId="{A2EBB3FE-2247-4299-BE03-6F3F8077F465}" type="presParOf" srcId="{D8B1CCDA-DFE1-42BB-ABD5-2B0519F24DB0}" destId="{562FBE8F-A0E8-42BA-8905-6AA4D5BE1048}" srcOrd="0" destOrd="0" presId="urn:microsoft.com/office/officeart/2005/8/layout/list1"/>
    <dgm:cxn modelId="{93ACFE87-50ED-4E35-8E6B-22735FE6B5B8}" type="presParOf" srcId="{D8B1CCDA-DFE1-42BB-ABD5-2B0519F24DB0}" destId="{EE81D579-498B-464E-B7A4-4CA6B441DB28}" srcOrd="1" destOrd="0" presId="urn:microsoft.com/office/officeart/2005/8/layout/list1"/>
    <dgm:cxn modelId="{488AF707-8FEE-4394-ACBF-7DF83E6CB36E}" type="presParOf" srcId="{D65C2E5C-4BC3-4642-9E66-868A15AD88C5}" destId="{FB9B03D4-9856-4265-9CCB-E682B3819FC4}" srcOrd="5" destOrd="0" presId="urn:microsoft.com/office/officeart/2005/8/layout/list1"/>
    <dgm:cxn modelId="{0815D399-0247-4D53-86FA-471AE858264C}" type="presParOf" srcId="{D65C2E5C-4BC3-4642-9E66-868A15AD88C5}" destId="{E91AB9EE-5037-4937-A7EC-D5BB12996B46}" srcOrd="6" destOrd="0" presId="urn:microsoft.com/office/officeart/2005/8/layout/list1"/>
    <dgm:cxn modelId="{BADA58E4-C17E-47E7-8C33-80CE310EE07C}" type="presParOf" srcId="{D65C2E5C-4BC3-4642-9E66-868A15AD88C5}" destId="{73F28692-20EC-40D0-A418-191C9B9B7B41}" srcOrd="7" destOrd="0" presId="urn:microsoft.com/office/officeart/2005/8/layout/list1"/>
    <dgm:cxn modelId="{14FFC70F-E16A-414F-9C38-F6E8A9E14EFC}" type="presParOf" srcId="{D65C2E5C-4BC3-4642-9E66-868A15AD88C5}" destId="{1D5B80B9-7842-4429-8E93-D977B874FCB8}" srcOrd="8" destOrd="0" presId="urn:microsoft.com/office/officeart/2005/8/layout/list1"/>
    <dgm:cxn modelId="{25C8AED6-8FD0-48DB-B5A2-92DC4A5E1154}" type="presParOf" srcId="{1D5B80B9-7842-4429-8E93-D977B874FCB8}" destId="{8E42D3EC-868E-4A49-9AFB-499D12FD9535}" srcOrd="0" destOrd="0" presId="urn:microsoft.com/office/officeart/2005/8/layout/list1"/>
    <dgm:cxn modelId="{C08090C3-690A-4FC6-A91D-F09C83CA694A}" type="presParOf" srcId="{1D5B80B9-7842-4429-8E93-D977B874FCB8}" destId="{8BE930CE-BC24-408C-A00E-9C41D749420C}" srcOrd="1" destOrd="0" presId="urn:microsoft.com/office/officeart/2005/8/layout/list1"/>
    <dgm:cxn modelId="{2E51DFAE-9ECA-4BBE-A85C-0B24B325C4A3}" type="presParOf" srcId="{D65C2E5C-4BC3-4642-9E66-868A15AD88C5}" destId="{70CC8D00-8E18-45ED-A255-C0FD5BAFAC95}" srcOrd="9" destOrd="0" presId="urn:microsoft.com/office/officeart/2005/8/layout/list1"/>
    <dgm:cxn modelId="{16DB3B70-E993-4CCB-AD57-BE661834560D}" type="presParOf" srcId="{D65C2E5C-4BC3-4642-9E66-868A15AD88C5}" destId="{05F2475E-CEE9-4BA2-9E74-8FD0BEEB9601}" srcOrd="10" destOrd="0" presId="urn:microsoft.com/office/officeart/2005/8/layout/list1"/>
    <dgm:cxn modelId="{AFC16CCC-59E2-42EA-A93B-455592D3E19E}" type="presParOf" srcId="{D65C2E5C-4BC3-4642-9E66-868A15AD88C5}" destId="{9FF5D009-B7A8-493D-A596-B133D7FAC938}" srcOrd="11" destOrd="0" presId="urn:microsoft.com/office/officeart/2005/8/layout/list1"/>
    <dgm:cxn modelId="{8023EB7D-D695-4608-BE44-C329E8C47D18}" type="presParOf" srcId="{D65C2E5C-4BC3-4642-9E66-868A15AD88C5}" destId="{32DCC4DF-AFBA-4E57-9987-59F52EB0285E}" srcOrd="12" destOrd="0" presId="urn:microsoft.com/office/officeart/2005/8/layout/list1"/>
    <dgm:cxn modelId="{E0414B55-2E60-4488-8363-57649E873630}" type="presParOf" srcId="{32DCC4DF-AFBA-4E57-9987-59F52EB0285E}" destId="{4C195B90-3281-4269-98F3-5FFCCFCBDE6C}" srcOrd="0" destOrd="0" presId="urn:microsoft.com/office/officeart/2005/8/layout/list1"/>
    <dgm:cxn modelId="{120F2429-CC2C-465C-A1DC-8D5D31D4F0C5}" type="presParOf" srcId="{32DCC4DF-AFBA-4E57-9987-59F52EB0285E}" destId="{BF7D2C39-E423-4389-B381-9F3BD6DCA51A}" srcOrd="1" destOrd="0" presId="urn:microsoft.com/office/officeart/2005/8/layout/list1"/>
    <dgm:cxn modelId="{1E37581D-5892-43DD-8816-BBE4D4E6E503}" type="presParOf" srcId="{D65C2E5C-4BC3-4642-9E66-868A15AD88C5}" destId="{76955D93-BE37-4F2A-B5EA-C804E47302DC}" srcOrd="13" destOrd="0" presId="urn:microsoft.com/office/officeart/2005/8/layout/list1"/>
    <dgm:cxn modelId="{4AA317F9-ABED-4621-A642-DDFE21AB7F40}" type="presParOf" srcId="{D65C2E5C-4BC3-4642-9E66-868A15AD88C5}" destId="{A924D273-5720-49FA-99A4-191EA932B563}" srcOrd="14" destOrd="0" presId="urn:microsoft.com/office/officeart/2005/8/layout/list1"/>
    <dgm:cxn modelId="{8496A3B1-0CBC-4272-B067-4282EE913C2D}" type="presParOf" srcId="{D65C2E5C-4BC3-4642-9E66-868A15AD88C5}" destId="{F43D29D0-B040-49D1-B110-EF182F2DFF41}" srcOrd="15" destOrd="0" presId="urn:microsoft.com/office/officeart/2005/8/layout/list1"/>
    <dgm:cxn modelId="{CD719008-3210-4E7E-8D1D-B6743D167A09}" type="presParOf" srcId="{D65C2E5C-4BC3-4642-9E66-868A15AD88C5}" destId="{5C58B160-8B2C-4A27-802A-4B54CC0FC455}" srcOrd="16" destOrd="0" presId="urn:microsoft.com/office/officeart/2005/8/layout/list1"/>
    <dgm:cxn modelId="{37841F7C-FE61-480B-8CB6-E902783C89FD}" type="presParOf" srcId="{5C58B160-8B2C-4A27-802A-4B54CC0FC455}" destId="{E9956BC2-AD56-4E45-A8C5-746DACFF4C87}" srcOrd="0" destOrd="0" presId="urn:microsoft.com/office/officeart/2005/8/layout/list1"/>
    <dgm:cxn modelId="{EE99160F-B3C2-4039-BF3D-1F25143D55EF}" type="presParOf" srcId="{5C58B160-8B2C-4A27-802A-4B54CC0FC455}" destId="{9682EE2F-9BAE-4102-B2B3-F242C13768E7}" srcOrd="1" destOrd="0" presId="urn:microsoft.com/office/officeart/2005/8/layout/list1"/>
    <dgm:cxn modelId="{C854524C-4650-4008-B6FA-464FBF2C6680}" type="presParOf" srcId="{D65C2E5C-4BC3-4642-9E66-868A15AD88C5}" destId="{605D75F2-A0BC-480C-8A5D-9B88844BBDD0}" srcOrd="17" destOrd="0" presId="urn:microsoft.com/office/officeart/2005/8/layout/list1"/>
    <dgm:cxn modelId="{5B147D12-FBCB-4116-8879-EC214E30F61C}" type="presParOf" srcId="{D65C2E5C-4BC3-4642-9E66-868A15AD88C5}" destId="{D42DC411-08F0-485B-8120-3875B9B73602}" srcOrd="18" destOrd="0" presId="urn:microsoft.com/office/officeart/2005/8/layout/list1"/>
    <dgm:cxn modelId="{8B1EE3DB-B618-47D6-8474-DF070A3048E0}" type="presParOf" srcId="{D65C2E5C-4BC3-4642-9E66-868A15AD88C5}" destId="{8D971771-BD1C-4F30-9FA8-B160EAAA1437}" srcOrd="19" destOrd="0" presId="urn:microsoft.com/office/officeart/2005/8/layout/list1"/>
    <dgm:cxn modelId="{02E18DF0-3017-4AEE-BC60-1E155BF419A8}" type="presParOf" srcId="{D65C2E5C-4BC3-4642-9E66-868A15AD88C5}" destId="{6055F56B-B209-4FFD-AD88-309A3050897B}" srcOrd="20" destOrd="0" presId="urn:microsoft.com/office/officeart/2005/8/layout/list1"/>
    <dgm:cxn modelId="{ED6B09EC-C867-4969-BA32-1D53595E44BB}" type="presParOf" srcId="{6055F56B-B209-4FFD-AD88-309A3050897B}" destId="{5453D85F-0FB2-4A72-907B-F99DCB48C7BA}" srcOrd="0" destOrd="0" presId="urn:microsoft.com/office/officeart/2005/8/layout/list1"/>
    <dgm:cxn modelId="{5B2629A3-31B8-41F4-B5E9-364A7059BC35}" type="presParOf" srcId="{6055F56B-B209-4FFD-AD88-309A3050897B}" destId="{A8D6605B-A8EB-45DA-86F2-7AAF835B354C}" srcOrd="1" destOrd="0" presId="urn:microsoft.com/office/officeart/2005/8/layout/list1"/>
    <dgm:cxn modelId="{063771B2-6D1C-4CEC-BBD7-F939E3AA904C}" type="presParOf" srcId="{D65C2E5C-4BC3-4642-9E66-868A15AD88C5}" destId="{82AD345D-E5CF-4BA0-8AB7-190F0C7F5ADE}" srcOrd="21" destOrd="0" presId="urn:microsoft.com/office/officeart/2005/8/layout/list1"/>
    <dgm:cxn modelId="{20D79DCE-5816-49FE-848A-20A45A686FCD}" type="presParOf" srcId="{D65C2E5C-4BC3-4642-9E66-868A15AD88C5}" destId="{A1B5B615-96F1-4FAA-A60C-2DC538AFB32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6BBF8-2672-4A73-A2E0-29DFB8EC56B8}">
      <dsp:nvSpPr>
        <dsp:cNvPr id="0" name=""/>
        <dsp:cNvSpPr/>
      </dsp:nvSpPr>
      <dsp:spPr>
        <a:xfrm>
          <a:off x="0" y="281996"/>
          <a:ext cx="82997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A2E0E-7C28-4478-A07F-B1EE81DE6247}">
      <dsp:nvSpPr>
        <dsp:cNvPr id="0" name=""/>
        <dsp:cNvSpPr/>
      </dsp:nvSpPr>
      <dsp:spPr>
        <a:xfrm>
          <a:off x="414986" y="60596"/>
          <a:ext cx="58098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7" tIns="0" rIns="21959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Book Patient Appointment</a:t>
          </a:r>
          <a:endParaRPr lang="en-US" sz="1500" kern="1200" dirty="0"/>
        </a:p>
      </dsp:txBody>
      <dsp:txXfrm>
        <a:off x="436602" y="82212"/>
        <a:ext cx="5766584" cy="399568"/>
      </dsp:txXfrm>
    </dsp:sp>
    <dsp:sp modelId="{E91AB9EE-5037-4937-A7EC-D5BB12996B46}">
      <dsp:nvSpPr>
        <dsp:cNvPr id="0" name=""/>
        <dsp:cNvSpPr/>
      </dsp:nvSpPr>
      <dsp:spPr>
        <a:xfrm>
          <a:off x="0" y="962396"/>
          <a:ext cx="82997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1D579-498B-464E-B7A4-4CA6B441DB28}">
      <dsp:nvSpPr>
        <dsp:cNvPr id="0" name=""/>
        <dsp:cNvSpPr/>
      </dsp:nvSpPr>
      <dsp:spPr>
        <a:xfrm>
          <a:off x="414986" y="740996"/>
          <a:ext cx="58098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7" tIns="0" rIns="21959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Conduct Appointments</a:t>
          </a:r>
          <a:endParaRPr lang="en-US" sz="1500" kern="1200" dirty="0"/>
        </a:p>
      </dsp:txBody>
      <dsp:txXfrm>
        <a:off x="436602" y="762612"/>
        <a:ext cx="5766584" cy="399568"/>
      </dsp:txXfrm>
    </dsp:sp>
    <dsp:sp modelId="{05F2475E-CEE9-4BA2-9E74-8FD0BEEB9601}">
      <dsp:nvSpPr>
        <dsp:cNvPr id="0" name=""/>
        <dsp:cNvSpPr/>
      </dsp:nvSpPr>
      <dsp:spPr>
        <a:xfrm>
          <a:off x="0" y="1642796"/>
          <a:ext cx="82997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30CE-BC24-408C-A00E-9C41D749420C}">
      <dsp:nvSpPr>
        <dsp:cNvPr id="0" name=""/>
        <dsp:cNvSpPr/>
      </dsp:nvSpPr>
      <dsp:spPr>
        <a:xfrm>
          <a:off x="414986" y="1421396"/>
          <a:ext cx="58098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7" tIns="0" rIns="21959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 Hospital Doctors</a:t>
          </a:r>
          <a:endParaRPr lang="en-US" sz="1500" kern="1200" dirty="0"/>
        </a:p>
      </dsp:txBody>
      <dsp:txXfrm>
        <a:off x="436602" y="1443012"/>
        <a:ext cx="5766584" cy="399568"/>
      </dsp:txXfrm>
    </dsp:sp>
    <dsp:sp modelId="{A924D273-5720-49FA-99A4-191EA932B563}">
      <dsp:nvSpPr>
        <dsp:cNvPr id="0" name=""/>
        <dsp:cNvSpPr/>
      </dsp:nvSpPr>
      <dsp:spPr>
        <a:xfrm>
          <a:off x="0" y="2323196"/>
          <a:ext cx="82997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D2C39-E423-4389-B381-9F3BD6DCA51A}">
      <dsp:nvSpPr>
        <dsp:cNvPr id="0" name=""/>
        <dsp:cNvSpPr/>
      </dsp:nvSpPr>
      <dsp:spPr>
        <a:xfrm>
          <a:off x="414986" y="2101796"/>
          <a:ext cx="58098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7" tIns="0" rIns="21959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 Hospital Nurses</a:t>
          </a:r>
          <a:endParaRPr lang="en-US" sz="1500" kern="1200" dirty="0"/>
        </a:p>
      </dsp:txBody>
      <dsp:txXfrm>
        <a:off x="436602" y="2123412"/>
        <a:ext cx="5766584" cy="399568"/>
      </dsp:txXfrm>
    </dsp:sp>
    <dsp:sp modelId="{D42DC411-08F0-485B-8120-3875B9B73602}">
      <dsp:nvSpPr>
        <dsp:cNvPr id="0" name=""/>
        <dsp:cNvSpPr/>
      </dsp:nvSpPr>
      <dsp:spPr>
        <a:xfrm>
          <a:off x="0" y="3003596"/>
          <a:ext cx="82997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2EE2F-9BAE-4102-B2B3-F242C13768E7}">
      <dsp:nvSpPr>
        <dsp:cNvPr id="0" name=""/>
        <dsp:cNvSpPr/>
      </dsp:nvSpPr>
      <dsp:spPr>
        <a:xfrm>
          <a:off x="414986" y="2782196"/>
          <a:ext cx="58098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7" tIns="0" rIns="21959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 Hospital Wards and ICUs</a:t>
          </a:r>
          <a:endParaRPr lang="en-US" sz="1500" kern="1200" dirty="0"/>
        </a:p>
      </dsp:txBody>
      <dsp:txXfrm>
        <a:off x="436602" y="2803812"/>
        <a:ext cx="5766584" cy="399568"/>
      </dsp:txXfrm>
    </dsp:sp>
    <dsp:sp modelId="{A1B5B615-96F1-4FAA-A60C-2DC538AFB326}">
      <dsp:nvSpPr>
        <dsp:cNvPr id="0" name=""/>
        <dsp:cNvSpPr/>
      </dsp:nvSpPr>
      <dsp:spPr>
        <a:xfrm>
          <a:off x="0" y="3683996"/>
          <a:ext cx="82997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6605B-A8EB-45DA-86F2-7AAF835B354C}">
      <dsp:nvSpPr>
        <dsp:cNvPr id="0" name=""/>
        <dsp:cNvSpPr/>
      </dsp:nvSpPr>
      <dsp:spPr>
        <a:xfrm>
          <a:off x="414986" y="3462596"/>
          <a:ext cx="58098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7" tIns="0" rIns="21959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 Hospital Equipment</a:t>
          </a:r>
          <a:endParaRPr lang="en-US" sz="1500" kern="1200" dirty="0"/>
        </a:p>
      </dsp:txBody>
      <dsp:txXfrm>
        <a:off x="436602" y="3484212"/>
        <a:ext cx="5766584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37EC-897C-4637-B56A-36AEFA1FC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0F1A6-3D15-44B3-BD42-FA648B1C9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DSA LAB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8618" y="3796145"/>
            <a:ext cx="5860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Presented By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Hafiz Muhammad Abdullah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FA20-BSE-075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Sec B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34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Conduct Appointment Console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51" y="1850012"/>
            <a:ext cx="5977315" cy="2744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74" y="5437678"/>
            <a:ext cx="231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Patients present in VIP patients Record</a:t>
            </a:r>
          </a:p>
        </p:txBody>
      </p:sp>
      <p:sp>
        <p:nvSpPr>
          <p:cNvPr id="6" name="Up Arrow 5"/>
          <p:cNvSpPr/>
          <p:nvPr/>
        </p:nvSpPr>
        <p:spPr>
          <a:xfrm>
            <a:off x="3456709" y="4617824"/>
            <a:ext cx="360219" cy="623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63" y="2909455"/>
            <a:ext cx="5237018" cy="1525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0437" y="5437677"/>
            <a:ext cx="231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Patients present in Regular patients Record</a:t>
            </a:r>
          </a:p>
        </p:txBody>
      </p:sp>
      <p:sp>
        <p:nvSpPr>
          <p:cNvPr id="9" name="Up Arrow 8"/>
          <p:cNvSpPr/>
          <p:nvPr/>
        </p:nvSpPr>
        <p:spPr>
          <a:xfrm>
            <a:off x="9137072" y="4657939"/>
            <a:ext cx="360219" cy="623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7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Conduct Appointment Console Output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345" y="1879054"/>
            <a:ext cx="4182059" cy="3591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345" y="6068196"/>
            <a:ext cx="339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the searched patient is not present on top of list.</a:t>
            </a:r>
          </a:p>
        </p:txBody>
      </p:sp>
      <p:sp>
        <p:nvSpPr>
          <p:cNvPr id="6" name="Up Arrow 5"/>
          <p:cNvSpPr/>
          <p:nvPr/>
        </p:nvSpPr>
        <p:spPr>
          <a:xfrm>
            <a:off x="2161309" y="5527869"/>
            <a:ext cx="360218" cy="540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56" y="1879054"/>
            <a:ext cx="4791744" cy="3562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4032" y="547048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the searched patient is present on top of list, the appointment will be conducted.</a:t>
            </a:r>
          </a:p>
        </p:txBody>
      </p:sp>
      <p:sp>
        <p:nvSpPr>
          <p:cNvPr id="3" name="Bent-Up Arrow 2"/>
          <p:cNvSpPr/>
          <p:nvPr/>
        </p:nvSpPr>
        <p:spPr>
          <a:xfrm>
            <a:off x="9277632" y="5527869"/>
            <a:ext cx="282004" cy="6812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Conduct Appointment Console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45" y="1818584"/>
            <a:ext cx="5964648" cy="3698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493" y="5985072"/>
            <a:ext cx="3034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After conduction of appointment, the patient is </a:t>
            </a:r>
            <a:r>
              <a:rPr lang="en-US" sz="1600" b="1" dirty="0" smtClean="0"/>
              <a:t>deleted and List Updated!</a:t>
            </a:r>
            <a:endParaRPr lang="en-US" sz="1600" b="1" dirty="0"/>
          </a:p>
        </p:txBody>
      </p:sp>
      <p:sp>
        <p:nvSpPr>
          <p:cNvPr id="6" name="Up Arrow 5"/>
          <p:cNvSpPr/>
          <p:nvPr/>
        </p:nvSpPr>
        <p:spPr>
          <a:xfrm>
            <a:off x="2854037" y="5580900"/>
            <a:ext cx="332508" cy="5080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30" y="1818584"/>
            <a:ext cx="5132979" cy="36987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5147" y="5708073"/>
            <a:ext cx="303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VIP appointments are pending, regular appointments will not be conducted.</a:t>
            </a:r>
          </a:p>
        </p:txBody>
      </p:sp>
      <p:sp>
        <p:nvSpPr>
          <p:cNvPr id="9" name="Up Arrow 8"/>
          <p:cNvSpPr/>
          <p:nvPr/>
        </p:nvSpPr>
        <p:spPr>
          <a:xfrm>
            <a:off x="9099301" y="5580900"/>
            <a:ext cx="304800" cy="2078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8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Conduct Appointment Console 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4372" y="4749903"/>
            <a:ext cx="303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Now the VIP Patients list is empty!</a:t>
            </a:r>
            <a:endParaRPr lang="en-US" sz="1600" b="1" dirty="0"/>
          </a:p>
        </p:txBody>
      </p:sp>
      <p:sp>
        <p:nvSpPr>
          <p:cNvPr id="6" name="Up Arrow 5"/>
          <p:cNvSpPr/>
          <p:nvPr/>
        </p:nvSpPr>
        <p:spPr>
          <a:xfrm>
            <a:off x="2909455" y="4137420"/>
            <a:ext cx="332508" cy="5080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5147" y="5439078"/>
            <a:ext cx="30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Regular appointments can be conducted.</a:t>
            </a:r>
            <a:endParaRPr lang="en-US" b="1" dirty="0"/>
          </a:p>
        </p:txBody>
      </p:sp>
      <p:sp>
        <p:nvSpPr>
          <p:cNvPr id="9" name="Up Arrow 8"/>
          <p:cNvSpPr/>
          <p:nvPr/>
        </p:nvSpPr>
        <p:spPr>
          <a:xfrm>
            <a:off x="9119819" y="4749902"/>
            <a:ext cx="273563" cy="584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53" y="2120128"/>
            <a:ext cx="6100383" cy="1867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87" y="2120128"/>
            <a:ext cx="5039720" cy="25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61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Management of Staff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This module will allow the admin to update record of </a:t>
            </a:r>
            <a:r>
              <a:rPr lang="en-US" dirty="0" smtClean="0"/>
              <a:t>staff </a:t>
            </a:r>
            <a:r>
              <a:rPr lang="en-US" dirty="0"/>
              <a:t>(Doctors , Nurses) .</a:t>
            </a:r>
          </a:p>
          <a:p>
            <a:r>
              <a:rPr lang="en-US" dirty="0"/>
              <a:t>The doctors will be entered in record on the basis of specialization.</a:t>
            </a:r>
          </a:p>
          <a:p>
            <a:r>
              <a:rPr lang="en-US" dirty="0"/>
              <a:t>The Nurses will be entered in record on the basis of their duty ward.</a:t>
            </a:r>
          </a:p>
          <a:p>
            <a:r>
              <a:rPr lang="en-US" dirty="0"/>
              <a:t>If a doctor is present in record with specific specialization and then another doctor is entered with same specialization then instead of creating a new record, the already existing record is updated.</a:t>
            </a:r>
          </a:p>
          <a:p>
            <a:r>
              <a:rPr lang="en-US" dirty="0"/>
              <a:t>Similarly, If a Nurse is present in record with specific working duty ward and then another Nurse is entered with same duty ward then instead of creating a new record, the already existing record is updated.</a:t>
            </a:r>
          </a:p>
        </p:txBody>
      </p:sp>
    </p:spTree>
    <p:extLst>
      <p:ext uri="{BB962C8B-B14F-4D97-AF65-F5344CB8AC3E}">
        <p14:creationId xmlns:p14="http://schemas.microsoft.com/office/powerpoint/2010/main" val="42772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Management of Staff Console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98" y="1805897"/>
            <a:ext cx="4062269" cy="3255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7" y="5299813"/>
            <a:ext cx="4062269" cy="10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13" y="1878903"/>
            <a:ext cx="6407188" cy="7716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0618" y="4822750"/>
            <a:ext cx="2576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If another specialist is entered with same specialization, the already existing record is updated!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331" y="2813484"/>
            <a:ext cx="3753374" cy="1009791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>
            <a:off x="8226707" y="4130023"/>
            <a:ext cx="388531" cy="6927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Management of Staff Console Output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37" y="1888700"/>
            <a:ext cx="4629796" cy="2772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7" y="5056909"/>
            <a:ext cx="4629796" cy="981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306" y="1888700"/>
            <a:ext cx="5826167" cy="762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306" y="2942075"/>
            <a:ext cx="5826167" cy="1009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2145" y="5056909"/>
            <a:ext cx="490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If another Nurse is entered with same working duty ward, the already existing record is updated!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8281389" y="4243135"/>
            <a:ext cx="388531" cy="6927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941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Management of </a:t>
            </a:r>
            <a:r>
              <a:rPr lang="en-US" dirty="0" smtClean="0"/>
              <a:t>Wards/ICU </a:t>
            </a:r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will allow the admin to manage hospital wards and ICUs.</a:t>
            </a:r>
          </a:p>
          <a:p>
            <a:r>
              <a:rPr lang="en-US" dirty="0"/>
              <a:t>The Hospital wards will be updated on the basis of their types. </a:t>
            </a:r>
          </a:p>
          <a:p>
            <a:r>
              <a:rPr lang="en-US" dirty="0"/>
              <a:t>If the record of a ward is already present in record, then the same record is incremented/updated if another ward of same type is entered.</a:t>
            </a:r>
          </a:p>
        </p:txBody>
      </p:sp>
    </p:spTree>
    <p:extLst>
      <p:ext uri="{BB962C8B-B14F-4D97-AF65-F5344CB8AC3E}">
        <p14:creationId xmlns:p14="http://schemas.microsoft.com/office/powerpoint/2010/main" val="29113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Management of Wards/ICUs Console Output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282" y="4943170"/>
            <a:ext cx="5756565" cy="1237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2" y="1865889"/>
            <a:ext cx="5756564" cy="2909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14" y="1884219"/>
            <a:ext cx="5474753" cy="1590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14" y="3657972"/>
            <a:ext cx="5474753" cy="933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6873" y="5417127"/>
            <a:ext cx="3366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another ward of same type is entered, then the already existing record of wards is updated!</a:t>
            </a:r>
          </a:p>
        </p:txBody>
      </p:sp>
      <p:sp>
        <p:nvSpPr>
          <p:cNvPr id="9" name="Up Arrow 8"/>
          <p:cNvSpPr/>
          <p:nvPr/>
        </p:nvSpPr>
        <p:spPr>
          <a:xfrm>
            <a:off x="8603673" y="4683231"/>
            <a:ext cx="332509" cy="642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of Hospital Equipment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will allow the admin to manage hospital equipment record.</a:t>
            </a:r>
          </a:p>
          <a:p>
            <a:r>
              <a:rPr lang="en-US" dirty="0"/>
              <a:t>Similar to prior modules, the already existing record of equipment is updated if another equipment is entered with same name otherwise, new record of that equipment is added.</a:t>
            </a:r>
          </a:p>
        </p:txBody>
      </p:sp>
    </p:spTree>
    <p:extLst>
      <p:ext uri="{BB962C8B-B14F-4D97-AF65-F5344CB8AC3E}">
        <p14:creationId xmlns:p14="http://schemas.microsoft.com/office/powerpoint/2010/main" val="22564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The hospital management system will allow the hospital admin to perform following operations: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Book Patient appointment of following categories: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VIP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Regular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Conduction of appointments on priority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Management of Hospital Doctors and Nurses.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Management of Hospital wards and ICUs.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Management of Hospital Equipment. </a:t>
            </a:r>
          </a:p>
        </p:txBody>
      </p:sp>
    </p:spTree>
    <p:extLst>
      <p:ext uri="{BB962C8B-B14F-4D97-AF65-F5344CB8AC3E}">
        <p14:creationId xmlns:p14="http://schemas.microsoft.com/office/powerpoint/2010/main" val="29431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of Hospital Equipment Console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82" y="1967391"/>
            <a:ext cx="5416479" cy="2451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2" y="4634345"/>
            <a:ext cx="5416479" cy="1280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513" y="1979409"/>
            <a:ext cx="5654756" cy="997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513" y="3310238"/>
            <a:ext cx="5654756" cy="9431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7601" y="5015345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another equipment of same name is entered, the already existing record of hospital equipment is updated!</a:t>
            </a:r>
          </a:p>
        </p:txBody>
      </p:sp>
      <p:sp>
        <p:nvSpPr>
          <p:cNvPr id="10" name="Up Arrow 9"/>
          <p:cNvSpPr/>
          <p:nvPr/>
        </p:nvSpPr>
        <p:spPr>
          <a:xfrm>
            <a:off x="8659091" y="4253345"/>
            <a:ext cx="193964" cy="8793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FF0000"/>
                </a:solidFill>
                <a:latin typeface="Copperplate Gothic Light" panose="020E0507020206020404" pitchFamily="34" charset="0"/>
              </a:rPr>
              <a:t>Thank You!</a:t>
            </a:r>
            <a:endParaRPr lang="en-US" sz="8000" dirty="0">
              <a:solidFill>
                <a:srgbClr val="FF0000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or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253544"/>
              </p:ext>
            </p:extLst>
          </p:nvPr>
        </p:nvGraphicFramePr>
        <p:xfrm>
          <a:off x="2063462" y="2125806"/>
          <a:ext cx="8299738" cy="4122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9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Linked </a:t>
            </a:r>
            <a:r>
              <a:rPr lang="en-US" sz="2400" dirty="0"/>
              <a:t>List.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Priority </a:t>
            </a:r>
            <a:r>
              <a:rPr lang="en-US" sz="2400" dirty="0" smtClean="0"/>
              <a:t>Queue.</a:t>
            </a:r>
            <a:endParaRPr lang="en-US" sz="2400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526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The concept of file handling is also applied to save and retrieve record from files.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37389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 Appointment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1044"/>
            <a:ext cx="10515600" cy="4351338"/>
          </a:xfrm>
        </p:spPr>
        <p:txBody>
          <a:bodyPr/>
          <a:lstStyle/>
          <a:p>
            <a:r>
              <a:rPr lang="en-US" dirty="0"/>
              <a:t>The hospital admin will book the appointment of patients. The patient will be asked about their: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Appointment Category (VIP/Regular)</a:t>
            </a:r>
          </a:p>
          <a:p>
            <a:pPr lvl="1"/>
            <a:r>
              <a:rPr lang="en-US" dirty="0"/>
              <a:t>Respective OPD</a:t>
            </a:r>
          </a:p>
          <a:p>
            <a:r>
              <a:rPr lang="en-US" dirty="0"/>
              <a:t>The presented hospital management system will allow maximum 20 patients to book appointment in a day including 10 VIP and 10 Regular patients.</a:t>
            </a:r>
          </a:p>
          <a:p>
            <a:r>
              <a:rPr lang="en-US" dirty="0"/>
              <a:t>The hospital admin will look for free appointment slot in their respective category. If free slot found, appointment will be booked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system will assign priority to each new appointment.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4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 Appointment Console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47454"/>
            <a:ext cx="3472527" cy="4340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95" y="2147454"/>
            <a:ext cx="5249008" cy="3915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58680" y="2147454"/>
            <a:ext cx="2339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system will not allow the appointment booking of two patients with same name in same list.</a:t>
            </a:r>
          </a:p>
        </p:txBody>
      </p:sp>
      <p:sp>
        <p:nvSpPr>
          <p:cNvPr id="8" name="Left-Up Arrow 7"/>
          <p:cNvSpPr/>
          <p:nvPr/>
        </p:nvSpPr>
        <p:spPr>
          <a:xfrm>
            <a:off x="9658680" y="3861016"/>
            <a:ext cx="565975" cy="220175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 Appointment Console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547" y="2234666"/>
            <a:ext cx="4734474" cy="3999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89129" y="2337262"/>
            <a:ext cx="2202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10 appointments of regular and VIP patients are allowed in a single day.</a:t>
            </a:r>
          </a:p>
        </p:txBody>
      </p:sp>
      <p:sp>
        <p:nvSpPr>
          <p:cNvPr id="8" name="Left-Up Arrow 7"/>
          <p:cNvSpPr/>
          <p:nvPr/>
        </p:nvSpPr>
        <p:spPr>
          <a:xfrm>
            <a:off x="10080913" y="3814590"/>
            <a:ext cx="600941" cy="241995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0" y="2234666"/>
            <a:ext cx="4830234" cy="39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 Appointment/Update Record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conduct appointment module will allow the admin to search the patient came for appointment by their name in records.</a:t>
            </a:r>
          </a:p>
          <a:p>
            <a:r>
              <a:rPr lang="en-US" dirty="0"/>
              <a:t>The appointment will be conducted on priority basis of patients.</a:t>
            </a:r>
          </a:p>
          <a:p>
            <a:r>
              <a:rPr lang="en-US" dirty="0"/>
              <a:t>The conduct appointment module will not allow the conduction of regular appointments if VIP appointments are pending.</a:t>
            </a:r>
          </a:p>
          <a:p>
            <a:r>
              <a:rPr lang="en-US" dirty="0"/>
              <a:t>The system will allow the conduction of appointment only if the searched name is present on top of list and patient has lowest priority ranging from 1-10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2039706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70</TotalTime>
  <Words>720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Copperplate Gothic Light</vt:lpstr>
      <vt:lpstr>Gill Sans MT</vt:lpstr>
      <vt:lpstr>Wingdings</vt:lpstr>
      <vt:lpstr>Wingdings 2</vt:lpstr>
      <vt:lpstr>Dividend</vt:lpstr>
      <vt:lpstr>Hospital Management System</vt:lpstr>
      <vt:lpstr>Introduction</vt:lpstr>
      <vt:lpstr>Modules or Functions</vt:lpstr>
      <vt:lpstr>Data Structures</vt:lpstr>
      <vt:lpstr>File Handling</vt:lpstr>
      <vt:lpstr>Book Appointment Module</vt:lpstr>
      <vt:lpstr>Book Appointment Console Output</vt:lpstr>
      <vt:lpstr>Book Appointment Console Output</vt:lpstr>
      <vt:lpstr>Conduct Appointment/Update Record Module</vt:lpstr>
      <vt:lpstr>Conduct Appointment Console Output</vt:lpstr>
      <vt:lpstr>Conduct Appointment Console Output</vt:lpstr>
      <vt:lpstr>Conduct Appointment Console Output</vt:lpstr>
      <vt:lpstr>Conduct Appointment Console Output</vt:lpstr>
      <vt:lpstr>Management of Staff Module</vt:lpstr>
      <vt:lpstr>Management of Staff Console Output</vt:lpstr>
      <vt:lpstr>Management of Staff Console Output</vt:lpstr>
      <vt:lpstr>Management of Wards/ICU Module</vt:lpstr>
      <vt:lpstr>Management of Wards/ICUs Console Output</vt:lpstr>
      <vt:lpstr>Management of Hospital Equipment Module</vt:lpstr>
      <vt:lpstr>Management of Hospital Equipment Console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Mehroz</dc:creator>
  <cp:lastModifiedBy>Abdullah</cp:lastModifiedBy>
  <cp:revision>11</cp:revision>
  <dcterms:created xsi:type="dcterms:W3CDTF">2021-12-20T18:41:31Z</dcterms:created>
  <dcterms:modified xsi:type="dcterms:W3CDTF">2021-12-25T09:06:18Z</dcterms:modified>
</cp:coreProperties>
</file>