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0" y="3124199"/>
            <a:ext cx="7604125" cy="1261531"/>
          </a:xfrm>
        </p:spPr>
        <p:txBody>
          <a:bodyPr/>
          <a:lstStyle/>
          <a:p>
            <a:r>
              <a:rPr lang="en-US" b="1" dirty="0" smtClean="0"/>
              <a:t>Phone Book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7301" y="4385732"/>
            <a:ext cx="3552824" cy="140546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Semester project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4701" y="1722964"/>
            <a:ext cx="6045200" cy="18415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 Hassan Programmer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1" y="609600"/>
            <a:ext cx="3035300" cy="57277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This is full code of phone book project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25551"/>
            <a:ext cx="8597900" cy="6832449"/>
          </a:xfrm>
        </p:spPr>
      </p:pic>
    </p:spTree>
    <p:extLst>
      <p:ext uri="{BB962C8B-B14F-4D97-AF65-F5344CB8AC3E}">
        <p14:creationId xmlns:p14="http://schemas.microsoft.com/office/powerpoint/2010/main" val="26732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341924"/>
            <a:ext cx="2438258" cy="2801576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b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b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b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b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57" y="1389203"/>
            <a:ext cx="6448705" cy="438083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197" y="1524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smtClean="0"/>
              <a:t>Front-end menu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79558" y="5770033"/>
            <a:ext cx="6565904" cy="10378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cap="none" dirty="0" smtClean="0"/>
              <a:t>Chose 1</a:t>
            </a:r>
            <a:r>
              <a:rPr lang="en-US" b="1" cap="none" baseline="30000" dirty="0" smtClean="0"/>
              <a:t>st</a:t>
            </a:r>
            <a:r>
              <a:rPr lang="en-US" b="1" cap="none" dirty="0" smtClean="0"/>
              <a:t> option in which add contact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554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744" y="0"/>
            <a:ext cx="8305799" cy="1120847"/>
          </a:xfrm>
        </p:spPr>
        <p:txBody>
          <a:bodyPr/>
          <a:lstStyle/>
          <a:p>
            <a:pPr algn="ctr"/>
            <a:r>
              <a:rPr lang="en-US" b="1" dirty="0" smtClean="0"/>
              <a:t>Back-end code of Manu bar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90" y="1222447"/>
            <a:ext cx="7472909" cy="5127553"/>
          </a:xfrm>
        </p:spPr>
      </p:pic>
    </p:spTree>
    <p:extLst>
      <p:ext uri="{BB962C8B-B14F-4D97-AF65-F5344CB8AC3E}">
        <p14:creationId xmlns:p14="http://schemas.microsoft.com/office/powerpoint/2010/main" val="1274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148" y="-406399"/>
            <a:ext cx="10131425" cy="1519767"/>
          </a:xfrm>
        </p:spPr>
        <p:txBody>
          <a:bodyPr/>
          <a:lstStyle/>
          <a:p>
            <a:pPr algn="ctr"/>
            <a:r>
              <a:rPr lang="en-US" b="1" dirty="0" smtClean="0"/>
              <a:t>Show all Contacts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36" y="718570"/>
            <a:ext cx="8394885" cy="518693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79558" y="5770033"/>
            <a:ext cx="6769242" cy="10378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cap="none" dirty="0" smtClean="0"/>
              <a:t>Chose 2</a:t>
            </a:r>
            <a:r>
              <a:rPr lang="en-US" b="1" cap="none" baseline="30000" dirty="0" smtClean="0"/>
              <a:t>nd</a:t>
            </a:r>
            <a:r>
              <a:rPr lang="en-US" b="1" cap="none" dirty="0" smtClean="0"/>
              <a:t> option in which Show Contacts</a:t>
            </a:r>
            <a:endParaRPr lang="en-US" b="1" cap="non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5527" y="1536702"/>
            <a:ext cx="1943242" cy="36745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all data and loop is again work in the menu form 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8711" y="2291714"/>
            <a:ext cx="7159767" cy="1804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1" y="317500"/>
            <a:ext cx="5194299" cy="1460500"/>
          </a:xfrm>
        </p:spPr>
        <p:txBody>
          <a:bodyPr/>
          <a:lstStyle/>
          <a:p>
            <a:pPr algn="ctr"/>
            <a:r>
              <a:rPr lang="en-US" b="1" dirty="0" smtClean="0"/>
              <a:t>Back-end 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86" y="1778000"/>
            <a:ext cx="8719254" cy="3983415"/>
          </a:xfrm>
        </p:spPr>
      </p:pic>
    </p:spTree>
    <p:extLst>
      <p:ext uri="{BB962C8B-B14F-4D97-AF65-F5344CB8AC3E}">
        <p14:creationId xmlns:p14="http://schemas.microsoft.com/office/powerpoint/2010/main" val="13971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Search contact by name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1" y="2065867"/>
            <a:ext cx="10070795" cy="287760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54158" y="5293519"/>
            <a:ext cx="6769242" cy="10378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cap="none" dirty="0" smtClean="0"/>
              <a:t>Chose 3</a:t>
            </a:r>
            <a:r>
              <a:rPr lang="en-US" b="1" cap="none" baseline="30000" dirty="0" smtClean="0"/>
              <a:t>rd</a:t>
            </a:r>
            <a:r>
              <a:rPr lang="en-US" b="1" cap="none" dirty="0" smtClean="0"/>
              <a:t> option in which Show Contacts</a:t>
            </a:r>
            <a:endParaRPr lang="en-US" b="1" cap="none" dirty="0"/>
          </a:p>
        </p:txBody>
      </p:sp>
      <p:sp>
        <p:nvSpPr>
          <p:cNvPr id="6" name="Rectangle 5"/>
          <p:cNvSpPr/>
          <p:nvPr/>
        </p:nvSpPr>
        <p:spPr>
          <a:xfrm>
            <a:off x="838200" y="3838574"/>
            <a:ext cx="2552700" cy="278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89" y="0"/>
            <a:ext cx="7581899" cy="1460500"/>
          </a:xfrm>
        </p:spPr>
        <p:txBody>
          <a:bodyPr/>
          <a:lstStyle/>
          <a:p>
            <a:pPr algn="ctr"/>
            <a:r>
              <a:rPr lang="en-US" b="1" dirty="0" smtClean="0"/>
              <a:t>Back-end code of Searching Name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78" y="1277938"/>
            <a:ext cx="9289122" cy="5228048"/>
          </a:xfrm>
        </p:spPr>
      </p:pic>
    </p:spTree>
    <p:extLst>
      <p:ext uri="{BB962C8B-B14F-4D97-AF65-F5344CB8AC3E}">
        <p14:creationId xmlns:p14="http://schemas.microsoft.com/office/powerpoint/2010/main" val="14694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89" y="0"/>
            <a:ext cx="7581899" cy="1460500"/>
          </a:xfrm>
        </p:spPr>
        <p:txBody>
          <a:bodyPr/>
          <a:lstStyle/>
          <a:p>
            <a:pPr algn="ctr"/>
            <a:r>
              <a:rPr lang="en-US" b="1" dirty="0" smtClean="0"/>
              <a:t>Loop-Holes solutions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32455"/>
            <a:ext cx="8290388" cy="5576273"/>
          </a:xfrm>
        </p:spPr>
      </p:pic>
      <p:sp>
        <p:nvSpPr>
          <p:cNvPr id="6" name="Rectangle 5"/>
          <p:cNvSpPr/>
          <p:nvPr/>
        </p:nvSpPr>
        <p:spPr>
          <a:xfrm>
            <a:off x="1714500" y="4377690"/>
            <a:ext cx="25527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4500" y="5500620"/>
            <a:ext cx="5753100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</TotalTime>
  <Words>74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Celestial</vt:lpstr>
      <vt:lpstr>Phone Book Management</vt:lpstr>
      <vt:lpstr>This is full code of phone book project</vt:lpstr>
      <vt:lpstr>First Name Last Name E-mail Number Address</vt:lpstr>
      <vt:lpstr>Back-end code of Manu bar</vt:lpstr>
      <vt:lpstr>Show all Contacts</vt:lpstr>
      <vt:lpstr>Back-end code</vt:lpstr>
      <vt:lpstr>Search contact by name </vt:lpstr>
      <vt:lpstr>Back-end code of Searching Name</vt:lpstr>
      <vt:lpstr>Loop-Holes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Book Management</dc:title>
  <dc:creator>Ali_Hassan</dc:creator>
  <cp:lastModifiedBy>Ali_Hassan</cp:lastModifiedBy>
  <cp:revision>7</cp:revision>
  <dcterms:created xsi:type="dcterms:W3CDTF">2023-01-24T05:09:25Z</dcterms:created>
  <dcterms:modified xsi:type="dcterms:W3CDTF">2023-01-24T05:40:57Z</dcterms:modified>
</cp:coreProperties>
</file>