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6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1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48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21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89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42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42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59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6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2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4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7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4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9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6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5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92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JavaFX Bitirme Projesi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Eğitim</a:t>
            </a:r>
            <a:r>
              <a:rPr dirty="0"/>
              <a:t> </a:t>
            </a:r>
            <a:r>
              <a:rPr dirty="0" err="1"/>
              <a:t>Yönetim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Not </a:t>
            </a:r>
            <a:r>
              <a:rPr dirty="0" err="1"/>
              <a:t>Uygulaması</a:t>
            </a:r>
            <a:endParaRPr lang="tr-TR" dirty="0"/>
          </a:p>
          <a:p>
            <a:r>
              <a:rPr dirty="0" err="1"/>
              <a:t>Hafize</a:t>
            </a:r>
            <a:r>
              <a:rPr dirty="0"/>
              <a:t> </a:t>
            </a:r>
            <a:r>
              <a:rPr dirty="0" err="1"/>
              <a:t>Şenyıl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 Tanıtımı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Masaüstü uygulaması - JavaFX ile geliştirildi.</a:t>
            </a:r>
          </a:p>
          <a:p>
            <a:r>
              <a:t>• Kullanıcı girişi, KDV işlemleri, not defteri, profil modülü içerir.</a:t>
            </a:r>
          </a:p>
          <a:p>
            <a:r>
              <a:t>• Renkli log sistemi, çoklu dil, tema desteği ve yedekleme gibi özellikler barındırır.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Projenin Amacı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Tüm kullanıcı işlemlerini tek bir platformda toplamak.</a:t>
            </a:r>
          </a:p>
          <a:p>
            <a:r>
              <a:t>• Eğitim yönetimi ve kişisel verimliliği artırmak.</a:t>
            </a:r>
          </a:p>
          <a:p>
            <a:r>
              <a:t>• Basit, erişilebilir ve anlaşılır bir arayüz sağlamak.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Kullanılan Teknolojiler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Java 17</a:t>
            </a:r>
          </a:p>
          <a:p>
            <a:r>
              <a:t>• JavaFX 17</a:t>
            </a:r>
          </a:p>
          <a:p>
            <a:r>
              <a:t>• Maven, H2 Veritabanı</a:t>
            </a:r>
          </a:p>
          <a:p>
            <a:r>
              <a:t>• SceneBuilder, CSS, FXML</a:t>
            </a:r>
          </a:p>
          <a:p>
            <a:r>
              <a:t>• BCrypt Şifreleme, MVC Mimarisi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Temel Özellikler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Rol tabanlı giriş (admin/kullanıcı)</a:t>
            </a:r>
          </a:p>
          <a:p>
            <a:r>
              <a:t>• Not Defteri: kategori filtreleme, arama, düzenleme</a:t>
            </a:r>
          </a:p>
          <a:p>
            <a:r>
              <a:t>• KDV işlemleri: ekle/güncelle/sil</a:t>
            </a:r>
          </a:p>
          <a:p>
            <a:r>
              <a:t>• Renkli log sistemi ve bildirim paneli</a:t>
            </a:r>
          </a:p>
          <a:p>
            <a:r>
              <a:t>• Tema (Karanlık/Aydınlık), Dil Desteği (TR/EN)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Veritabanı &amp; Yedekleme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H2 Veritabanı</a:t>
            </a:r>
          </a:p>
          <a:p>
            <a:r>
              <a:t>• Yedek alma: backup.zip dosyası oluşturur</a:t>
            </a:r>
          </a:p>
          <a:p>
            <a:r>
              <a:t>• Geri yükleme: backup.zip üzerinden verileri geri alır</a:t>
            </a:r>
          </a:p>
          <a:p>
            <a:r>
              <a:t>• Yedek/Geri yükle işlemleri butonlar aracılığıyla kolaylaştırılmıştır.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Sonuç &amp; Gelecek Planlar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Proje başarıyla tamamlandı.</a:t>
            </a:r>
          </a:p>
          <a:p>
            <a:r>
              <a:t>• Geliştirme planları:</a:t>
            </a:r>
          </a:p>
          <a:p>
            <a:r>
              <a:t>   - Zamanlanmış yedekleme</a:t>
            </a:r>
          </a:p>
          <a:p>
            <a:r>
              <a:t>   - CSV dışa aktarım</a:t>
            </a:r>
          </a:p>
          <a:p>
            <a:r>
              <a:t>   - AI destekli not öneri sistemi</a:t>
            </a:r>
          </a:p>
          <a:p>
            <a:r>
              <a:t>   - Gelişmiş kullanıcı yetkilendirme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ğ Gözü">
  <a:themeElements>
    <a:clrScheme name="Mor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Ağ Göz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ğ Göz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TM03457485[[fn=Ağ Gözü]]</Template>
  <TotalTime>7</TotalTime>
  <Words>225</Words>
  <Application>Microsoft Office PowerPoint</Application>
  <PresentationFormat>Ekran Gösterisi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Ağ Gözü</vt:lpstr>
      <vt:lpstr>JavaFX Bitirme Projesi</vt:lpstr>
      <vt:lpstr>Proje Tanıtımı</vt:lpstr>
      <vt:lpstr>Projenin Amacı</vt:lpstr>
      <vt:lpstr>Kullanılan Teknolojiler</vt:lpstr>
      <vt:lpstr>Temel Özellikler</vt:lpstr>
      <vt:lpstr>Veritabanı &amp; Yedekleme</vt:lpstr>
      <vt:lpstr>Sonuç &amp; Gelecek Planlar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JavaFX Bitirme Projesi</dc:title>
  <dc:subject/>
  <dc:creator/>
  <cp:keywords/>
  <dc:description>generated using python-pptx</dc:description>
  <cp:lastModifiedBy>LENOVO</cp:lastModifiedBy>
  <cp:revision>2</cp:revision>
  <dcterms:created xsi:type="dcterms:W3CDTF">2013-01-27T09:14:16Z</dcterms:created>
  <dcterms:modified xsi:type="dcterms:W3CDTF">2025-04-13T17:41:27Z</dcterms:modified>
  <cp:category/>
</cp:coreProperties>
</file>