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B125-2F04-85CC-B9E4-859AD27DD3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CF164-6A92-3964-A2E5-CD439A60E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66AE8-A5E4-529C-376D-A7F21A81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07/05/2025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1255B-22D2-BFD0-6E2B-2CB90943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AC3F9-8084-22E7-D885-8B98F38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96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7736-4A28-81E7-C82E-E08B9124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F6A39-8901-64F9-CB89-5DEDADC7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CAC13-CEF5-615F-7188-2FF61678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07/05/2025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0B23E-BB41-954A-D844-68F59222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B89A1-9BF9-CB79-4981-4A057B60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3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33CEA5-A5BC-42F6-9417-DE058EAF3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20003-77E7-76F4-127A-9FAD2038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2C76B-2410-6DF5-E769-3F1375B9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07/05/2025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810E-232E-6F62-BDC3-DA16DA4E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9F2B8-DDB4-2806-89D5-BFB2856E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2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56992-9D89-2C0C-4C2C-BAE80A94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07/05/2025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FFCB4-8863-0CCB-49C4-B6B7CD56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F401C-D4D3-3500-4073-E532BD9F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4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419F-3AA8-7780-4AB2-0778AAAF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10246-D5F0-A37C-2B2C-D6A6D3CB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2C001-3FCB-0E6B-9E1F-20622B91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07/05/2025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F9F14-D78E-F738-AB9A-82903D41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85AB1-BB89-8FEB-4B9B-6D47D0A3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10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90D2-E4BE-3BAB-80D6-46034DFB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216A8-1C74-E2BB-5D51-957032134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2CC0D-CA4E-02C7-076E-55D511571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DE4EC-111C-93BE-1438-6CDC2E8F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07/05/2025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612E8-024B-A8EE-5D52-CE4D6B31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136DD-9F31-209F-5224-7E8DA5ED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CAF4E-854C-2F13-E1E3-1FCD814C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20CA3-8962-ED78-5627-E2AFD1FA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FED54-B3EB-EDCE-24C1-E05D0B1A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824DE-EEE0-3583-344D-DEB814DF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C3C5AD-D28A-542C-CF9F-7650793A3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FE2E4-8192-9EA2-4489-80F4A15E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07/05/2025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4C7DB-3AF1-24E1-DCBE-207B96CA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FA5518-D3AE-F720-2BE0-3F9DB2D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9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B8F10-4EB4-0C0F-03BF-F531D235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CEF92-A5CC-B946-CAFC-8C36EB5A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07/05/2025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0AED2-981A-D1A1-3051-5903B7A7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34D5F-9056-9555-8436-92D63EF8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16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0EC6A-6AD6-AA45-F17C-03F69F0B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07/05/2025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86569-C17C-085A-6CBC-D1C4A186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85FA6-E886-1316-E77C-F547D63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938B-5BC3-3F7E-C07B-69D21045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5A36E-54F8-095F-63F4-D35F0CEA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33D28-5C98-8AD3-E53B-B46BC56E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D2A4C-20E2-A896-97ED-F88A7A23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07/05/2025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6FC89-B6CF-07FC-4053-C9A2B6E4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4ECD2-23D6-A678-D6E6-CC8E80A4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06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62C0-B9AF-01E3-3121-5E4CEC45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E6429-9B79-A736-0B9D-B13183DA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859E1-EE15-4687-0846-74724C47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76135-5B72-1EEF-F390-24A30E0C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07/05/2025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86E81-CAA3-CA1B-34FD-D779E0A7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ACC89-7C0E-4493-8D29-3D8652C2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11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2A5E74-E7EA-A582-FEFF-7E8B6526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34B22-10EC-C970-0CA4-B2EEE5D4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68B27-F4D1-8804-8F24-49F4B5CF6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07/05/2025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3C49D-7C0D-DBB2-ECF5-D83556B8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B63AB-DEAA-1B23-7F83-4CF51358D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73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 dirty="0"/>
              <a:t>Insights from British Airways Customer Reviews</a:t>
            </a:r>
          </a:p>
        </p:txBody>
      </p:sp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ADD12-D653-7463-3EAD-70846DE1F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DE7AA-9B0B-5A8C-C9D3-A89360AA97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Analyze customer reviews to understand passenger satisfaction, pain points, and key themes</a:t>
            </a:r>
          </a:p>
          <a:p>
            <a:r>
              <a:rPr lang="en-GB" dirty="0"/>
              <a:t>Data Source: (Skytrax)</a:t>
            </a:r>
          </a:p>
          <a:p>
            <a:r>
              <a:rPr lang="en-GB" dirty="0"/>
              <a:t>Methods Used:</a:t>
            </a:r>
          </a:p>
          <a:p>
            <a:pPr lvl="1"/>
            <a:r>
              <a:rPr lang="en-GB" dirty="0"/>
              <a:t>Sentiment Analysis</a:t>
            </a:r>
          </a:p>
          <a:p>
            <a:pPr lvl="1"/>
            <a:r>
              <a:rPr lang="en-GB" dirty="0"/>
              <a:t>Word Clouds</a:t>
            </a:r>
          </a:p>
          <a:p>
            <a:pPr lvl="1"/>
            <a:r>
              <a:rPr lang="en-GB" dirty="0"/>
              <a:t>Topic </a:t>
            </a:r>
            <a:r>
              <a:rPr lang="en-GB" dirty="0" err="1"/>
              <a:t>Modeling</a:t>
            </a:r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E8C4C-186A-16FF-7710-473BD5BE0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Overview</a:t>
            </a:r>
            <a:endParaRPr lang="en-PK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2D7BD7-B371-44ED-FB6A-E08272A672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Last 1000 Reviews Analyzed</a:t>
            </a:r>
          </a:p>
          <a:p>
            <a:r>
              <a:rPr lang="en-US" dirty="0"/>
              <a:t>Processing Steps:</a:t>
            </a:r>
          </a:p>
          <a:p>
            <a:pPr lvl="1"/>
            <a:r>
              <a:rPr lang="en-US" dirty="0"/>
              <a:t>Text Cleaning</a:t>
            </a:r>
          </a:p>
          <a:p>
            <a:pPr lvl="1"/>
            <a:r>
              <a:rPr lang="en-US" dirty="0"/>
              <a:t>Tokenization</a:t>
            </a:r>
          </a:p>
          <a:p>
            <a:pPr lvl="1"/>
            <a:r>
              <a:rPr lang="en-US" dirty="0"/>
              <a:t>Removing Punctuation</a:t>
            </a:r>
          </a:p>
          <a:p>
            <a:pPr lvl="1"/>
            <a:r>
              <a:rPr lang="en-US" dirty="0"/>
              <a:t>Removing </a:t>
            </a:r>
            <a:r>
              <a:rPr lang="en-US" dirty="0" err="1"/>
              <a:t>Stopwords</a:t>
            </a:r>
            <a:endParaRPr lang="en-US" dirty="0"/>
          </a:p>
          <a:p>
            <a:pPr lvl="1"/>
            <a:r>
              <a:rPr lang="en-US" dirty="0"/>
              <a:t>Lemmatization</a:t>
            </a:r>
          </a:p>
          <a:p>
            <a:pPr lvl="1"/>
            <a:endParaRPr lang="en-US" dirty="0"/>
          </a:p>
          <a:p>
            <a:pPr lvl="1"/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321981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3D888-FF51-5A3A-6F67-CB4FA55A8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Sentiment Analysis Finding</a:t>
            </a:r>
            <a:endParaRPr lang="en-PK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3F90F3-F8A0-6D7B-D302-88F1EFE50C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03983"/>
          </a:xfrm>
        </p:spPr>
        <p:txBody>
          <a:bodyPr/>
          <a:lstStyle/>
          <a:p>
            <a:r>
              <a:rPr lang="en-US" dirty="0"/>
              <a:t>Key Metrics</a:t>
            </a:r>
          </a:p>
          <a:p>
            <a:pPr lvl="1"/>
            <a:r>
              <a:rPr lang="en-US" dirty="0"/>
              <a:t>Positive: 55.2%</a:t>
            </a:r>
          </a:p>
          <a:p>
            <a:pPr lvl="1"/>
            <a:r>
              <a:rPr lang="en-US" dirty="0"/>
              <a:t>Negative: 42.8%</a:t>
            </a:r>
          </a:p>
          <a:p>
            <a:pPr lvl="1"/>
            <a:r>
              <a:rPr lang="en-US" dirty="0"/>
              <a:t>Neutral: 2.0%</a:t>
            </a:r>
            <a:endParaRPr lang="en-PK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4B01097-6B92-843F-DA39-43DDF9822D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6617" y="3739778"/>
            <a:ext cx="2786002" cy="275309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D8C3C8B-A2C1-190E-44A7-377B46A2F7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5040" y="3870129"/>
            <a:ext cx="3622207" cy="2622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31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1A4C2-C557-3F03-EABB-A01A04342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WordCloud</a:t>
            </a:r>
            <a:r>
              <a:rPr lang="en-US" b="1" dirty="0"/>
              <a:t> Insight</a:t>
            </a:r>
            <a:endParaRPr lang="en-PK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DD7AEE0-2C39-DAA6-A05B-FE3A31C6FC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3282" y="1284449"/>
            <a:ext cx="5548604" cy="5462912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1A114D9-08D0-95BC-4655-5ABBF9D37769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5257800" cy="4667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Most Frequent Terms:</a:t>
            </a:r>
          </a:p>
          <a:p>
            <a:pPr lvl="1"/>
            <a:r>
              <a:rPr lang="en-US" dirty="0"/>
              <a:t>Verified</a:t>
            </a:r>
          </a:p>
          <a:p>
            <a:pPr lvl="1"/>
            <a:r>
              <a:rPr lang="en-US" dirty="0"/>
              <a:t>Time</a:t>
            </a:r>
          </a:p>
          <a:p>
            <a:pPr lvl="1"/>
            <a:r>
              <a:rPr lang="en-US" dirty="0"/>
              <a:t>Crew</a:t>
            </a:r>
          </a:p>
          <a:p>
            <a:pPr lvl="1"/>
            <a:r>
              <a:rPr lang="en-US" dirty="0"/>
              <a:t>Delay</a:t>
            </a:r>
          </a:p>
          <a:p>
            <a:pPr lvl="1"/>
            <a:r>
              <a:rPr lang="en-US" dirty="0"/>
              <a:t>Good</a:t>
            </a:r>
          </a:p>
          <a:p>
            <a:pPr lvl="1"/>
            <a:r>
              <a:rPr lang="en-US" dirty="0"/>
              <a:t>Poor</a:t>
            </a:r>
          </a:p>
          <a:p>
            <a:pPr lvl="1"/>
            <a:r>
              <a:rPr lang="en-US" dirty="0"/>
              <a:t>Great</a:t>
            </a:r>
          </a:p>
          <a:p>
            <a:pPr lvl="1"/>
            <a:r>
              <a:rPr lang="en-US" dirty="0"/>
              <a:t>Hour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50114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86CA-0FC2-FAF2-8F4F-FE4ED46AE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 Modeling Results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2CC72C-33E1-8357-F8A8-D2919D00F0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Topic 1: ["</a:t>
            </a:r>
            <a:r>
              <a:rPr lang="en-US" dirty="0" err="1"/>
              <a:t>ba</a:t>
            </a:r>
            <a:r>
              <a:rPr lang="en-US" dirty="0"/>
              <a:t>", "</a:t>
            </a:r>
            <a:r>
              <a:rPr lang="en-US" dirty="0" err="1"/>
              <a:t>london</a:t>
            </a:r>
            <a:r>
              <a:rPr lang="en-US" dirty="0"/>
              <a:t>", "minute", "crew", "</a:t>
            </a:r>
            <a:r>
              <a:rPr lang="en-US" dirty="0" err="1"/>
              <a:t>paris</a:t>
            </a:r>
            <a:r>
              <a:rPr lang="en-US" dirty="0"/>
              <a:t>", "staff", "time", "trip", "flight", "plane"] </a:t>
            </a:r>
          </a:p>
          <a:p>
            <a:r>
              <a:rPr lang="en-US" dirty="0"/>
              <a:t>Theme 1: </a:t>
            </a:r>
            <a:r>
              <a:rPr lang="en-US" b="1" dirty="0"/>
              <a:t>Flight Operations &amp; Short-Haul Experience</a:t>
            </a:r>
          </a:p>
          <a:p>
            <a:r>
              <a:rPr lang="en-US" dirty="0"/>
              <a:t>Topic 2: ["airline", "economy", "service", "food", "trip", "business", "class", "</a:t>
            </a:r>
            <a:r>
              <a:rPr lang="en-US" dirty="0" err="1"/>
              <a:t>ba</a:t>
            </a:r>
            <a:r>
              <a:rPr lang="en-US" dirty="0"/>
              <a:t>", "flight", "seat"]</a:t>
            </a:r>
          </a:p>
          <a:p>
            <a:r>
              <a:rPr lang="en-US" dirty="0"/>
              <a:t>Theme 2: </a:t>
            </a:r>
            <a:r>
              <a:rPr lang="en-US" b="1" dirty="0"/>
              <a:t>Class-Based Service Disparity</a:t>
            </a:r>
          </a:p>
          <a:p>
            <a:r>
              <a:rPr lang="en-US" dirty="0"/>
              <a:t>Topic 3: ["airline", "day", "airway", "</a:t>
            </a:r>
            <a:r>
              <a:rPr lang="en-US" dirty="0" err="1"/>
              <a:t>british</a:t>
            </a:r>
            <a:r>
              <a:rPr lang="en-US" dirty="0"/>
              <a:t>", "service", "customer", "trip", "hour", "</a:t>
            </a:r>
            <a:r>
              <a:rPr lang="en-US" dirty="0" err="1"/>
              <a:t>ba</a:t>
            </a:r>
            <a:r>
              <a:rPr lang="en-US" dirty="0"/>
              <a:t>", "flight"]</a:t>
            </a:r>
          </a:p>
          <a:p>
            <a:r>
              <a:rPr lang="en-US" dirty="0"/>
              <a:t>Theme 3: </a:t>
            </a:r>
            <a:r>
              <a:rPr lang="en-US" b="1" dirty="0"/>
              <a:t>Customer Service &amp; Long-Haul Delays</a:t>
            </a:r>
            <a:endParaRPr lang="en-PK" b="1" dirty="0"/>
          </a:p>
        </p:txBody>
      </p:sp>
    </p:spTree>
    <p:extLst>
      <p:ext uri="{BB962C8B-B14F-4D97-AF65-F5344CB8AC3E}">
        <p14:creationId xmlns:p14="http://schemas.microsoft.com/office/powerpoint/2010/main" val="3379029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48F63-ACD8-DFFE-2B55-AC45FA301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Key Observations and Recommendations</a:t>
            </a:r>
            <a:endParaRPr lang="en-PK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EACC85-0F45-0172-4729-7CFB454F32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59967"/>
          </a:xfrm>
        </p:spPr>
        <p:txBody>
          <a:bodyPr/>
          <a:lstStyle/>
          <a:p>
            <a:r>
              <a:rPr lang="en-US" b="1" dirty="0"/>
              <a:t>Observations</a:t>
            </a:r>
          </a:p>
          <a:p>
            <a:pPr lvl="1"/>
            <a:r>
              <a:rPr lang="en-US" dirty="0"/>
              <a:t>Frequent mentions of delays ("minute," "time") on short-haul routes</a:t>
            </a:r>
          </a:p>
          <a:p>
            <a:pPr lvl="1"/>
            <a:r>
              <a:rPr lang="en-US" dirty="0"/>
              <a:t>Clear contrast between economy and business class experiences.</a:t>
            </a:r>
          </a:p>
          <a:p>
            <a:pPr lvl="1"/>
            <a:r>
              <a:rPr lang="en-US" dirty="0"/>
              <a:t>Indicates long delays/cancellations and customer service gaps.</a:t>
            </a:r>
            <a:endParaRPr lang="en-PK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EDE9FDF-CF4A-EF7E-5246-7C41F22F8CC4}"/>
              </a:ext>
            </a:extLst>
          </p:cNvPr>
          <p:cNvSpPr txBox="1">
            <a:spLocks/>
          </p:cNvSpPr>
          <p:nvPr/>
        </p:nvSpPr>
        <p:spPr>
          <a:xfrm>
            <a:off x="838200" y="3685592"/>
            <a:ext cx="10515600" cy="18599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Recommendations</a:t>
            </a:r>
          </a:p>
          <a:p>
            <a:pPr lvl="1"/>
            <a:r>
              <a:rPr lang="en-US" dirty="0"/>
              <a:t>Investigate causes of delays on high-frequency routes.</a:t>
            </a:r>
          </a:p>
          <a:p>
            <a:pPr lvl="1"/>
            <a:r>
              <a:rPr lang="en-US" dirty="0"/>
              <a:t>Upgrade economy-class meals and seating comfort.</a:t>
            </a:r>
          </a:p>
          <a:p>
            <a:pPr lvl="1"/>
            <a:r>
              <a:rPr lang="en-US" dirty="0"/>
              <a:t>Improve proactive communication during disruptions.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984321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267</Words>
  <Application>Microsoft Office PowerPoint</Application>
  <PresentationFormat>Widescreen</PresentationFormat>
  <Paragraphs>47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Insights from British Airways Customer Reviews</vt:lpstr>
      <vt:lpstr>Introduction</vt:lpstr>
      <vt:lpstr>Data Overview</vt:lpstr>
      <vt:lpstr>Sentiment Analysis Finding</vt:lpstr>
      <vt:lpstr>WordCloud Insight</vt:lpstr>
      <vt:lpstr>Topic Modeling Results</vt:lpstr>
      <vt:lpstr>Key Observations and 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Hafiz Haris Mehmood</cp:lastModifiedBy>
  <cp:revision>2</cp:revision>
  <dcterms:created xsi:type="dcterms:W3CDTF">2022-12-06T11:13:27Z</dcterms:created>
  <dcterms:modified xsi:type="dcterms:W3CDTF">2025-05-07T16:34:06Z</dcterms:modified>
</cp:coreProperties>
</file>